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265" autoAdjust="0"/>
  </p:normalViewPr>
  <p:slideViewPr>
    <p:cSldViewPr snapToGrid="0">
      <p:cViewPr varScale="1">
        <p:scale>
          <a:sx n="54" d="100"/>
          <a:sy n="54" d="100"/>
        </p:scale>
        <p:origin x="13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CF487C-93C1-4E5C-8B82-0957ED0690D2}" type="datetimeFigureOut">
              <a:rPr lang="zh-CN" altLang="en-US" smtClean="0"/>
              <a:t>7-29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6AF9B-2F8B-4535-98BD-625AC855F4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810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每个用户是一个进程（单独开启一个</a:t>
            </a:r>
            <a:r>
              <a:rPr lang="en-US" altLang="zh-CN" dirty="0" smtClean="0"/>
              <a:t>ATM</a:t>
            </a:r>
            <a:r>
              <a:rPr lang="zh-CN" altLang="en-US" dirty="0" smtClean="0"/>
              <a:t>窗口），他们通过</a:t>
            </a:r>
            <a:r>
              <a:rPr lang="en-US" altLang="zh-CN" dirty="0" smtClean="0"/>
              <a:t>ATM</a:t>
            </a:r>
            <a:r>
              <a:rPr lang="zh-CN" altLang="en-US" dirty="0" smtClean="0"/>
              <a:t>提供的接口和</a:t>
            </a:r>
            <a:r>
              <a:rPr lang="en-US" altLang="zh-CN" dirty="0" smtClean="0"/>
              <a:t>Zookeeper</a:t>
            </a:r>
            <a:r>
              <a:rPr lang="zh-CN" altLang="en-US" dirty="0" smtClean="0"/>
              <a:t>交互。</a:t>
            </a:r>
            <a:r>
              <a:rPr lang="en-US" altLang="zh-CN" dirty="0" smtClean="0"/>
              <a:t>Zookeeper</a:t>
            </a:r>
            <a:r>
              <a:rPr lang="zh-CN" altLang="en-US" dirty="0" smtClean="0"/>
              <a:t>中存储了用户属于那些银行的数据。</a:t>
            </a:r>
            <a:endParaRPr lang="en-US" altLang="zh-CN" dirty="0" smtClean="0"/>
          </a:p>
          <a:p>
            <a:r>
              <a:rPr lang="zh-CN" altLang="en-US" dirty="0" smtClean="0"/>
              <a:t>当有用户登录成功后，</a:t>
            </a:r>
            <a:r>
              <a:rPr lang="en-US" altLang="zh-CN" dirty="0" smtClean="0"/>
              <a:t>zookeeper</a:t>
            </a:r>
            <a:r>
              <a:rPr lang="zh-CN" altLang="en-US" smtClean="0"/>
              <a:t>负责处理用户的请求，从各个银行里面获取数据。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6AF9B-2F8B-4535-98BD-625AC855F43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116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0B1E9-D1E5-46DA-9C2D-6B679BCACC71}" type="datetimeFigureOut">
              <a:rPr lang="zh-CN" altLang="en-US" smtClean="0"/>
              <a:t>7-29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1A3E6-BAB1-402A-BA65-846A87396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21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0B1E9-D1E5-46DA-9C2D-6B679BCACC71}" type="datetimeFigureOut">
              <a:rPr lang="zh-CN" altLang="en-US" smtClean="0"/>
              <a:t>7-29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1A3E6-BAB1-402A-BA65-846A87396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016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0B1E9-D1E5-46DA-9C2D-6B679BCACC71}" type="datetimeFigureOut">
              <a:rPr lang="zh-CN" altLang="en-US" smtClean="0"/>
              <a:t>7-29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1A3E6-BAB1-402A-BA65-846A87396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06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0B1E9-D1E5-46DA-9C2D-6B679BCACC71}" type="datetimeFigureOut">
              <a:rPr lang="zh-CN" altLang="en-US" smtClean="0"/>
              <a:t>7-29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1A3E6-BAB1-402A-BA65-846A87396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546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0B1E9-D1E5-46DA-9C2D-6B679BCACC71}" type="datetimeFigureOut">
              <a:rPr lang="zh-CN" altLang="en-US" smtClean="0"/>
              <a:t>7-29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1A3E6-BAB1-402A-BA65-846A87396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943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0B1E9-D1E5-46DA-9C2D-6B679BCACC71}" type="datetimeFigureOut">
              <a:rPr lang="zh-CN" altLang="en-US" smtClean="0"/>
              <a:t>7-29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1A3E6-BAB1-402A-BA65-846A87396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270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0B1E9-D1E5-46DA-9C2D-6B679BCACC71}" type="datetimeFigureOut">
              <a:rPr lang="zh-CN" altLang="en-US" smtClean="0"/>
              <a:t>7-29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1A3E6-BAB1-402A-BA65-846A87396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482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0B1E9-D1E5-46DA-9C2D-6B679BCACC71}" type="datetimeFigureOut">
              <a:rPr lang="zh-CN" altLang="en-US" smtClean="0"/>
              <a:t>7-29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1A3E6-BAB1-402A-BA65-846A87396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806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0B1E9-D1E5-46DA-9C2D-6B679BCACC71}" type="datetimeFigureOut">
              <a:rPr lang="zh-CN" altLang="en-US" smtClean="0"/>
              <a:t>7-29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1A3E6-BAB1-402A-BA65-846A87396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065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0B1E9-D1E5-46DA-9C2D-6B679BCACC71}" type="datetimeFigureOut">
              <a:rPr lang="zh-CN" altLang="en-US" smtClean="0"/>
              <a:t>7-29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1A3E6-BAB1-402A-BA65-846A87396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55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0B1E9-D1E5-46DA-9C2D-6B679BCACC71}" type="datetimeFigureOut">
              <a:rPr lang="zh-CN" altLang="en-US" smtClean="0"/>
              <a:t>7-29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1A3E6-BAB1-402A-BA65-846A87396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50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0B1E9-D1E5-46DA-9C2D-6B679BCACC71}" type="datetimeFigureOut">
              <a:rPr lang="zh-CN" altLang="en-US" smtClean="0"/>
              <a:t>7-29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1A3E6-BAB1-402A-BA65-846A87396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305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分布式银行系统实现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934178" y="5655213"/>
            <a:ext cx="3254326" cy="573258"/>
          </a:xfrm>
        </p:spPr>
        <p:txBody>
          <a:bodyPr/>
          <a:lstStyle/>
          <a:p>
            <a:r>
              <a:rPr lang="zh-CN" altLang="en-US" dirty="0" smtClean="0"/>
              <a:t>张云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427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3847"/>
          </a:xfrm>
        </p:spPr>
        <p:txBody>
          <a:bodyPr/>
          <a:lstStyle/>
          <a:p>
            <a:r>
              <a:rPr lang="zh-CN" altLang="en-US" dirty="0" smtClean="0"/>
              <a:t>系统架构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718353"/>
              </p:ext>
            </p:extLst>
          </p:nvPr>
        </p:nvGraphicFramePr>
        <p:xfrm>
          <a:off x="3059113" y="625475"/>
          <a:ext cx="6073775" cy="560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Visio" r:id="rId4" imgW="6073975" imgH="5607479" progId="Visio.Drawing.15">
                  <p:embed/>
                </p:oleObj>
              </mc:Choice>
              <mc:Fallback>
                <p:oleObj name="Visio" r:id="rId4" imgW="6073975" imgH="5607479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59113" y="625475"/>
                        <a:ext cx="6073775" cy="560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071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两阶段锁机制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两阶段：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Expanding phase: </a:t>
            </a:r>
            <a:r>
              <a:rPr lang="zh-CN" altLang="en-US" dirty="0" smtClean="0"/>
              <a:t>申请锁，不会释放锁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034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79</Words>
  <Application>Microsoft Office PowerPoint</Application>
  <PresentationFormat>宽屏</PresentationFormat>
  <Paragraphs>9</Paragraphs>
  <Slides>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Visio</vt:lpstr>
      <vt:lpstr>分布式银行系统实现</vt:lpstr>
      <vt:lpstr>系统架构</vt:lpstr>
      <vt:lpstr>两阶段锁机制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分布式银行系统实现</dc:title>
  <dc:creator>张云</dc:creator>
  <cp:lastModifiedBy>张云</cp:lastModifiedBy>
  <cp:revision>6</cp:revision>
  <dcterms:created xsi:type="dcterms:W3CDTF">2016-07-29T11:29:24Z</dcterms:created>
  <dcterms:modified xsi:type="dcterms:W3CDTF">2016-07-29T13:19:16Z</dcterms:modified>
</cp:coreProperties>
</file>