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4088" y="476672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BreadMaker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22048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BlackBread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24128" y="22048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WhiteBread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24328" y="22048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HoneyBread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105273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FactoryPattern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0"/>
          </p:cNvCxnSpPr>
          <p:nvPr/>
        </p:nvCxnSpPr>
        <p:spPr>
          <a:xfrm flipV="1">
            <a:off x="4463988" y="1124744"/>
            <a:ext cx="13321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444208" y="1124744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</p:cNvCxnSpPr>
          <p:nvPr/>
        </p:nvCxnSpPr>
        <p:spPr>
          <a:xfrm flipH="1" flipV="1">
            <a:off x="7452320" y="1124744"/>
            <a:ext cx="7560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8304" y="15567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1"/>
            <a:endCxn id="8" idx="3"/>
          </p:cNvCxnSpPr>
          <p:nvPr/>
        </p:nvCxnSpPr>
        <p:spPr>
          <a:xfrm flipH="1">
            <a:off x="3131840" y="764704"/>
            <a:ext cx="22322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5896" y="8367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耦合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7584" y="3501008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调用静态方法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6" idx="0"/>
            <a:endCxn id="8" idx="2"/>
          </p:cNvCxnSpPr>
          <p:nvPr/>
        </p:nvCxnSpPr>
        <p:spPr>
          <a:xfrm flipV="1">
            <a:off x="1835696" y="1844824"/>
            <a:ext cx="1440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lemon</dc:creator>
  <cp:lastModifiedBy>lemon</cp:lastModifiedBy>
  <cp:revision>4</cp:revision>
  <dcterms:created xsi:type="dcterms:W3CDTF">2014-03-30T02:04:23Z</dcterms:created>
  <dcterms:modified xsi:type="dcterms:W3CDTF">2014-03-30T02:36:29Z</dcterms:modified>
</cp:coreProperties>
</file>