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052736"/>
            <a:ext cx="748883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1268760"/>
            <a:ext cx="115212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776" y="1268760"/>
            <a:ext cx="115212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4048" y="1282440"/>
            <a:ext cx="115212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28184" y="1268760"/>
            <a:ext cx="115212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1916832"/>
            <a:ext cx="6768752" cy="23042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Show code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4437112"/>
            <a:ext cx="6696744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information after compiler(error or success)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78672" y="1268760"/>
            <a:ext cx="115212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3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lemon</cp:lastModifiedBy>
  <cp:revision>2</cp:revision>
  <dcterms:created xsi:type="dcterms:W3CDTF">2014-07-09T12:27:25Z</dcterms:created>
  <dcterms:modified xsi:type="dcterms:W3CDTF">2014-07-09T12:33:35Z</dcterms:modified>
</cp:coreProperties>
</file>