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0" r:id="rId5"/>
    <p:sldId id="265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20" autoAdjust="0"/>
  </p:normalViewPr>
  <p:slideViewPr>
    <p:cSldViewPr snapToGrid="0">
      <p:cViewPr varScale="1">
        <p:scale>
          <a:sx n="58" d="100"/>
          <a:sy n="58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95DB-C6D0-49CD-A851-0D2ED58E7780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56C6-14F4-496E-90A8-BD87A5797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gambler</a:t>
            </a:r>
            <a:r>
              <a:rPr lang="en-US" altLang="zh-CN" baseline="0" dirty="0" smtClean="0"/>
              <a:t> faces with several bandits, each time, he pulls the lever, it will return some rewards, but it doesn’t fixed. It has a unknown distribution.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对一种疾病尝试</a:t>
            </a:r>
            <a:r>
              <a:rPr lang="en-US" altLang="zh-CN" dirty="0" smtClean="0"/>
              <a:t>K</a:t>
            </a:r>
            <a:r>
              <a:rPr lang="zh-CN" altLang="en-US" dirty="0" smtClean="0"/>
              <a:t>中治疗方案，希望能够找到治疗效果最好的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4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假设有一个</a:t>
            </a:r>
            <a:r>
              <a:rPr lang="en-US" altLang="zh-CN" dirty="0" smtClean="0"/>
              <a:t>sensing</a:t>
            </a:r>
            <a:r>
              <a:rPr lang="zh-CN" altLang="en-US" dirty="0" smtClean="0"/>
              <a:t>任务，</a:t>
            </a:r>
            <a:endParaRPr lang="en-US" altLang="zh-CN" dirty="0" smtClean="0"/>
          </a:p>
          <a:p>
            <a:r>
              <a:rPr lang="zh-CN" altLang="en-US" dirty="0" smtClean="0"/>
              <a:t>两种说法：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在某个时刻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产生一个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，然后他给他的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个联系人发送消息，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回复对任务的报价和当前完成任务的能力等信息返回给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可以将它划分为若干个小的任务，然后</a:t>
            </a:r>
            <a:r>
              <a:rPr lang="zh-CN" altLang="en-US" dirty="0" smtClean="0"/>
              <a:t>分配依次分配</a:t>
            </a:r>
            <a:endParaRPr lang="en-US" altLang="zh-CN" dirty="0" smtClean="0"/>
          </a:p>
          <a:p>
            <a:r>
              <a:rPr lang="en-US" altLang="zh-CN" dirty="0" smtClean="0"/>
              <a:t>Requester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contextual</a:t>
            </a:r>
            <a:r>
              <a:rPr lang="zh-CN" altLang="en-US" dirty="0" smtClean="0"/>
              <a:t>信息，选择较好的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3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7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7C8C-9E7C-4EF9-A478-BFEDC3571E6D}" type="datetimeFigureOut">
              <a:rPr lang="zh-CN" altLang="en-US" smtClean="0"/>
              <a:t>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 Allocation in </a:t>
            </a:r>
            <a:r>
              <a:rPr lang="en-US" altLang="zh-CN" dirty="0" err="1" smtClean="0"/>
              <a:t>Crowdsensing</a:t>
            </a:r>
            <a:r>
              <a:rPr lang="en-US" altLang="zh-CN" dirty="0" smtClean="0"/>
              <a:t> based on multi-armed bandit problem with incentive mechanism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7218" y="5294360"/>
            <a:ext cx="4185313" cy="451347"/>
          </a:xfrm>
        </p:spPr>
        <p:txBody>
          <a:bodyPr/>
          <a:lstStyle/>
          <a:p>
            <a:r>
              <a:rPr lang="en-US" altLang="zh-CN" dirty="0" smtClean="0"/>
              <a:t>Presented by: Yun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8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altLang="zh-CN" dirty="0" smtClean="0"/>
              <a:t>The multi-armed bandit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Maximize the reward </a:t>
            </a:r>
            <a:r>
              <a:rPr lang="en-US" altLang="zh-CN" dirty="0" smtClean="0"/>
              <a:t>obtained by successively playing the arm</a:t>
            </a:r>
          </a:p>
          <a:p>
            <a:r>
              <a:rPr lang="en-US" altLang="zh-CN" dirty="0" smtClean="0"/>
              <a:t>Invented in early 1950s by Robbins to model decision making under uncertainty when the environment is unknown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The reward are unknown ahead of time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57" y="3697980"/>
            <a:ext cx="5549086" cy="29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Exploration vs Exploitation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Explore/Learn</a:t>
            </a:r>
          </a:p>
          <a:p>
            <a:pPr lvl="1"/>
            <a:r>
              <a:rPr lang="en-US" altLang="zh-CN" sz="3600" dirty="0" smtClean="0"/>
              <a:t>Try out different action to learn how they perform over time---this is a data collection task.</a:t>
            </a:r>
          </a:p>
          <a:p>
            <a:r>
              <a:rPr lang="en-US" altLang="zh-CN" sz="3600" dirty="0" smtClean="0"/>
              <a:t>Exploit/Earn</a:t>
            </a:r>
          </a:p>
          <a:p>
            <a:pPr lvl="1"/>
            <a:r>
              <a:rPr lang="en-US" altLang="zh-CN" sz="3200" dirty="0" smtClean="0"/>
              <a:t>Take advantage of what you have learned to get highest payoff---your current best guess.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9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Contextual Bandit --Clinical </a:t>
            </a:r>
            <a:r>
              <a:rPr lang="en-US" altLang="zh-CN" dirty="0" smtClean="0"/>
              <a:t>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642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Goal</a:t>
            </a:r>
            <a:r>
              <a:rPr lang="zh-CN" altLang="en-US" sz="2400" dirty="0"/>
              <a:t>：</a:t>
            </a:r>
            <a:r>
              <a:rPr lang="en-US" altLang="zh-CN" sz="2400" dirty="0"/>
              <a:t>evaluate K possible treatments for a disease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Which one is the most effective?</a:t>
            </a:r>
          </a:p>
          <a:p>
            <a:pPr lvl="1"/>
            <a:r>
              <a:rPr lang="en-US" altLang="zh-CN" sz="2000" dirty="0"/>
              <a:t>Pool of T subjects partitioned randomly into K groups</a:t>
            </a:r>
          </a:p>
          <a:p>
            <a:pPr lvl="1"/>
            <a:r>
              <a:rPr lang="en-US" altLang="zh-CN" sz="2000" dirty="0"/>
              <a:t>Resource to allocate: partition of the subjects</a:t>
            </a:r>
          </a:p>
          <a:p>
            <a:pPr lvl="2"/>
            <a:r>
              <a:rPr lang="en-US" altLang="zh-CN" dirty="0"/>
              <a:t>In later stages of the trial, a greater fraction of the subjects should  be assigned to treatments which have performed well during the earlier stages of the trial</a:t>
            </a:r>
          </a:p>
          <a:p>
            <a:pPr lvl="1"/>
            <a:r>
              <a:rPr lang="en-US" altLang="zh-CN" dirty="0"/>
              <a:t>Reward: 0-1 if the treatment is successful or not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79" y="764704"/>
            <a:ext cx="1657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 advertising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82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Each time a user visits the site you must choose to display one of K possible advertisements</a:t>
            </a:r>
          </a:p>
          <a:p>
            <a:r>
              <a:rPr lang="en-US" altLang="zh-CN" dirty="0" smtClean="0"/>
              <a:t>Reward is gained if a user click on it</a:t>
            </a:r>
          </a:p>
          <a:p>
            <a:r>
              <a:rPr lang="en-US" altLang="zh-CN" dirty="0" smtClean="0"/>
              <a:t>No knowledge of the user, the ad content, the web page content required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32" y="3581575"/>
            <a:ext cx="4467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Task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17" y="1655362"/>
            <a:ext cx="5489528" cy="47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task allocation to a MAB problem</a:t>
            </a:r>
          </a:p>
          <a:p>
            <a:r>
              <a:rPr lang="en-US" altLang="zh-CN" dirty="0" smtClean="0"/>
              <a:t>Design an algorithm to solve this problem with incentive mechanism</a:t>
            </a:r>
          </a:p>
          <a:p>
            <a:r>
              <a:rPr lang="en-US" altLang="zh-CN" dirty="0" smtClean="0"/>
              <a:t>Proof user truthful and the regret bound</a:t>
            </a:r>
          </a:p>
          <a:p>
            <a:r>
              <a:rPr lang="en-US" altLang="zh-CN" dirty="0" smtClean="0"/>
              <a:t>Do some experiments to proof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383</Words>
  <Application>Microsoft Office PowerPoint</Application>
  <PresentationFormat>宽屏</PresentationFormat>
  <Paragraphs>42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Task Allocation in Crowdsensing based on multi-armed bandit problem with incentive mechanism</vt:lpstr>
      <vt:lpstr>The multi-armed bandit problem</vt:lpstr>
      <vt:lpstr>Exploration vs Exploitation</vt:lpstr>
      <vt:lpstr>Contextual Bandit --Clinical trials</vt:lpstr>
      <vt:lpstr>Internet advertising</vt:lpstr>
      <vt:lpstr>Task allocation</vt:lpstr>
      <vt:lpstr>Formulate</vt:lpstr>
      <vt:lpstr>Contribution 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Allocation in Crowdsensing based on multi-armed bandit problem with incentive mechansim</dc:title>
  <dc:creator>yun zhang</dc:creator>
  <cp:lastModifiedBy>lemon</cp:lastModifiedBy>
  <cp:revision>17</cp:revision>
  <dcterms:created xsi:type="dcterms:W3CDTF">2016-05-20T01:59:11Z</dcterms:created>
  <dcterms:modified xsi:type="dcterms:W3CDTF">2016-05-25T14:40:31Z</dcterms:modified>
</cp:coreProperties>
</file>