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20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95DB-C6D0-49CD-A851-0D2ED58E7780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56C6-14F4-496E-90A8-BD87A5797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假设有一个</a:t>
            </a:r>
            <a:r>
              <a:rPr lang="en-US" altLang="zh-CN" dirty="0" smtClean="0"/>
              <a:t>sensing</a:t>
            </a:r>
            <a:r>
              <a:rPr lang="zh-CN" altLang="en-US" smtClean="0"/>
              <a:t>任务，我们可以将它划分为若干个小的任务，然后分配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7C8C-9E7C-4EF9-A478-BFEDC3571E6D}" type="datetimeFigureOut">
              <a:rPr lang="zh-CN" altLang="en-US" smtClean="0"/>
              <a:t>2016/5/23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 Allocation in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based on multi-armed bandit problem with incentive mechanism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7218" y="5294360"/>
            <a:ext cx="4185313" cy="451347"/>
          </a:xfrm>
        </p:spPr>
        <p:txBody>
          <a:bodyPr/>
          <a:lstStyle/>
          <a:p>
            <a:r>
              <a:rPr lang="en-US" altLang="zh-CN" dirty="0" smtClean="0"/>
              <a:t>Presented by: Yun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17" y="1655362"/>
            <a:ext cx="5489528" cy="47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Multi-armed bandit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Goal</a:t>
            </a:r>
            <a:r>
              <a:rPr lang="zh-CN" altLang="en-US" sz="2400" dirty="0"/>
              <a:t>：</a:t>
            </a:r>
            <a:r>
              <a:rPr lang="en-US" altLang="zh-CN" sz="2400" dirty="0"/>
              <a:t>evaluate K possible treatments for a disease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Which one is the most effective?</a:t>
            </a:r>
          </a:p>
          <a:p>
            <a:pPr lvl="1"/>
            <a:r>
              <a:rPr lang="en-US" altLang="zh-CN" sz="2000" dirty="0"/>
              <a:t>Pool of T subjects partitioned randomly into K groups</a:t>
            </a:r>
          </a:p>
          <a:p>
            <a:pPr lvl="1"/>
            <a:r>
              <a:rPr lang="en-US" altLang="zh-CN" sz="2000" dirty="0"/>
              <a:t>Resource to allocate: partition of the subjects</a:t>
            </a:r>
          </a:p>
          <a:p>
            <a:pPr lvl="2"/>
            <a:r>
              <a:rPr lang="en-US" altLang="zh-CN" dirty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dirty="0"/>
              <a:t>Reward: 0-1 if the treatment is successful or not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3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122</Words>
  <Application>Microsoft Office PowerPoint</Application>
  <PresentationFormat>宽屏</PresentationFormat>
  <Paragraphs>17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Task Allocation in Crowdsensing based on multi-armed bandit problem with incentive mechanism</vt:lpstr>
      <vt:lpstr>Task allocation</vt:lpstr>
      <vt:lpstr>Multi-armed bandit problem</vt:lpstr>
      <vt:lpstr>Clinical trials</vt:lpstr>
      <vt:lpstr>Contribution 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Allocation in Crowdsensing based on multi-armed bandit problem with incentive mechansim</dc:title>
  <dc:creator>yun zhang</dc:creator>
  <cp:lastModifiedBy>yun zhang</cp:lastModifiedBy>
  <cp:revision>6</cp:revision>
  <dcterms:created xsi:type="dcterms:W3CDTF">2016-05-20T01:59:11Z</dcterms:created>
  <dcterms:modified xsi:type="dcterms:W3CDTF">2016-05-23T01:52:28Z</dcterms:modified>
</cp:coreProperties>
</file>