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61" r:id="rId6"/>
    <p:sldId id="262" r:id="rId7"/>
    <p:sldId id="273" r:id="rId8"/>
    <p:sldId id="263" r:id="rId9"/>
    <p:sldId id="258" r:id="rId10"/>
    <p:sldId id="265" r:id="rId11"/>
    <p:sldId id="264" r:id="rId12"/>
    <p:sldId id="266" r:id="rId13"/>
    <p:sldId id="269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56" d="100"/>
          <a:sy n="56" d="100"/>
        </p:scale>
        <p:origin x="11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7T22:51:27.49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0 240,'0'0'88,"0"0"-40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312EB-6075-41B4-886D-373E79524DC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96CBE-D585-435E-A8DA-F8282E187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https://product.hubspot.com/blog/git-and-github-tutorial-for-beginners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96CBE-D585-435E-A8DA-F8282E187D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FA17-89EB-457F-9CDE-75DD09F36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CFEF-6F60-4338-95C2-2050AE051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61B3-32FD-4850-B8B4-C255C42A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B0F8-FC3F-4A3A-8108-CD06FDEF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24BE-EA8E-49E5-9982-C9BB49DB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3DF9-3597-4DDD-978E-B8C40B9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3A1C7-CAAD-465B-9872-1716BD73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557A-0F8A-4C12-8763-EA5EBE5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070DD-4D71-422B-BEB2-063E39E6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E53D4-C974-4306-9936-325273CD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44B78-49BD-405F-85DC-22A5FE42A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6CB46-C8A4-48C1-A513-88AF2F85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FBE5-EED3-43BB-9246-169AA8BF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9205-7DFD-4942-9EF8-47D2021B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459A-517B-455D-9E2D-1DDF4C7A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BC49-CE3E-494E-B5AF-513F131D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78D4-16C7-4F2C-A36D-E5E0541E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D9FEC-B2D5-40BB-961D-6BB82C12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F0D0-DFA2-4979-ABE6-D28C32E9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642C-CCED-42FE-84BC-703E1C9F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A53F-A8F8-4F87-93FB-1FD7F1D7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B0DC-0090-4FEE-8FF7-16682C21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D44D-2FA9-481F-9ECA-95B56D8F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ED1E-7310-479E-AEF4-BC1B75C3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7CC68-1DC8-421C-858C-DCA3D596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8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3B72-7EF4-418B-9AEB-4FE6AD6F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E7B6-F5B4-46D6-9C23-A2D5720C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F5B9-A08C-48C2-9225-2EBBD5CF9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0C471-C9B0-4D5A-BFB8-B4DF033D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5E75-FF3B-4E55-B310-0092212C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2E046-C14D-40A4-879D-8A410F38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1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2061-3ABB-4CA5-946C-98E20691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DF99-8873-449D-9AE0-4C4F25F2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53414-ABE7-4CD4-B999-74AC1AB6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D8F22-2C47-4875-8657-9C6E2E302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1A0DE-0D4E-41B1-B300-B02906E3F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D2165-168F-44E5-B77B-3723ADFD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3B782-538C-4C7E-9629-FC5893D4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8A18B-D3B4-4BEC-B569-5E29A8F3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1398-3A04-4D53-9D66-D8889023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00AE2-A672-4A4C-B5FC-3D9BF5EB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F2902-2EB7-471D-BD81-8503EFC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5C0E5-AD97-4641-8D36-82F7EDC6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84383-50B5-47AB-A582-21AEABD2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5E682-946C-4B9B-AA76-4F002308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D346C-1CB7-4BA3-90B7-CE271983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4DC4-CA2B-46E5-8814-136BEAAF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EDD3-64F1-418B-807A-2750045B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C653-8B79-4C13-A155-25B561556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ED47-B0F8-4ED4-9F58-9C344647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678D-8304-48AB-9846-F6E4CA14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3D52-18B4-4227-A9A3-D07C830D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2B5F-51C1-4715-BF7D-F225F779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2A582-FC28-40C8-83CE-BBF33EFB6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FE7BE-13ED-4526-99EB-E5C536760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016A2-B276-4E8D-AD7F-27B0FC07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C478-846D-484E-9C1E-7896F63A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90812-8EEF-4D81-9F90-1F363A6E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43A29-77BE-4937-9FFA-E507D915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3506-B1F3-4A41-81C2-79F78A4E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F58BD-4968-4290-AD1A-5BFA8B5DB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F6631-5A1A-4A27-9162-2C24B19276AF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EA56-2FBF-435B-A4FC-5A3CB37A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3A75-8877-4BE2-AEC8-C65C0E750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7B7CA-8DB3-472D-A722-9223A475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monelli/newprojec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monelli/newproject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7FD71-C30A-4C96-8DC9-C40D4EBE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 &amp; GitHub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D7A16-B56A-48A7-891B-8E0CE77C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Skyler Reese</a:t>
            </a:r>
          </a:p>
        </p:txBody>
      </p:sp>
    </p:spTree>
    <p:extLst>
      <p:ext uri="{BB962C8B-B14F-4D97-AF65-F5344CB8AC3E}">
        <p14:creationId xmlns:p14="http://schemas.microsoft.com/office/powerpoint/2010/main" val="377901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7CE2-23B4-46B3-88D0-385E7030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GitHub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100733-B0DB-4C7C-B2C0-21C1A125D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29890" cy="40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338D54-C689-4DB4-8B03-6E6ADA19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76212"/>
            <a:ext cx="72961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6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FE16E-E143-4000-A0B9-755B7420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Push your new local repo to your GitHub repo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7E6F-B509-4530-B231-8A273945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remote add origin </a:t>
            </a:r>
            <a:r>
              <a:rPr lang="en-US" sz="2400" dirty="0">
                <a:latin typeface="Consolas" panose="020B0609020204030204" pitchFamily="49" charset="0"/>
                <a:hlinkClick r:id="rId2"/>
              </a:rPr>
              <a:t>https://github.com/lemonelli/newproject.git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push origin master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push origin </a:t>
            </a:r>
            <a:r>
              <a:rPr lang="en-US" sz="2400" dirty="0" err="1">
                <a:latin typeface="Consolas" panose="020B0609020204030204" pitchFamily="49" charset="0"/>
              </a:rPr>
              <a:t>mybranch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8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FE16E-E143-4000-A0B9-755B7420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Cloning a GitHub repo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7E6F-B509-4530-B231-8A273945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clone </a:t>
            </a:r>
            <a:r>
              <a:rPr lang="en-US" sz="2400" dirty="0">
                <a:latin typeface="Consolas" panose="020B0609020204030204" pitchFamily="49" charset="0"/>
                <a:hlinkClick r:id="rId2"/>
              </a:rPr>
              <a:t>https://github.com/lemonelli/newproject.git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4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3C1DE-9D26-44E2-94C7-57F2BEA9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create a new file, add, commit, and push</a:t>
            </a:r>
          </a:p>
        </p:txBody>
      </p:sp>
    </p:spTree>
    <p:extLst>
      <p:ext uri="{BB962C8B-B14F-4D97-AF65-F5344CB8AC3E}">
        <p14:creationId xmlns:p14="http://schemas.microsoft.com/office/powerpoint/2010/main" val="37514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FE16E-E143-4000-A0B9-755B7420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Get updated GitHub repo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7E6F-B509-4530-B231-8A273945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pull origin master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4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2086-B97C-4332-9D58-502638F9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6" y="0"/>
            <a:ext cx="10515600" cy="1325563"/>
          </a:xfrm>
        </p:spPr>
        <p:txBody>
          <a:bodyPr/>
          <a:lstStyle/>
          <a:p>
            <a:r>
              <a:rPr lang="en-US" dirty="0"/>
              <a:t>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9D0E-8FB4-4C6A-8D2F-30FBCFD2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066801"/>
            <a:ext cx="10515600" cy="5774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status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add [file1] [file2]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commit –m “Commit message”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checkout branch-name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checkout –b branch-name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branch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push origin branch-name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pull origin branch-name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log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clone [GitHub 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remote add origin [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C1A9A-0430-40D8-B026-E35596E9D799}"/>
              </a:ext>
            </a:extLst>
          </p:cNvPr>
          <p:cNvSpPr txBox="1">
            <a:spLocks/>
          </p:cNvSpPr>
          <p:nvPr/>
        </p:nvSpPr>
        <p:spPr>
          <a:xfrm>
            <a:off x="1464734" y="1083733"/>
            <a:ext cx="10515600" cy="5774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Creates new repo in working directory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Displays basic info about current repo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Adds files to stage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Commits stage to local repo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Switches branches &amp; updates w/ changes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Creates new branch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Displays all branches &amp; current branch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Pushes local changes to GitHub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Pulls GitHub changes to local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Lists recent Git actions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Clones GitHub repo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Adds GitHub location for local repo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8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F4D4A-2EF4-4735-B4B6-567AE488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more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E68-3590-48EA-8FF3-318E7D75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https://git-scm.com/docs</a:t>
            </a:r>
          </a:p>
        </p:txBody>
      </p:sp>
    </p:spTree>
    <p:extLst>
      <p:ext uri="{BB962C8B-B14F-4D97-AF65-F5344CB8AC3E}">
        <p14:creationId xmlns:p14="http://schemas.microsoft.com/office/powerpoint/2010/main" val="327840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54892-7D0F-4FDE-A40B-E6CA8EF6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79CF-44A2-4FD8-801C-5D5440A5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Install Git on your machine</a:t>
            </a:r>
          </a:p>
          <a:p>
            <a:pPr lvl="1"/>
            <a:r>
              <a:rPr lang="en-US">
                <a:solidFill>
                  <a:srgbClr val="000000"/>
                </a:solidFill>
                <a:hlinkClick r:id="rId3"/>
              </a:rPr>
              <a:t>https://git-scm.com/book/en/v2/Getting-Started-Installing-Git</a:t>
            </a:r>
            <a:r>
              <a:rPr lang="en-US">
                <a:solidFill>
                  <a:srgbClr val="000000"/>
                </a:solidFill>
              </a:rPr>
              <a:t> </a:t>
            </a:r>
          </a:p>
          <a:p>
            <a:r>
              <a:rPr lang="en-US" sz="2400">
                <a:solidFill>
                  <a:srgbClr val="000000"/>
                </a:solidFill>
              </a:rPr>
              <a:t>Create a GitHub account</a:t>
            </a:r>
          </a:p>
          <a:p>
            <a:pPr lvl="1"/>
            <a:r>
              <a:rPr lang="en-US">
                <a:solidFill>
                  <a:srgbClr val="000000"/>
                </a:solidFill>
                <a:hlinkClick r:id="rId4"/>
              </a:rPr>
              <a:t>https://github.com/</a:t>
            </a:r>
            <a:endParaRPr lang="en-US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</a:rPr>
              <a:t>(Remember your password)</a:t>
            </a:r>
          </a:p>
        </p:txBody>
      </p:sp>
    </p:spTree>
    <p:extLst>
      <p:ext uri="{BB962C8B-B14F-4D97-AF65-F5344CB8AC3E}">
        <p14:creationId xmlns:p14="http://schemas.microsoft.com/office/powerpoint/2010/main" val="35702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25CE3-0062-41BE-8964-B507A119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DEB9-B49D-4744-A70A-B146EC0D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Version-control system</a:t>
            </a:r>
          </a:p>
          <a:p>
            <a:r>
              <a:rPr lang="en-US" sz="2000">
                <a:solidFill>
                  <a:srgbClr val="000000"/>
                </a:solidFill>
              </a:rPr>
              <a:t>Tracks the development of files, typically source code</a:t>
            </a:r>
          </a:p>
          <a:p>
            <a:r>
              <a:rPr lang="en-US" sz="2000">
                <a:solidFill>
                  <a:srgbClr val="000000"/>
                </a:solidFill>
              </a:rPr>
              <a:t>Consists of repositories (directories with metadata)</a:t>
            </a:r>
          </a:p>
          <a:p>
            <a:r>
              <a:rPr lang="en-US" sz="2000">
                <a:solidFill>
                  <a:srgbClr val="000000"/>
                </a:solidFill>
              </a:rPr>
              <a:t>Supports non-linear, distributed development</a:t>
            </a:r>
          </a:p>
          <a:p>
            <a:r>
              <a:rPr lang="en-US" sz="2000">
                <a:solidFill>
                  <a:srgbClr val="000000"/>
                </a:solidFill>
              </a:rPr>
              <a:t>Very fast and scalable</a:t>
            </a:r>
          </a:p>
          <a:p>
            <a:r>
              <a:rPr lang="en-US" sz="2000">
                <a:solidFill>
                  <a:srgbClr val="000000"/>
                </a:solidFill>
              </a:rPr>
              <a:t>Encrypted and secure</a:t>
            </a:r>
          </a:p>
        </p:txBody>
      </p:sp>
    </p:spTree>
    <p:extLst>
      <p:ext uri="{BB962C8B-B14F-4D97-AF65-F5344CB8AC3E}">
        <p14:creationId xmlns:p14="http://schemas.microsoft.com/office/powerpoint/2010/main" val="35154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FE16E-E143-4000-A0B9-755B7420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Create a repository and add files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7E6F-B509-4530-B231-8A273945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</a:t>
            </a:r>
            <a:r>
              <a:rPr lang="en-US" sz="2400" dirty="0" err="1">
                <a:latin typeface="Consolas" panose="020B0609020204030204" pitchFamily="49" charset="0"/>
              </a:rPr>
              <a:t>mkdir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newproject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cd </a:t>
            </a:r>
            <a:r>
              <a:rPr lang="en-US" sz="2400" dirty="0" err="1">
                <a:latin typeface="Consolas" panose="020B0609020204030204" pitchFamily="49" charset="0"/>
              </a:rPr>
              <a:t>newproject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</a:t>
            </a:r>
            <a:r>
              <a:rPr lang="en-US" sz="2400" dirty="0" err="1">
                <a:latin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touch script.py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status</a:t>
            </a:r>
          </a:p>
        </p:txBody>
      </p:sp>
    </p:spTree>
    <p:extLst>
      <p:ext uri="{BB962C8B-B14F-4D97-AF65-F5344CB8AC3E}">
        <p14:creationId xmlns:p14="http://schemas.microsoft.com/office/powerpoint/2010/main" val="176370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A7719B5-7B92-4651-B60D-71F5C4174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83" y="309864"/>
            <a:ext cx="6653633" cy="6238272"/>
          </a:xfr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86EBCD9-8BF1-4D42-9ADE-65D08DF63A9F}"/>
              </a:ext>
            </a:extLst>
          </p:cNvPr>
          <p:cNvSpPr/>
          <p:nvPr/>
        </p:nvSpPr>
        <p:spPr>
          <a:xfrm rot="16200000">
            <a:off x="4827450" y="4154720"/>
            <a:ext cx="548783" cy="4452871"/>
          </a:xfrm>
          <a:prstGeom prst="leftBrace">
            <a:avLst>
              <a:gd name="adj1" fmla="val 8333"/>
              <a:gd name="adj2" fmla="val 48893"/>
            </a:avLst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D4D9C5-C7C8-40FA-889C-7E31B91EBE48}"/>
                  </a:ext>
                </a:extLst>
              </p14:cNvPr>
              <p14:cNvContentPartPr/>
              <p14:nvPr/>
            </p14:nvContentPartPr>
            <p14:xfrm>
              <a:off x="1423479" y="15203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D4D9C5-C7C8-40FA-889C-7E31B91EBE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4479" y="14303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827FD54E-FA6A-4A92-B6E7-C9E81130F532}"/>
              </a:ext>
            </a:extLst>
          </p:cNvPr>
          <p:cNvSpPr/>
          <p:nvPr/>
        </p:nvSpPr>
        <p:spPr>
          <a:xfrm rot="16200000">
            <a:off x="8109419" y="5342148"/>
            <a:ext cx="532258" cy="2094539"/>
          </a:xfrm>
          <a:prstGeom prst="leftBrace">
            <a:avLst>
              <a:gd name="adj1" fmla="val 8333"/>
              <a:gd name="adj2" fmla="val 48893"/>
            </a:avLst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96A51-35D1-45AE-8D92-04C50EBC087C}"/>
              </a:ext>
            </a:extLst>
          </p:cNvPr>
          <p:cNvSpPr txBox="1"/>
          <p:nvPr/>
        </p:nvSpPr>
        <p:spPr>
          <a:xfrm>
            <a:off x="4505899" y="6410940"/>
            <a:ext cx="169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D91E0-7ADB-4160-84A7-778A5EC24EFB}"/>
              </a:ext>
            </a:extLst>
          </p:cNvPr>
          <p:cNvSpPr txBox="1"/>
          <p:nvPr/>
        </p:nvSpPr>
        <p:spPr>
          <a:xfrm>
            <a:off x="8297706" y="6410940"/>
            <a:ext cx="169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04686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FE16E-E143-4000-A0B9-755B7420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Committing files to the repo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7E6F-B509-4530-B231-8A273945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add script.py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status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commit –m “Initial commit”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D3DE-012C-421F-B89B-08FD65A3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652724"/>
            <a:ext cx="9833548" cy="294557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*** Please tell me who you are.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Run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git config --global </a:t>
            </a:r>
            <a:r>
              <a:rPr lang="en-US" dirty="0" err="1">
                <a:solidFill>
                  <a:srgbClr val="FFFFFF"/>
                </a:solidFill>
              </a:rPr>
              <a:t>user.email</a:t>
            </a:r>
            <a:r>
              <a:rPr lang="en-US" dirty="0">
                <a:solidFill>
                  <a:srgbClr val="FFFFFF"/>
                </a:solidFill>
              </a:rPr>
              <a:t> "you@example.com"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git config --global user.name "Your Name"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to set your account's default identity.</a:t>
            </a:r>
          </a:p>
        </p:txBody>
      </p:sp>
    </p:spTree>
    <p:extLst>
      <p:ext uri="{BB962C8B-B14F-4D97-AF65-F5344CB8AC3E}">
        <p14:creationId xmlns:p14="http://schemas.microsoft.com/office/powerpoint/2010/main" val="416432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FE16E-E143-4000-A0B9-755B7420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Creating a branch (non-linear)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7E6F-B509-4530-B231-8A273945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$ git checkout –b mybranch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$ git branch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25CE3-0062-41BE-8964-B507A119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DEB9-B49D-4744-A70A-B146EC0D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Hosts Git repositories in the cloud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Provides extra features such as access control, bug tracking, feature requests, task management, etc.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Accounts are free with options for professional and enterprise versions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Subsidiary of Microsoft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2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451</Words>
  <Application>Microsoft Office PowerPoint</Application>
  <PresentationFormat>Widescreen</PresentationFormat>
  <Paragraphs>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Git &amp; GitHub Tutorial</vt:lpstr>
      <vt:lpstr>Setup</vt:lpstr>
      <vt:lpstr>What is Git?</vt:lpstr>
      <vt:lpstr>Create a repository and add files</vt:lpstr>
      <vt:lpstr>PowerPoint Presentation</vt:lpstr>
      <vt:lpstr>Committing files to the repo</vt:lpstr>
      <vt:lpstr>PowerPoint Presentation</vt:lpstr>
      <vt:lpstr>Creating a branch (non-linear)</vt:lpstr>
      <vt:lpstr>What is GitHub?</vt:lpstr>
      <vt:lpstr>Create a GitHub Repository</vt:lpstr>
      <vt:lpstr>PowerPoint Presentation</vt:lpstr>
      <vt:lpstr>Push your new local repo to your GitHub repo</vt:lpstr>
      <vt:lpstr>Cloning a GitHub repo</vt:lpstr>
      <vt:lpstr>Now create a new file, add, commit, and push</vt:lpstr>
      <vt:lpstr>Get updated GitHub repo</vt:lpstr>
      <vt:lpstr>Cheat Sheet</vt:lpstr>
      <vt:lpstr>For 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Tutorial</dc:title>
  <dc:creator>Matthew Reese</dc:creator>
  <cp:lastModifiedBy>Matthew Reese</cp:lastModifiedBy>
  <cp:revision>4</cp:revision>
  <dcterms:created xsi:type="dcterms:W3CDTF">2020-01-28T21:47:47Z</dcterms:created>
  <dcterms:modified xsi:type="dcterms:W3CDTF">2020-01-28T22:29:23Z</dcterms:modified>
</cp:coreProperties>
</file>