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F03E-181D-4D06-9239-3BB62C71A9C4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F831B-B155-4B72-8670-0C6F0093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79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34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62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48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26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090ae5fda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090ae5fda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239F-7FBF-D7A9-CBAC-697720ED5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39BFD-C8B2-2B22-BFCD-F4DB8A7A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A68E-57C6-8F8B-9426-196BFF56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923B-E468-89B6-E7A5-CA05E873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6813-51DF-84A0-0B2B-BA3391F1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3E06-E9A0-D5F4-7D9A-28E3ABFA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4D1B3-7D48-FD5C-7B70-4A6E81D4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A52D-327F-0B44-1686-E162C810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6713-C73F-5246-2A99-DA40EB7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AEB-81F1-D224-C304-6906A299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D3324-214B-95D8-36AC-D9114CF6D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BA11-FFBD-9700-9DB0-A30D5C8B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157C-EE11-9C00-A442-381E037F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941F-8F52-9E65-018B-C1435E9F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2B9E-348F-E799-7DAA-76F0E706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2021179" y="-2292504"/>
            <a:ext cx="4905600" cy="49056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-2175913">
            <a:off x="8668285" y="5211805"/>
            <a:ext cx="2274127" cy="2274127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/>
          <p:nvPr/>
        </p:nvSpPr>
        <p:spPr>
          <a:xfrm>
            <a:off x="1807533" y="992767"/>
            <a:ext cx="8348800" cy="3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807533" y="4529167"/>
            <a:ext cx="53980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440000" y="3778833"/>
            <a:ext cx="912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921600" y="1940884"/>
            <a:ext cx="8348800" cy="1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533167" y="4277217"/>
            <a:ext cx="50984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747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10458563" y="-1411735"/>
            <a:ext cx="3309200" cy="330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-205800" y="315567"/>
            <a:ext cx="12603600" cy="8820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 rot="4458820">
            <a:off x="-1984884" y="5498695"/>
            <a:ext cx="3183776" cy="3183776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/>
          <p:nvPr/>
        </p:nvSpPr>
        <p:spPr>
          <a:xfrm>
            <a:off x="1213100" y="2009667"/>
            <a:ext cx="9753600" cy="4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458833" y="375560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1284600" y="1511133"/>
            <a:ext cx="96228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28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417164" y="-1399935"/>
            <a:ext cx="2610400" cy="26104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-205800" y="315567"/>
            <a:ext cx="12603600" cy="8820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448479" y="3416935"/>
            <a:ext cx="47360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458833" y="3747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79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8"/>
          <p:cNvSpPr/>
          <p:nvPr/>
        </p:nvSpPr>
        <p:spPr>
          <a:xfrm rot="8605101">
            <a:off x="8569024" y="-620280"/>
            <a:ext cx="2273949" cy="2273949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556600" y="1557667"/>
            <a:ext cx="9078800" cy="3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899996">
            <a:off x="-1737667" y="5281237"/>
            <a:ext cx="3339800" cy="333980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2814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1" name="Google Shape;61;p9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33">
                <a:solidFill>
                  <a:srgbClr val="595959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5064508" y="5824904"/>
            <a:ext cx="2378253" cy="237864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9"/>
          <p:cNvSpPr/>
          <p:nvPr/>
        </p:nvSpPr>
        <p:spPr>
          <a:xfrm>
            <a:off x="6096000" y="-98567"/>
            <a:ext cx="6096000" cy="70784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9"/>
          <p:cNvSpPr txBox="1"/>
          <p:nvPr/>
        </p:nvSpPr>
        <p:spPr>
          <a:xfrm>
            <a:off x="7064400" y="3422767"/>
            <a:ext cx="4159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7064400" y="5399167"/>
            <a:ext cx="41592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6944967" y="5399167"/>
            <a:ext cx="41592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7183800" y="4398767"/>
            <a:ext cx="4159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6695033" y="1080000"/>
            <a:ext cx="4732800" cy="51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03200" y="1150467"/>
            <a:ext cx="4732800" cy="42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33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244433" y="5640767"/>
            <a:ext cx="71696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877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451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-205800" y="315567"/>
            <a:ext cx="12603600" cy="8820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3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374367" y="41163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"/>
          </p:nvPr>
        </p:nvSpPr>
        <p:spPr>
          <a:xfrm>
            <a:off x="1374367" y="45395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4594000" y="41163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4"/>
          </p:nvPr>
        </p:nvSpPr>
        <p:spPr>
          <a:xfrm>
            <a:off x="4594000" y="45395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7813633" y="41163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6"/>
          </p:nvPr>
        </p:nvSpPr>
        <p:spPr>
          <a:xfrm>
            <a:off x="7813633" y="45395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1172249" y="5749571"/>
            <a:ext cx="2274000" cy="22740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458833" y="3747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8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0D01-A999-5AA1-4C83-AD1702C7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E623-2E59-A120-5FB9-7B97FBEC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A928-2C53-A250-53B7-E43F997D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E770-9CBC-8FD6-4620-C4CD56F6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4AEE-55CC-0F35-367F-8DE7FA6A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45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7670-CE90-B0D1-FAB3-8EBC3F1D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2AB9C-C0BB-DCAA-BEFB-49DD74A8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3F93-27A4-0C63-2F84-2076F0E0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276C-942C-1E7F-C8CB-C423540A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6CE5-0E95-E26C-4194-8416D86A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BEDD-74D9-ACCF-6204-C8D92A63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AF7E-8C7C-8BF0-C918-50403DD78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DFEB8-D342-2225-C7EF-08002ABB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FAF0D-E901-3CD7-D5AF-9702A418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350C9-259B-3155-48E5-926584AA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9107-9118-9BE6-D0D8-93E09401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8167-DE10-A0BD-273E-AA5C70CE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E379-E40C-183D-5344-35BD03975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E8902-1D75-DDE4-61D8-D99A4A47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9903F-44B3-225F-F013-88B630A6C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C1875-667A-6B96-4025-DD4A75F7A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EAF97-736E-E715-6C6C-9F6D0AD5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4D3A5-3695-164B-08F3-7611B029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9A3E9-051C-BA6B-EDD9-15B8C065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B6C0-CC4B-E8EA-23D4-BE656564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353AC-4E26-7BBB-5977-9DE08D1F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33C95-9AA7-56BE-5C65-6551C3B1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B29F4-853E-B952-EBAD-9EAB75E6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757A5-3A15-A7F6-231A-62109050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B79C3-DC84-4BC0-6733-808CED5F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2858-F42F-E565-2C71-1D48D647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0B26-9739-0AB5-3FD6-14556DB8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CFC6-17FE-7B52-96E4-5AD31FFE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8D7D9-8244-7E3F-66DD-8CACE4D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15740-7B9E-2EF4-64B1-773CE036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09CF-8825-E856-E798-DA10CEBB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EBB09-54B7-9A0A-4A18-BCC59222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9BCE-DB41-5D3C-05CF-FEC987D2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0A2FC-338C-BB78-74DC-72470FF02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5F8CF-1F65-51C3-AF63-5D595E4C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882F-8A3E-B0AA-CBBC-5CD0714B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5C18-925D-81CF-3201-6A3C0380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76556-C38D-5B5F-C16A-716F6A0A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F6303-3CAB-2997-E4E0-2082267B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947D-456B-795E-11AE-7D28BB7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C719-3CD7-46A4-7F22-F783DAC04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91DB1-4CA4-46F7-8B50-C5C416F15856}" type="datetimeFigureOut">
              <a:rPr lang="en-US" smtClean="0"/>
              <a:t>Tuesday, 21 Jun,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2706-F2D2-C611-3745-A9C2C2EEF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5481-A0E5-75E6-7B09-2C4B94F03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4ADF-A520-49D7-B5EA-05413059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32513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  <p:sldLayoutId id="2147483668" r:id="rId5"/>
    <p:sldLayoutId id="2147483669" r:id="rId6"/>
    <p:sldLayoutId id="2147483671" r:id="rId7"/>
    <p:sldLayoutId id="2147483672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3533167" y="4277217"/>
            <a:ext cx="5098400" cy="8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For Project </a:t>
            </a:r>
            <a:r>
              <a:rPr lang="en-US" dirty="0" err="1"/>
              <a:t>Sapana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921600" y="1940884"/>
            <a:ext cx="8348800" cy="181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Project Ideas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450444" y="324433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Purpose of blogging website</a:t>
            </a:r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6"/>
          </p:nvPr>
        </p:nvSpPr>
        <p:spPr>
          <a:xfrm>
            <a:off x="1563835" y="1442906"/>
            <a:ext cx="8888848" cy="35653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News: Updates user with day to day activities in different sector worldwide.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Personal blogging provides a platform where user’s posts not only provides the useful information but also learning opportunities for others as well.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Journaling is one of the proven medicine for mental growth.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Roadmaps provides users with a proper guided learning paths for future technological career.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Books are one of the best ways to learn so this website helps to create a platform to provide books that provide knowledge out of classroom.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3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6AA5AF-46CB-D789-036F-B3F9C2C6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blogging website </a:t>
            </a:r>
          </a:p>
        </p:txBody>
      </p:sp>
    </p:spTree>
    <p:extLst>
      <p:ext uri="{BB962C8B-B14F-4D97-AF65-F5344CB8AC3E}">
        <p14:creationId xmlns:p14="http://schemas.microsoft.com/office/powerpoint/2010/main" val="424972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>
            <a:spLocks noGrp="1"/>
          </p:cNvSpPr>
          <p:nvPr>
            <p:ph type="title"/>
          </p:nvPr>
        </p:nvSpPr>
        <p:spPr>
          <a:xfrm>
            <a:off x="1556600" y="1557667"/>
            <a:ext cx="9078800" cy="3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458833" y="375560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Project Ideas for Project </a:t>
            </a:r>
            <a:r>
              <a:rPr lang="en-US" dirty="0" err="1"/>
              <a:t>Sapana</a:t>
            </a:r>
            <a:endParaRPr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937233" y="1511133"/>
            <a:ext cx="10317600" cy="403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spcBef>
                <a:spcPts val="2133"/>
              </a:spcBef>
              <a:buSzPts val="1200"/>
              <a:buAutoNum type="arabicPeriod"/>
            </a:pP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Nepali / English typing website</a:t>
            </a:r>
          </a:p>
          <a:p>
            <a:pPr marL="609585" indent="-406390">
              <a:spcBef>
                <a:spcPts val="2133"/>
              </a:spcBef>
              <a:buSzPts val="1200"/>
              <a:buAutoNum type="arabicPeriod"/>
            </a:pP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JS Game</a:t>
            </a:r>
          </a:p>
          <a:p>
            <a:pPr marL="609585" indent="-406390">
              <a:spcBef>
                <a:spcPts val="2133"/>
              </a:spcBef>
              <a:buSzPts val="1200"/>
              <a:buAutoNum type="arabicPeriod"/>
            </a:pP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Speech to Text or vice versa using python</a:t>
            </a:r>
          </a:p>
          <a:p>
            <a:pPr marL="609585" indent="-406390">
              <a:spcBef>
                <a:spcPts val="2133"/>
              </a:spcBef>
              <a:buSzPts val="1200"/>
              <a:buAutoNum type="arabicPeriod"/>
            </a:pP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Letter identification project using python</a:t>
            </a:r>
          </a:p>
          <a:p>
            <a:pPr marL="609585" indent="-406390">
              <a:spcBef>
                <a:spcPts val="2133"/>
              </a:spcBef>
              <a:buSzPts val="1200"/>
              <a:buAutoNum type="arabicPeriod"/>
            </a:pP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Blogging Website</a:t>
            </a:r>
          </a:p>
          <a:p>
            <a:pPr marL="203195" indent="0">
              <a:spcBef>
                <a:spcPts val="2133"/>
              </a:spcBef>
              <a:buSzPts val="12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450444" y="324433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1. Nepali / English typing website</a:t>
            </a:r>
            <a:endParaRPr dirty="0"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6"/>
          </p:nvPr>
        </p:nvSpPr>
        <p:spPr>
          <a:xfrm>
            <a:off x="1563835" y="1442906"/>
            <a:ext cx="8888848" cy="35653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-US" dirty="0"/>
              <a:t>A typing website inspired from monkeytype.com, keybr.com with support for English, Nepali typing tests, tests analytics, different font styles, graphs, maps representing user’s typing data analytics.</a:t>
            </a:r>
          </a:p>
          <a:p>
            <a:pPr marL="0" indent="0" algn="just">
              <a:buClr>
                <a:schemeClr val="dk1"/>
              </a:buClr>
              <a:buSzPts val="1100"/>
            </a:pPr>
            <a:endParaRPr lang="en-US" dirty="0"/>
          </a:p>
          <a:p>
            <a:pPr marL="0" indent="0" algn="just"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C90883E-8052-CD47-0896-022E9AC2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299" y="0"/>
            <a:ext cx="12698083" cy="69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9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97B3C0-406F-8A05-2486-795D2F82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653" y="-138735"/>
            <a:ext cx="12531306" cy="69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450444" y="324433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2. JS Game</a:t>
            </a:r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6"/>
          </p:nvPr>
        </p:nvSpPr>
        <p:spPr>
          <a:xfrm>
            <a:off x="1563835" y="1442906"/>
            <a:ext cx="8888848" cy="35653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JavaScript is very popular scripting language and it is broadly used for game development as well.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Games ideas may be (Tic Tac Toe, Hangman, Snake Game, Chrome Dinosaur, Quiz Game)</a:t>
            </a:r>
          </a:p>
          <a:p>
            <a:pPr marL="0" indent="0" algn="just">
              <a:buClr>
                <a:schemeClr val="dk1"/>
              </a:buClr>
              <a:buSzPts val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59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450444" y="324433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3. Speech to Text or vice versa</a:t>
            </a:r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6"/>
          </p:nvPr>
        </p:nvSpPr>
        <p:spPr>
          <a:xfrm>
            <a:off x="1563835" y="1442906"/>
            <a:ext cx="8888848" cy="35653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It is a python project idea where python speech recognition packages will be used to recognize speech and converted into text.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Speech recognition packages like wit, </a:t>
            </a:r>
            <a:r>
              <a:rPr lang="en-US" dirty="0" err="1"/>
              <a:t>apiai</a:t>
            </a:r>
            <a:r>
              <a:rPr lang="en-US" dirty="0"/>
              <a:t>, google-cloud-speech packages.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Text to speech packages </a:t>
            </a:r>
            <a:r>
              <a:rPr lang="en-US" dirty="0" err="1"/>
              <a:t>gTTS</a:t>
            </a:r>
            <a:r>
              <a:rPr lang="en-US" dirty="0"/>
              <a:t> (Google Text-to-Speech)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60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450444" y="324433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4. Letter Identification</a:t>
            </a:r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6"/>
          </p:nvPr>
        </p:nvSpPr>
        <p:spPr>
          <a:xfrm>
            <a:off x="1563835" y="1442906"/>
            <a:ext cx="8888848" cy="35653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It is a python project that helps to identify the letters from an image and videos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12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450444" y="324433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5. Blogging Website</a:t>
            </a:r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6"/>
          </p:nvPr>
        </p:nvSpPr>
        <p:spPr>
          <a:xfrm>
            <a:off x="1563835" y="1442906"/>
            <a:ext cx="8888848" cy="35653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-US" dirty="0"/>
              <a:t>Blogging is very common website idea but our website project ideas includes these points that makes it unique.</a:t>
            </a:r>
          </a:p>
          <a:p>
            <a:pPr marL="0" indent="0" algn="just">
              <a:buClr>
                <a:schemeClr val="dk1"/>
              </a:buClr>
              <a:buSzPts val="1100"/>
            </a:pPr>
            <a:r>
              <a:rPr lang="en-US" dirty="0"/>
              <a:t>Features: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News related to (Education, Business, Health, Technology, Politics)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Personal blogging account for blogs upload &amp; journal writing.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Roadmaps for various fields related to technology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 simple JS Game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Books related to various subjects and interests.</a:t>
            </a:r>
          </a:p>
          <a:p>
            <a:pPr marL="342900" indent="-3429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218217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356</Words>
  <Application>Microsoft Office PowerPoint</Application>
  <PresentationFormat>Widescreen</PresentationFormat>
  <Paragraphs>36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Office Theme</vt:lpstr>
      <vt:lpstr>Livine Meeting by Slidesgo</vt:lpstr>
      <vt:lpstr>Project Ideas</vt:lpstr>
      <vt:lpstr>Project Ideas for Project Sapana</vt:lpstr>
      <vt:lpstr>1. Nepali / English typing website</vt:lpstr>
      <vt:lpstr>PowerPoint Presentation</vt:lpstr>
      <vt:lpstr>PowerPoint Presentation</vt:lpstr>
      <vt:lpstr>2. JS Game</vt:lpstr>
      <vt:lpstr>3. Speech to Text or vice versa</vt:lpstr>
      <vt:lpstr>4. Letter Identification</vt:lpstr>
      <vt:lpstr>5. Blogging Website</vt:lpstr>
      <vt:lpstr>Purpose of blogging website</vt:lpstr>
      <vt:lpstr>Features of blogging website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Lemon Gautam</dc:creator>
  <cp:lastModifiedBy>Lemon Gautam</cp:lastModifiedBy>
  <cp:revision>3</cp:revision>
  <dcterms:created xsi:type="dcterms:W3CDTF">2022-06-20T12:38:41Z</dcterms:created>
  <dcterms:modified xsi:type="dcterms:W3CDTF">2022-06-21T01:43:31Z</dcterms:modified>
</cp:coreProperties>
</file>