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66" r:id="rId2"/>
    <p:sldId id="271" r:id="rId3"/>
    <p:sldId id="258" r:id="rId4"/>
    <p:sldId id="331" r:id="rId5"/>
    <p:sldId id="332" r:id="rId6"/>
    <p:sldId id="275" r:id="rId7"/>
    <p:sldId id="272" r:id="rId8"/>
    <p:sldId id="294" r:id="rId9"/>
    <p:sldId id="324" r:id="rId10"/>
    <p:sldId id="295" r:id="rId11"/>
    <p:sldId id="325" r:id="rId12"/>
    <p:sldId id="273" r:id="rId13"/>
    <p:sldId id="282" r:id="rId14"/>
    <p:sldId id="328" r:id="rId15"/>
    <p:sldId id="327" r:id="rId16"/>
    <p:sldId id="329" r:id="rId17"/>
    <p:sldId id="330" r:id="rId18"/>
    <p:sldId id="274" r:id="rId19"/>
    <p:sldId id="333" r:id="rId20"/>
    <p:sldId id="287" r:id="rId21"/>
    <p:sldId id="334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3A"/>
    <a:srgbClr val="F2F2F2"/>
    <a:srgbClr val="4F1866"/>
    <a:srgbClr val="FFFFFF"/>
    <a:srgbClr val="DBEFF4"/>
    <a:srgbClr val="3A2B4F"/>
    <a:srgbClr val="4C3767"/>
    <a:srgbClr val="644987"/>
    <a:srgbClr val="F6701E"/>
    <a:srgbClr val="F88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矩形 1857"/>
          <p:cNvSpPr/>
          <p:nvPr userDrawn="1"/>
        </p:nvSpPr>
        <p:spPr>
          <a:xfrm>
            <a:off x="0" y="477838"/>
            <a:ext cx="12192000" cy="5902325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5903" y="3336109"/>
            <a:ext cx="4026611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C2E3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5903" y="3794243"/>
            <a:ext cx="4026611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C2E3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2163854"/>
            <a:ext cx="5978072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rgbClr val="2C2E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284288"/>
            <a:ext cx="5978072" cy="698591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rgbClr val="2C2E3A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25" name="Rectangle 610"/>
          <p:cNvSpPr>
            <a:spLocks noChangeArrowheads="1"/>
          </p:cNvSpPr>
          <p:nvPr userDrawn="1"/>
        </p:nvSpPr>
        <p:spPr bwMode="auto">
          <a:xfrm>
            <a:off x="0" y="336550"/>
            <a:ext cx="12188825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743" name="组合 10742"/>
          <p:cNvGrpSpPr/>
          <p:nvPr userDrawn="1"/>
        </p:nvGrpSpPr>
        <p:grpSpPr>
          <a:xfrm>
            <a:off x="5029200" y="2789329"/>
            <a:ext cx="6500609" cy="3457484"/>
            <a:chOff x="4314825" y="1773238"/>
            <a:chExt cx="7670801" cy="4079875"/>
          </a:xfrm>
        </p:grpSpPr>
        <p:sp>
          <p:nvSpPr>
            <p:cNvPr id="1360" name="Freeform 611"/>
            <p:cNvSpPr/>
            <p:nvPr userDrawn="1"/>
          </p:nvSpPr>
          <p:spPr bwMode="auto">
            <a:xfrm>
              <a:off x="5511800" y="2417763"/>
              <a:ext cx="1900238" cy="1708150"/>
            </a:xfrm>
            <a:custGeom>
              <a:avLst/>
              <a:gdLst>
                <a:gd name="T0" fmla="*/ 340 w 1197"/>
                <a:gd name="T1" fmla="*/ 29 h 1076"/>
                <a:gd name="T2" fmla="*/ 0 w 1197"/>
                <a:gd name="T3" fmla="*/ 545 h 1076"/>
                <a:gd name="T4" fmla="*/ 803 w 1197"/>
                <a:gd name="T5" fmla="*/ 1076 h 1076"/>
                <a:gd name="T6" fmla="*/ 1197 w 1197"/>
                <a:gd name="T7" fmla="*/ 478 h 1076"/>
                <a:gd name="T8" fmla="*/ 475 w 1197"/>
                <a:gd name="T9" fmla="*/ 0 h 1076"/>
                <a:gd name="T10" fmla="*/ 340 w 1197"/>
                <a:gd name="T11" fmla="*/ 2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7" h="1076">
                  <a:moveTo>
                    <a:pt x="340" y="29"/>
                  </a:moveTo>
                  <a:lnTo>
                    <a:pt x="0" y="545"/>
                  </a:lnTo>
                  <a:lnTo>
                    <a:pt x="803" y="1076"/>
                  </a:lnTo>
                  <a:lnTo>
                    <a:pt x="1197" y="478"/>
                  </a:lnTo>
                  <a:lnTo>
                    <a:pt x="475" y="0"/>
                  </a:lnTo>
                  <a:lnTo>
                    <a:pt x="34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Freeform 612"/>
            <p:cNvSpPr/>
            <p:nvPr userDrawn="1"/>
          </p:nvSpPr>
          <p:spPr bwMode="auto">
            <a:xfrm>
              <a:off x="5511800" y="2417763"/>
              <a:ext cx="1900238" cy="1708150"/>
            </a:xfrm>
            <a:custGeom>
              <a:avLst/>
              <a:gdLst>
                <a:gd name="T0" fmla="*/ 340 w 1197"/>
                <a:gd name="T1" fmla="*/ 29 h 1076"/>
                <a:gd name="T2" fmla="*/ 0 w 1197"/>
                <a:gd name="T3" fmla="*/ 545 h 1076"/>
                <a:gd name="T4" fmla="*/ 803 w 1197"/>
                <a:gd name="T5" fmla="*/ 1076 h 1076"/>
                <a:gd name="T6" fmla="*/ 1197 w 1197"/>
                <a:gd name="T7" fmla="*/ 478 h 1076"/>
                <a:gd name="T8" fmla="*/ 475 w 1197"/>
                <a:gd name="T9" fmla="*/ 0 h 1076"/>
                <a:gd name="T10" fmla="*/ 340 w 1197"/>
                <a:gd name="T11" fmla="*/ 2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7" h="1076">
                  <a:moveTo>
                    <a:pt x="340" y="29"/>
                  </a:moveTo>
                  <a:lnTo>
                    <a:pt x="0" y="545"/>
                  </a:lnTo>
                  <a:lnTo>
                    <a:pt x="803" y="1076"/>
                  </a:lnTo>
                  <a:lnTo>
                    <a:pt x="1197" y="478"/>
                  </a:lnTo>
                  <a:lnTo>
                    <a:pt x="475" y="0"/>
                  </a:lnTo>
                  <a:lnTo>
                    <a:pt x="340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Freeform 613"/>
            <p:cNvSpPr/>
            <p:nvPr userDrawn="1"/>
          </p:nvSpPr>
          <p:spPr bwMode="auto">
            <a:xfrm>
              <a:off x="5613400" y="2849563"/>
              <a:ext cx="682625" cy="677863"/>
            </a:xfrm>
            <a:custGeom>
              <a:avLst/>
              <a:gdLst>
                <a:gd name="T0" fmla="*/ 430 w 430"/>
                <a:gd name="T1" fmla="*/ 175 h 427"/>
                <a:gd name="T2" fmla="*/ 262 w 430"/>
                <a:gd name="T3" fmla="*/ 427 h 427"/>
                <a:gd name="T4" fmla="*/ 0 w 430"/>
                <a:gd name="T5" fmla="*/ 254 h 427"/>
                <a:gd name="T6" fmla="*/ 166 w 430"/>
                <a:gd name="T7" fmla="*/ 0 h 427"/>
                <a:gd name="T8" fmla="*/ 430 w 430"/>
                <a:gd name="T9" fmla="*/ 1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7">
                  <a:moveTo>
                    <a:pt x="430" y="175"/>
                  </a:moveTo>
                  <a:lnTo>
                    <a:pt x="262" y="427"/>
                  </a:lnTo>
                  <a:lnTo>
                    <a:pt x="0" y="254"/>
                  </a:lnTo>
                  <a:lnTo>
                    <a:pt x="166" y="0"/>
                  </a:lnTo>
                  <a:lnTo>
                    <a:pt x="430" y="17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Freeform 614"/>
            <p:cNvSpPr/>
            <p:nvPr userDrawn="1"/>
          </p:nvSpPr>
          <p:spPr bwMode="auto">
            <a:xfrm>
              <a:off x="5613400" y="2849563"/>
              <a:ext cx="682625" cy="677863"/>
            </a:xfrm>
            <a:custGeom>
              <a:avLst/>
              <a:gdLst>
                <a:gd name="T0" fmla="*/ 430 w 430"/>
                <a:gd name="T1" fmla="*/ 175 h 427"/>
                <a:gd name="T2" fmla="*/ 262 w 430"/>
                <a:gd name="T3" fmla="*/ 427 h 427"/>
                <a:gd name="T4" fmla="*/ 0 w 430"/>
                <a:gd name="T5" fmla="*/ 254 h 427"/>
                <a:gd name="T6" fmla="*/ 166 w 430"/>
                <a:gd name="T7" fmla="*/ 0 h 427"/>
                <a:gd name="T8" fmla="*/ 430 w 430"/>
                <a:gd name="T9" fmla="*/ 1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7">
                  <a:moveTo>
                    <a:pt x="430" y="175"/>
                  </a:moveTo>
                  <a:lnTo>
                    <a:pt x="262" y="427"/>
                  </a:lnTo>
                  <a:lnTo>
                    <a:pt x="0" y="254"/>
                  </a:lnTo>
                  <a:lnTo>
                    <a:pt x="166" y="0"/>
                  </a:lnTo>
                  <a:lnTo>
                    <a:pt x="430" y="1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Freeform 615"/>
            <p:cNvSpPr/>
            <p:nvPr userDrawn="1"/>
          </p:nvSpPr>
          <p:spPr bwMode="auto">
            <a:xfrm>
              <a:off x="6094413" y="2757488"/>
              <a:ext cx="566738" cy="835025"/>
            </a:xfrm>
            <a:custGeom>
              <a:avLst/>
              <a:gdLst>
                <a:gd name="T0" fmla="*/ 357 w 357"/>
                <a:gd name="T1" fmla="*/ 14 h 526"/>
                <a:gd name="T2" fmla="*/ 19 w 357"/>
                <a:gd name="T3" fmla="*/ 526 h 526"/>
                <a:gd name="T4" fmla="*/ 0 w 357"/>
                <a:gd name="T5" fmla="*/ 512 h 526"/>
                <a:gd name="T6" fmla="*/ 336 w 357"/>
                <a:gd name="T7" fmla="*/ 0 h 526"/>
                <a:gd name="T8" fmla="*/ 357 w 357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4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6" y="0"/>
                  </a:lnTo>
                  <a:lnTo>
                    <a:pt x="357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Freeform 616"/>
            <p:cNvSpPr/>
            <p:nvPr userDrawn="1"/>
          </p:nvSpPr>
          <p:spPr bwMode="auto">
            <a:xfrm>
              <a:off x="6094413" y="2757488"/>
              <a:ext cx="566738" cy="835025"/>
            </a:xfrm>
            <a:custGeom>
              <a:avLst/>
              <a:gdLst>
                <a:gd name="T0" fmla="*/ 357 w 357"/>
                <a:gd name="T1" fmla="*/ 14 h 526"/>
                <a:gd name="T2" fmla="*/ 19 w 357"/>
                <a:gd name="T3" fmla="*/ 526 h 526"/>
                <a:gd name="T4" fmla="*/ 0 w 357"/>
                <a:gd name="T5" fmla="*/ 512 h 526"/>
                <a:gd name="T6" fmla="*/ 336 w 357"/>
                <a:gd name="T7" fmla="*/ 0 h 526"/>
                <a:gd name="T8" fmla="*/ 357 w 357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4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6" y="0"/>
                  </a:lnTo>
                  <a:lnTo>
                    <a:pt x="357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Freeform 617"/>
            <p:cNvSpPr/>
            <p:nvPr userDrawn="1"/>
          </p:nvSpPr>
          <p:spPr bwMode="auto">
            <a:xfrm>
              <a:off x="6162675" y="280352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2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2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Freeform 618"/>
            <p:cNvSpPr/>
            <p:nvPr userDrawn="1"/>
          </p:nvSpPr>
          <p:spPr bwMode="auto">
            <a:xfrm>
              <a:off x="6162675" y="280352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2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2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19"/>
            <p:cNvSpPr/>
            <p:nvPr userDrawn="1"/>
          </p:nvSpPr>
          <p:spPr bwMode="auto">
            <a:xfrm>
              <a:off x="6235700" y="2852738"/>
              <a:ext cx="566738" cy="831850"/>
            </a:xfrm>
            <a:custGeom>
              <a:avLst/>
              <a:gdLst>
                <a:gd name="T0" fmla="*/ 357 w 357"/>
                <a:gd name="T1" fmla="*/ 12 h 524"/>
                <a:gd name="T2" fmla="*/ 19 w 357"/>
                <a:gd name="T3" fmla="*/ 524 h 524"/>
                <a:gd name="T4" fmla="*/ 0 w 357"/>
                <a:gd name="T5" fmla="*/ 512 h 524"/>
                <a:gd name="T6" fmla="*/ 338 w 357"/>
                <a:gd name="T7" fmla="*/ 0 h 524"/>
                <a:gd name="T8" fmla="*/ 357 w 357"/>
                <a:gd name="T9" fmla="*/ 1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4">
                  <a:moveTo>
                    <a:pt x="357" y="12"/>
                  </a:moveTo>
                  <a:lnTo>
                    <a:pt x="19" y="524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20"/>
            <p:cNvSpPr/>
            <p:nvPr userDrawn="1"/>
          </p:nvSpPr>
          <p:spPr bwMode="auto">
            <a:xfrm>
              <a:off x="6235700" y="2852738"/>
              <a:ext cx="566738" cy="831850"/>
            </a:xfrm>
            <a:custGeom>
              <a:avLst/>
              <a:gdLst>
                <a:gd name="T0" fmla="*/ 357 w 357"/>
                <a:gd name="T1" fmla="*/ 12 h 524"/>
                <a:gd name="T2" fmla="*/ 19 w 357"/>
                <a:gd name="T3" fmla="*/ 524 h 524"/>
                <a:gd name="T4" fmla="*/ 0 w 357"/>
                <a:gd name="T5" fmla="*/ 512 h 524"/>
                <a:gd name="T6" fmla="*/ 338 w 357"/>
                <a:gd name="T7" fmla="*/ 0 h 524"/>
                <a:gd name="T8" fmla="*/ 357 w 357"/>
                <a:gd name="T9" fmla="*/ 1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4">
                  <a:moveTo>
                    <a:pt x="357" y="12"/>
                  </a:moveTo>
                  <a:lnTo>
                    <a:pt x="19" y="524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21"/>
            <p:cNvSpPr/>
            <p:nvPr userDrawn="1"/>
          </p:nvSpPr>
          <p:spPr bwMode="auto">
            <a:xfrm>
              <a:off x="6303963" y="289877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1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1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622"/>
            <p:cNvSpPr/>
            <p:nvPr userDrawn="1"/>
          </p:nvSpPr>
          <p:spPr bwMode="auto">
            <a:xfrm>
              <a:off x="6303963" y="289877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1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1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623"/>
            <p:cNvSpPr/>
            <p:nvPr userDrawn="1"/>
          </p:nvSpPr>
          <p:spPr bwMode="auto">
            <a:xfrm>
              <a:off x="6375400" y="2944813"/>
              <a:ext cx="568325" cy="835025"/>
            </a:xfrm>
            <a:custGeom>
              <a:avLst/>
              <a:gdLst>
                <a:gd name="T0" fmla="*/ 358 w 358"/>
                <a:gd name="T1" fmla="*/ 14 h 526"/>
                <a:gd name="T2" fmla="*/ 20 w 358"/>
                <a:gd name="T3" fmla="*/ 526 h 526"/>
                <a:gd name="T4" fmla="*/ 0 w 358"/>
                <a:gd name="T5" fmla="*/ 511 h 526"/>
                <a:gd name="T6" fmla="*/ 339 w 358"/>
                <a:gd name="T7" fmla="*/ 0 h 526"/>
                <a:gd name="T8" fmla="*/ 358 w 358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6">
                  <a:moveTo>
                    <a:pt x="358" y="14"/>
                  </a:moveTo>
                  <a:lnTo>
                    <a:pt x="20" y="526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58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624"/>
            <p:cNvSpPr/>
            <p:nvPr userDrawn="1"/>
          </p:nvSpPr>
          <p:spPr bwMode="auto">
            <a:xfrm>
              <a:off x="6375400" y="2944813"/>
              <a:ext cx="568325" cy="835025"/>
            </a:xfrm>
            <a:custGeom>
              <a:avLst/>
              <a:gdLst>
                <a:gd name="T0" fmla="*/ 358 w 358"/>
                <a:gd name="T1" fmla="*/ 14 h 526"/>
                <a:gd name="T2" fmla="*/ 20 w 358"/>
                <a:gd name="T3" fmla="*/ 526 h 526"/>
                <a:gd name="T4" fmla="*/ 0 w 358"/>
                <a:gd name="T5" fmla="*/ 511 h 526"/>
                <a:gd name="T6" fmla="*/ 339 w 358"/>
                <a:gd name="T7" fmla="*/ 0 h 526"/>
                <a:gd name="T8" fmla="*/ 358 w 358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6">
                  <a:moveTo>
                    <a:pt x="358" y="14"/>
                  </a:moveTo>
                  <a:lnTo>
                    <a:pt x="20" y="526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58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625"/>
            <p:cNvSpPr/>
            <p:nvPr userDrawn="1"/>
          </p:nvSpPr>
          <p:spPr bwMode="auto">
            <a:xfrm>
              <a:off x="6445250" y="2989263"/>
              <a:ext cx="569913" cy="835025"/>
            </a:xfrm>
            <a:custGeom>
              <a:avLst/>
              <a:gdLst>
                <a:gd name="T0" fmla="*/ 359 w 359"/>
                <a:gd name="T1" fmla="*/ 15 h 526"/>
                <a:gd name="T2" fmla="*/ 21 w 359"/>
                <a:gd name="T3" fmla="*/ 526 h 526"/>
                <a:gd name="T4" fmla="*/ 0 w 359"/>
                <a:gd name="T5" fmla="*/ 512 h 526"/>
                <a:gd name="T6" fmla="*/ 338 w 359"/>
                <a:gd name="T7" fmla="*/ 0 h 526"/>
                <a:gd name="T8" fmla="*/ 359 w 359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526">
                  <a:moveTo>
                    <a:pt x="359" y="15"/>
                  </a:moveTo>
                  <a:lnTo>
                    <a:pt x="21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9" y="1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626"/>
            <p:cNvSpPr/>
            <p:nvPr userDrawn="1"/>
          </p:nvSpPr>
          <p:spPr bwMode="auto">
            <a:xfrm>
              <a:off x="6445250" y="2989263"/>
              <a:ext cx="569913" cy="835025"/>
            </a:xfrm>
            <a:custGeom>
              <a:avLst/>
              <a:gdLst>
                <a:gd name="T0" fmla="*/ 359 w 359"/>
                <a:gd name="T1" fmla="*/ 15 h 526"/>
                <a:gd name="T2" fmla="*/ 21 w 359"/>
                <a:gd name="T3" fmla="*/ 526 h 526"/>
                <a:gd name="T4" fmla="*/ 0 w 359"/>
                <a:gd name="T5" fmla="*/ 512 h 526"/>
                <a:gd name="T6" fmla="*/ 338 w 359"/>
                <a:gd name="T7" fmla="*/ 0 h 526"/>
                <a:gd name="T8" fmla="*/ 359 w 359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526">
                  <a:moveTo>
                    <a:pt x="359" y="15"/>
                  </a:moveTo>
                  <a:lnTo>
                    <a:pt x="21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4" name="Freeform 627"/>
            <p:cNvSpPr/>
            <p:nvPr userDrawn="1"/>
          </p:nvSpPr>
          <p:spPr bwMode="auto">
            <a:xfrm>
              <a:off x="6516688" y="3040063"/>
              <a:ext cx="568325" cy="830263"/>
            </a:xfrm>
            <a:custGeom>
              <a:avLst/>
              <a:gdLst>
                <a:gd name="T0" fmla="*/ 358 w 358"/>
                <a:gd name="T1" fmla="*/ 12 h 523"/>
                <a:gd name="T2" fmla="*/ 19 w 358"/>
                <a:gd name="T3" fmla="*/ 523 h 523"/>
                <a:gd name="T4" fmla="*/ 0 w 358"/>
                <a:gd name="T5" fmla="*/ 511 h 523"/>
                <a:gd name="T6" fmla="*/ 338 w 358"/>
                <a:gd name="T7" fmla="*/ 0 h 523"/>
                <a:gd name="T8" fmla="*/ 358 w 358"/>
                <a:gd name="T9" fmla="*/ 1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3">
                  <a:moveTo>
                    <a:pt x="358" y="12"/>
                  </a:moveTo>
                  <a:lnTo>
                    <a:pt x="19" y="523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58" y="1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5" name="Freeform 628"/>
            <p:cNvSpPr/>
            <p:nvPr userDrawn="1"/>
          </p:nvSpPr>
          <p:spPr bwMode="auto">
            <a:xfrm>
              <a:off x="6516688" y="3040063"/>
              <a:ext cx="568325" cy="830263"/>
            </a:xfrm>
            <a:custGeom>
              <a:avLst/>
              <a:gdLst>
                <a:gd name="T0" fmla="*/ 358 w 358"/>
                <a:gd name="T1" fmla="*/ 12 h 523"/>
                <a:gd name="T2" fmla="*/ 19 w 358"/>
                <a:gd name="T3" fmla="*/ 523 h 523"/>
                <a:gd name="T4" fmla="*/ 0 w 358"/>
                <a:gd name="T5" fmla="*/ 511 h 523"/>
                <a:gd name="T6" fmla="*/ 338 w 358"/>
                <a:gd name="T7" fmla="*/ 0 h 523"/>
                <a:gd name="T8" fmla="*/ 358 w 358"/>
                <a:gd name="T9" fmla="*/ 1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3">
                  <a:moveTo>
                    <a:pt x="358" y="12"/>
                  </a:moveTo>
                  <a:lnTo>
                    <a:pt x="19" y="523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6" name="Freeform 629"/>
            <p:cNvSpPr/>
            <p:nvPr userDrawn="1"/>
          </p:nvSpPr>
          <p:spPr bwMode="auto">
            <a:xfrm>
              <a:off x="6584950" y="3086100"/>
              <a:ext cx="571500" cy="833438"/>
            </a:xfrm>
            <a:custGeom>
              <a:avLst/>
              <a:gdLst>
                <a:gd name="T0" fmla="*/ 360 w 360"/>
                <a:gd name="T1" fmla="*/ 14 h 525"/>
                <a:gd name="T2" fmla="*/ 22 w 360"/>
                <a:gd name="T3" fmla="*/ 525 h 525"/>
                <a:gd name="T4" fmla="*/ 0 w 360"/>
                <a:gd name="T5" fmla="*/ 511 h 525"/>
                <a:gd name="T6" fmla="*/ 339 w 360"/>
                <a:gd name="T7" fmla="*/ 0 h 525"/>
                <a:gd name="T8" fmla="*/ 360 w 360"/>
                <a:gd name="T9" fmla="*/ 1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5">
                  <a:moveTo>
                    <a:pt x="360" y="14"/>
                  </a:moveTo>
                  <a:lnTo>
                    <a:pt x="22" y="525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60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7" name="Freeform 630"/>
            <p:cNvSpPr/>
            <p:nvPr userDrawn="1"/>
          </p:nvSpPr>
          <p:spPr bwMode="auto">
            <a:xfrm>
              <a:off x="6584950" y="3086100"/>
              <a:ext cx="571500" cy="833438"/>
            </a:xfrm>
            <a:custGeom>
              <a:avLst/>
              <a:gdLst>
                <a:gd name="T0" fmla="*/ 360 w 360"/>
                <a:gd name="T1" fmla="*/ 14 h 525"/>
                <a:gd name="T2" fmla="*/ 22 w 360"/>
                <a:gd name="T3" fmla="*/ 525 h 525"/>
                <a:gd name="T4" fmla="*/ 0 w 360"/>
                <a:gd name="T5" fmla="*/ 511 h 525"/>
                <a:gd name="T6" fmla="*/ 339 w 360"/>
                <a:gd name="T7" fmla="*/ 0 h 525"/>
                <a:gd name="T8" fmla="*/ 360 w 360"/>
                <a:gd name="T9" fmla="*/ 1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5">
                  <a:moveTo>
                    <a:pt x="360" y="14"/>
                  </a:moveTo>
                  <a:lnTo>
                    <a:pt x="22" y="525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6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8" name="Freeform 631"/>
            <p:cNvSpPr/>
            <p:nvPr userDrawn="1"/>
          </p:nvSpPr>
          <p:spPr bwMode="auto">
            <a:xfrm>
              <a:off x="6657975" y="3130550"/>
              <a:ext cx="566738" cy="835025"/>
            </a:xfrm>
            <a:custGeom>
              <a:avLst/>
              <a:gdLst>
                <a:gd name="T0" fmla="*/ 357 w 357"/>
                <a:gd name="T1" fmla="*/ 15 h 526"/>
                <a:gd name="T2" fmla="*/ 19 w 357"/>
                <a:gd name="T3" fmla="*/ 526 h 526"/>
                <a:gd name="T4" fmla="*/ 0 w 357"/>
                <a:gd name="T5" fmla="*/ 512 h 526"/>
                <a:gd name="T6" fmla="*/ 338 w 357"/>
                <a:gd name="T7" fmla="*/ 0 h 526"/>
                <a:gd name="T8" fmla="*/ 357 w 357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5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9" name="Freeform 632"/>
            <p:cNvSpPr/>
            <p:nvPr userDrawn="1"/>
          </p:nvSpPr>
          <p:spPr bwMode="auto">
            <a:xfrm>
              <a:off x="6657975" y="3130550"/>
              <a:ext cx="566738" cy="835025"/>
            </a:xfrm>
            <a:custGeom>
              <a:avLst/>
              <a:gdLst>
                <a:gd name="T0" fmla="*/ 357 w 357"/>
                <a:gd name="T1" fmla="*/ 15 h 526"/>
                <a:gd name="T2" fmla="*/ 19 w 357"/>
                <a:gd name="T3" fmla="*/ 526 h 526"/>
                <a:gd name="T4" fmla="*/ 0 w 357"/>
                <a:gd name="T5" fmla="*/ 512 h 526"/>
                <a:gd name="T6" fmla="*/ 338 w 357"/>
                <a:gd name="T7" fmla="*/ 0 h 526"/>
                <a:gd name="T8" fmla="*/ 357 w 357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5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0" name="Freeform 633"/>
            <p:cNvSpPr/>
            <p:nvPr userDrawn="1"/>
          </p:nvSpPr>
          <p:spPr bwMode="auto">
            <a:xfrm>
              <a:off x="6726238" y="3176588"/>
              <a:ext cx="571500" cy="835025"/>
            </a:xfrm>
            <a:custGeom>
              <a:avLst/>
              <a:gdLst>
                <a:gd name="T0" fmla="*/ 360 w 360"/>
                <a:gd name="T1" fmla="*/ 15 h 526"/>
                <a:gd name="T2" fmla="*/ 22 w 360"/>
                <a:gd name="T3" fmla="*/ 526 h 526"/>
                <a:gd name="T4" fmla="*/ 0 w 360"/>
                <a:gd name="T5" fmla="*/ 512 h 526"/>
                <a:gd name="T6" fmla="*/ 338 w 360"/>
                <a:gd name="T7" fmla="*/ 0 h 526"/>
                <a:gd name="T8" fmla="*/ 360 w 360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5"/>
                  </a:moveTo>
                  <a:lnTo>
                    <a:pt x="22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60" y="1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1" name="Freeform 634"/>
            <p:cNvSpPr/>
            <p:nvPr userDrawn="1"/>
          </p:nvSpPr>
          <p:spPr bwMode="auto">
            <a:xfrm>
              <a:off x="6108700" y="2659063"/>
              <a:ext cx="274638" cy="231775"/>
            </a:xfrm>
            <a:custGeom>
              <a:avLst/>
              <a:gdLst>
                <a:gd name="T0" fmla="*/ 57 w 72"/>
                <a:gd name="T1" fmla="*/ 50 h 61"/>
                <a:gd name="T2" fmla="*/ 47 w 72"/>
                <a:gd name="T3" fmla="*/ 61 h 61"/>
                <a:gd name="T4" fmla="*/ 34 w 72"/>
                <a:gd name="T5" fmla="*/ 52 h 61"/>
                <a:gd name="T6" fmla="*/ 38 w 72"/>
                <a:gd name="T7" fmla="*/ 45 h 61"/>
                <a:gd name="T8" fmla="*/ 44 w 72"/>
                <a:gd name="T9" fmla="*/ 48 h 61"/>
                <a:gd name="T10" fmla="*/ 50 w 72"/>
                <a:gd name="T11" fmla="*/ 42 h 61"/>
                <a:gd name="T12" fmla="*/ 50 w 72"/>
                <a:gd name="T13" fmla="*/ 31 h 61"/>
                <a:gd name="T14" fmla="*/ 37 w 72"/>
                <a:gd name="T15" fmla="*/ 36 h 61"/>
                <a:gd name="T16" fmla="*/ 14 w 72"/>
                <a:gd name="T17" fmla="*/ 39 h 61"/>
                <a:gd name="T18" fmla="*/ 9 w 72"/>
                <a:gd name="T19" fmla="*/ 18 h 61"/>
                <a:gd name="T20" fmla="*/ 0 w 72"/>
                <a:gd name="T21" fmla="*/ 12 h 61"/>
                <a:gd name="T22" fmla="*/ 5 w 72"/>
                <a:gd name="T23" fmla="*/ 4 h 61"/>
                <a:gd name="T24" fmla="*/ 14 w 72"/>
                <a:gd name="T25" fmla="*/ 10 h 61"/>
                <a:gd name="T26" fmla="*/ 24 w 72"/>
                <a:gd name="T27" fmla="*/ 0 h 61"/>
                <a:gd name="T28" fmla="*/ 36 w 72"/>
                <a:gd name="T29" fmla="*/ 8 h 61"/>
                <a:gd name="T30" fmla="*/ 32 w 72"/>
                <a:gd name="T31" fmla="*/ 15 h 61"/>
                <a:gd name="T32" fmla="*/ 25 w 72"/>
                <a:gd name="T33" fmla="*/ 13 h 61"/>
                <a:gd name="T34" fmla="*/ 20 w 72"/>
                <a:gd name="T35" fmla="*/ 18 h 61"/>
                <a:gd name="T36" fmla="*/ 20 w 72"/>
                <a:gd name="T37" fmla="*/ 28 h 61"/>
                <a:gd name="T38" fmla="*/ 33 w 72"/>
                <a:gd name="T39" fmla="*/ 22 h 61"/>
                <a:gd name="T40" fmla="*/ 56 w 72"/>
                <a:gd name="T41" fmla="*/ 19 h 61"/>
                <a:gd name="T42" fmla="*/ 62 w 72"/>
                <a:gd name="T43" fmla="*/ 42 h 61"/>
                <a:gd name="T44" fmla="*/ 72 w 72"/>
                <a:gd name="T45" fmla="*/ 48 h 61"/>
                <a:gd name="T46" fmla="*/ 67 w 72"/>
                <a:gd name="T47" fmla="*/ 56 h 61"/>
                <a:gd name="T48" fmla="*/ 57 w 72"/>
                <a:gd name="T49" fmla="*/ 5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61">
                  <a:moveTo>
                    <a:pt x="57" y="50"/>
                  </a:moveTo>
                  <a:cubicBezTo>
                    <a:pt x="52" y="56"/>
                    <a:pt x="47" y="61"/>
                    <a:pt x="47" y="61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7" y="46"/>
                    <a:pt x="50" y="42"/>
                  </a:cubicBezTo>
                  <a:cubicBezTo>
                    <a:pt x="53" y="38"/>
                    <a:pt x="54" y="33"/>
                    <a:pt x="50" y="31"/>
                  </a:cubicBezTo>
                  <a:cubicBezTo>
                    <a:pt x="47" y="28"/>
                    <a:pt x="42" y="32"/>
                    <a:pt x="37" y="36"/>
                  </a:cubicBezTo>
                  <a:cubicBezTo>
                    <a:pt x="31" y="41"/>
                    <a:pt x="24" y="45"/>
                    <a:pt x="14" y="39"/>
                  </a:cubicBezTo>
                  <a:cubicBezTo>
                    <a:pt x="7" y="34"/>
                    <a:pt x="6" y="26"/>
                    <a:pt x="9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4"/>
                    <a:pt x="24" y="0"/>
                    <a:pt x="24" y="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2" y="15"/>
                    <a:pt x="20" y="18"/>
                  </a:cubicBezTo>
                  <a:cubicBezTo>
                    <a:pt x="17" y="22"/>
                    <a:pt x="18" y="26"/>
                    <a:pt x="20" y="28"/>
                  </a:cubicBezTo>
                  <a:cubicBezTo>
                    <a:pt x="24" y="30"/>
                    <a:pt x="28" y="26"/>
                    <a:pt x="33" y="22"/>
                  </a:cubicBezTo>
                  <a:cubicBezTo>
                    <a:pt x="40" y="18"/>
                    <a:pt x="47" y="13"/>
                    <a:pt x="56" y="19"/>
                  </a:cubicBezTo>
                  <a:cubicBezTo>
                    <a:pt x="64" y="24"/>
                    <a:pt x="65" y="33"/>
                    <a:pt x="62" y="4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57" y="50"/>
                    <a:pt x="57" y="50"/>
                    <a:pt x="57" y="50"/>
                  </a:cubicBezTo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2" name="Freeform 635"/>
            <p:cNvSpPr/>
            <p:nvPr userDrawn="1"/>
          </p:nvSpPr>
          <p:spPr bwMode="auto">
            <a:xfrm>
              <a:off x="6051550" y="2417763"/>
              <a:ext cx="214313" cy="130175"/>
            </a:xfrm>
            <a:custGeom>
              <a:avLst/>
              <a:gdLst>
                <a:gd name="T0" fmla="*/ 0 w 135"/>
                <a:gd name="T1" fmla="*/ 29 h 82"/>
                <a:gd name="T2" fmla="*/ 135 w 135"/>
                <a:gd name="T3" fmla="*/ 0 h 82"/>
                <a:gd name="T4" fmla="*/ 82 w 135"/>
                <a:gd name="T5" fmla="*/ 82 h 82"/>
                <a:gd name="T6" fmla="*/ 0 w 135"/>
                <a:gd name="T7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2">
                  <a:moveTo>
                    <a:pt x="0" y="29"/>
                  </a:moveTo>
                  <a:lnTo>
                    <a:pt x="135" y="0"/>
                  </a:lnTo>
                  <a:lnTo>
                    <a:pt x="82" y="8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3" name="Freeform 636"/>
            <p:cNvSpPr/>
            <p:nvPr userDrawn="1"/>
          </p:nvSpPr>
          <p:spPr bwMode="auto">
            <a:xfrm>
              <a:off x="6051550" y="2417763"/>
              <a:ext cx="214313" cy="130175"/>
            </a:xfrm>
            <a:custGeom>
              <a:avLst/>
              <a:gdLst>
                <a:gd name="T0" fmla="*/ 0 w 135"/>
                <a:gd name="T1" fmla="*/ 29 h 82"/>
                <a:gd name="T2" fmla="*/ 135 w 135"/>
                <a:gd name="T3" fmla="*/ 0 h 82"/>
                <a:gd name="T4" fmla="*/ 82 w 135"/>
                <a:gd name="T5" fmla="*/ 82 h 82"/>
                <a:gd name="T6" fmla="*/ 0 w 135"/>
                <a:gd name="T7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2">
                  <a:moveTo>
                    <a:pt x="0" y="29"/>
                  </a:moveTo>
                  <a:lnTo>
                    <a:pt x="135" y="0"/>
                  </a:lnTo>
                  <a:lnTo>
                    <a:pt x="82" y="82"/>
                  </a:lnTo>
                  <a:lnTo>
                    <a:pt x="0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4" name="Freeform 637"/>
            <p:cNvSpPr/>
            <p:nvPr userDrawn="1"/>
          </p:nvSpPr>
          <p:spPr bwMode="auto">
            <a:xfrm>
              <a:off x="5359400" y="2692400"/>
              <a:ext cx="1789113" cy="1487488"/>
            </a:xfrm>
            <a:custGeom>
              <a:avLst/>
              <a:gdLst>
                <a:gd name="T0" fmla="*/ 177 w 1127"/>
                <a:gd name="T1" fmla="*/ 65 h 937"/>
                <a:gd name="T2" fmla="*/ 0 w 1127"/>
                <a:gd name="T3" fmla="*/ 658 h 937"/>
                <a:gd name="T4" fmla="*/ 921 w 1127"/>
                <a:gd name="T5" fmla="*/ 937 h 937"/>
                <a:gd name="T6" fmla="*/ 1127 w 1127"/>
                <a:gd name="T7" fmla="*/ 250 h 937"/>
                <a:gd name="T8" fmla="*/ 297 w 1127"/>
                <a:gd name="T9" fmla="*/ 0 h 937"/>
                <a:gd name="T10" fmla="*/ 177 w 1127"/>
                <a:gd name="T11" fmla="*/ 65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7" h="937">
                  <a:moveTo>
                    <a:pt x="177" y="65"/>
                  </a:moveTo>
                  <a:lnTo>
                    <a:pt x="0" y="658"/>
                  </a:lnTo>
                  <a:lnTo>
                    <a:pt x="921" y="937"/>
                  </a:lnTo>
                  <a:lnTo>
                    <a:pt x="1127" y="250"/>
                  </a:lnTo>
                  <a:lnTo>
                    <a:pt x="297" y="0"/>
                  </a:lnTo>
                  <a:lnTo>
                    <a:pt x="177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5" name="Freeform 638"/>
            <p:cNvSpPr/>
            <p:nvPr userDrawn="1"/>
          </p:nvSpPr>
          <p:spPr bwMode="auto">
            <a:xfrm>
              <a:off x="5359400" y="2692400"/>
              <a:ext cx="1789113" cy="1487488"/>
            </a:xfrm>
            <a:custGeom>
              <a:avLst/>
              <a:gdLst>
                <a:gd name="T0" fmla="*/ 177 w 1127"/>
                <a:gd name="T1" fmla="*/ 65 h 937"/>
                <a:gd name="T2" fmla="*/ 0 w 1127"/>
                <a:gd name="T3" fmla="*/ 658 h 937"/>
                <a:gd name="T4" fmla="*/ 921 w 1127"/>
                <a:gd name="T5" fmla="*/ 937 h 937"/>
                <a:gd name="T6" fmla="*/ 1127 w 1127"/>
                <a:gd name="T7" fmla="*/ 250 h 937"/>
                <a:gd name="T8" fmla="*/ 297 w 1127"/>
                <a:gd name="T9" fmla="*/ 0 h 937"/>
                <a:gd name="T10" fmla="*/ 177 w 1127"/>
                <a:gd name="T11" fmla="*/ 65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7" h="937">
                  <a:moveTo>
                    <a:pt x="177" y="65"/>
                  </a:moveTo>
                  <a:lnTo>
                    <a:pt x="0" y="658"/>
                  </a:lnTo>
                  <a:lnTo>
                    <a:pt x="921" y="937"/>
                  </a:lnTo>
                  <a:lnTo>
                    <a:pt x="1127" y="250"/>
                  </a:lnTo>
                  <a:lnTo>
                    <a:pt x="297" y="0"/>
                  </a:lnTo>
                  <a:lnTo>
                    <a:pt x="177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6" name="Freeform 639"/>
            <p:cNvSpPr/>
            <p:nvPr userDrawn="1"/>
          </p:nvSpPr>
          <p:spPr bwMode="auto">
            <a:xfrm>
              <a:off x="5446713" y="3219450"/>
              <a:ext cx="617538" cy="604838"/>
            </a:xfrm>
            <a:custGeom>
              <a:avLst/>
              <a:gdLst>
                <a:gd name="T0" fmla="*/ 389 w 389"/>
                <a:gd name="T1" fmla="*/ 91 h 381"/>
                <a:gd name="T2" fmla="*/ 302 w 389"/>
                <a:gd name="T3" fmla="*/ 381 h 381"/>
                <a:gd name="T4" fmla="*/ 0 w 389"/>
                <a:gd name="T5" fmla="*/ 290 h 381"/>
                <a:gd name="T6" fmla="*/ 86 w 389"/>
                <a:gd name="T7" fmla="*/ 0 h 381"/>
                <a:gd name="T8" fmla="*/ 389 w 389"/>
                <a:gd name="T9" fmla="*/ 9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381">
                  <a:moveTo>
                    <a:pt x="389" y="91"/>
                  </a:moveTo>
                  <a:lnTo>
                    <a:pt x="302" y="381"/>
                  </a:lnTo>
                  <a:lnTo>
                    <a:pt x="0" y="290"/>
                  </a:lnTo>
                  <a:lnTo>
                    <a:pt x="86" y="0"/>
                  </a:lnTo>
                  <a:lnTo>
                    <a:pt x="389" y="9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7" name="Freeform 640"/>
            <p:cNvSpPr/>
            <p:nvPr userDrawn="1"/>
          </p:nvSpPr>
          <p:spPr bwMode="auto">
            <a:xfrm>
              <a:off x="5999163" y="2913063"/>
              <a:ext cx="315913" cy="942975"/>
            </a:xfrm>
            <a:custGeom>
              <a:avLst/>
              <a:gdLst>
                <a:gd name="T0" fmla="*/ 199 w 199"/>
                <a:gd name="T1" fmla="*/ 8 h 594"/>
                <a:gd name="T2" fmla="*/ 21 w 199"/>
                <a:gd name="T3" fmla="*/ 594 h 594"/>
                <a:gd name="T4" fmla="*/ 0 w 199"/>
                <a:gd name="T5" fmla="*/ 586 h 594"/>
                <a:gd name="T6" fmla="*/ 175 w 199"/>
                <a:gd name="T7" fmla="*/ 0 h 594"/>
                <a:gd name="T8" fmla="*/ 199 w 199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4">
                  <a:moveTo>
                    <a:pt x="199" y="8"/>
                  </a:moveTo>
                  <a:lnTo>
                    <a:pt x="21" y="594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8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8" name="Freeform 641"/>
            <p:cNvSpPr/>
            <p:nvPr userDrawn="1"/>
          </p:nvSpPr>
          <p:spPr bwMode="auto">
            <a:xfrm>
              <a:off x="5999163" y="2913063"/>
              <a:ext cx="315913" cy="942975"/>
            </a:xfrm>
            <a:custGeom>
              <a:avLst/>
              <a:gdLst>
                <a:gd name="T0" fmla="*/ 199 w 199"/>
                <a:gd name="T1" fmla="*/ 8 h 594"/>
                <a:gd name="T2" fmla="*/ 21 w 199"/>
                <a:gd name="T3" fmla="*/ 594 h 594"/>
                <a:gd name="T4" fmla="*/ 0 w 199"/>
                <a:gd name="T5" fmla="*/ 586 h 594"/>
                <a:gd name="T6" fmla="*/ 175 w 199"/>
                <a:gd name="T7" fmla="*/ 0 h 594"/>
                <a:gd name="T8" fmla="*/ 199 w 199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4">
                  <a:moveTo>
                    <a:pt x="199" y="8"/>
                  </a:moveTo>
                  <a:lnTo>
                    <a:pt x="21" y="594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9" name="Freeform 642"/>
            <p:cNvSpPr/>
            <p:nvPr userDrawn="1"/>
          </p:nvSpPr>
          <p:spPr bwMode="auto">
            <a:xfrm>
              <a:off x="6078538" y="2936875"/>
              <a:ext cx="315913" cy="944563"/>
            </a:xfrm>
            <a:custGeom>
              <a:avLst/>
              <a:gdLst>
                <a:gd name="T0" fmla="*/ 199 w 199"/>
                <a:gd name="T1" fmla="*/ 7 h 595"/>
                <a:gd name="T2" fmla="*/ 24 w 199"/>
                <a:gd name="T3" fmla="*/ 595 h 595"/>
                <a:gd name="T4" fmla="*/ 0 w 199"/>
                <a:gd name="T5" fmla="*/ 588 h 595"/>
                <a:gd name="T6" fmla="*/ 175 w 199"/>
                <a:gd name="T7" fmla="*/ 0 h 595"/>
                <a:gd name="T8" fmla="*/ 199 w 199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5">
                  <a:moveTo>
                    <a:pt x="199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0" name="Freeform 643"/>
            <p:cNvSpPr/>
            <p:nvPr userDrawn="1"/>
          </p:nvSpPr>
          <p:spPr bwMode="auto">
            <a:xfrm>
              <a:off x="6078538" y="2936875"/>
              <a:ext cx="315913" cy="944563"/>
            </a:xfrm>
            <a:custGeom>
              <a:avLst/>
              <a:gdLst>
                <a:gd name="T0" fmla="*/ 199 w 199"/>
                <a:gd name="T1" fmla="*/ 7 h 595"/>
                <a:gd name="T2" fmla="*/ 24 w 199"/>
                <a:gd name="T3" fmla="*/ 595 h 595"/>
                <a:gd name="T4" fmla="*/ 0 w 199"/>
                <a:gd name="T5" fmla="*/ 588 h 595"/>
                <a:gd name="T6" fmla="*/ 175 w 199"/>
                <a:gd name="T7" fmla="*/ 0 h 595"/>
                <a:gd name="T8" fmla="*/ 199 w 199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5">
                  <a:moveTo>
                    <a:pt x="199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1" name="Freeform 644"/>
            <p:cNvSpPr/>
            <p:nvPr userDrawn="1"/>
          </p:nvSpPr>
          <p:spPr bwMode="auto">
            <a:xfrm>
              <a:off x="6159500" y="2963863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7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7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2" name="Freeform 645"/>
            <p:cNvSpPr/>
            <p:nvPr userDrawn="1"/>
          </p:nvSpPr>
          <p:spPr bwMode="auto">
            <a:xfrm>
              <a:off x="6159500" y="2963863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7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7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3" name="Freeform 646"/>
            <p:cNvSpPr/>
            <p:nvPr userDrawn="1"/>
          </p:nvSpPr>
          <p:spPr bwMode="auto">
            <a:xfrm>
              <a:off x="6238875" y="2986088"/>
              <a:ext cx="319088" cy="946150"/>
            </a:xfrm>
            <a:custGeom>
              <a:avLst/>
              <a:gdLst>
                <a:gd name="T0" fmla="*/ 201 w 201"/>
                <a:gd name="T1" fmla="*/ 7 h 596"/>
                <a:gd name="T2" fmla="*/ 24 w 201"/>
                <a:gd name="T3" fmla="*/ 596 h 596"/>
                <a:gd name="T4" fmla="*/ 0 w 201"/>
                <a:gd name="T5" fmla="*/ 588 h 596"/>
                <a:gd name="T6" fmla="*/ 177 w 201"/>
                <a:gd name="T7" fmla="*/ 0 h 596"/>
                <a:gd name="T8" fmla="*/ 201 w 201"/>
                <a:gd name="T9" fmla="*/ 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6">
                  <a:moveTo>
                    <a:pt x="201" y="7"/>
                  </a:moveTo>
                  <a:lnTo>
                    <a:pt x="24" y="596"/>
                  </a:lnTo>
                  <a:lnTo>
                    <a:pt x="0" y="588"/>
                  </a:lnTo>
                  <a:lnTo>
                    <a:pt x="177" y="0"/>
                  </a:lnTo>
                  <a:lnTo>
                    <a:pt x="201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4" name="Freeform 647"/>
            <p:cNvSpPr/>
            <p:nvPr userDrawn="1"/>
          </p:nvSpPr>
          <p:spPr bwMode="auto">
            <a:xfrm>
              <a:off x="6238875" y="2986088"/>
              <a:ext cx="319088" cy="946150"/>
            </a:xfrm>
            <a:custGeom>
              <a:avLst/>
              <a:gdLst>
                <a:gd name="T0" fmla="*/ 201 w 201"/>
                <a:gd name="T1" fmla="*/ 7 h 596"/>
                <a:gd name="T2" fmla="*/ 24 w 201"/>
                <a:gd name="T3" fmla="*/ 596 h 596"/>
                <a:gd name="T4" fmla="*/ 0 w 201"/>
                <a:gd name="T5" fmla="*/ 588 h 596"/>
                <a:gd name="T6" fmla="*/ 177 w 201"/>
                <a:gd name="T7" fmla="*/ 0 h 596"/>
                <a:gd name="T8" fmla="*/ 201 w 201"/>
                <a:gd name="T9" fmla="*/ 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6">
                  <a:moveTo>
                    <a:pt x="201" y="7"/>
                  </a:moveTo>
                  <a:lnTo>
                    <a:pt x="24" y="596"/>
                  </a:lnTo>
                  <a:lnTo>
                    <a:pt x="0" y="588"/>
                  </a:lnTo>
                  <a:lnTo>
                    <a:pt x="177" y="0"/>
                  </a:lnTo>
                  <a:lnTo>
                    <a:pt x="201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5" name="Freeform 648"/>
            <p:cNvSpPr/>
            <p:nvPr userDrawn="1"/>
          </p:nvSpPr>
          <p:spPr bwMode="auto">
            <a:xfrm>
              <a:off x="6323013" y="3013075"/>
              <a:ext cx="315913" cy="941388"/>
            </a:xfrm>
            <a:custGeom>
              <a:avLst/>
              <a:gdLst>
                <a:gd name="T0" fmla="*/ 199 w 199"/>
                <a:gd name="T1" fmla="*/ 5 h 593"/>
                <a:gd name="T2" fmla="*/ 21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5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5"/>
                  </a:moveTo>
                  <a:lnTo>
                    <a:pt x="21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6" name="Freeform 649"/>
            <p:cNvSpPr/>
            <p:nvPr userDrawn="1"/>
          </p:nvSpPr>
          <p:spPr bwMode="auto">
            <a:xfrm>
              <a:off x="6323013" y="3013075"/>
              <a:ext cx="315913" cy="941388"/>
            </a:xfrm>
            <a:custGeom>
              <a:avLst/>
              <a:gdLst>
                <a:gd name="T0" fmla="*/ 199 w 199"/>
                <a:gd name="T1" fmla="*/ 5 h 593"/>
                <a:gd name="T2" fmla="*/ 21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5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5"/>
                  </a:moveTo>
                  <a:lnTo>
                    <a:pt x="21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7" name="Freeform 650"/>
            <p:cNvSpPr/>
            <p:nvPr userDrawn="1"/>
          </p:nvSpPr>
          <p:spPr bwMode="auto">
            <a:xfrm>
              <a:off x="6402388" y="3035300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8" name="Freeform 651"/>
            <p:cNvSpPr/>
            <p:nvPr userDrawn="1"/>
          </p:nvSpPr>
          <p:spPr bwMode="auto">
            <a:xfrm>
              <a:off x="6402388" y="3035300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9" name="Freeform 652"/>
            <p:cNvSpPr/>
            <p:nvPr userDrawn="1"/>
          </p:nvSpPr>
          <p:spPr bwMode="auto">
            <a:xfrm>
              <a:off x="6481763" y="3059113"/>
              <a:ext cx="317500" cy="944563"/>
            </a:xfrm>
            <a:custGeom>
              <a:avLst/>
              <a:gdLst>
                <a:gd name="T0" fmla="*/ 200 w 200"/>
                <a:gd name="T1" fmla="*/ 7 h 595"/>
                <a:gd name="T2" fmla="*/ 24 w 200"/>
                <a:gd name="T3" fmla="*/ 595 h 595"/>
                <a:gd name="T4" fmla="*/ 0 w 200"/>
                <a:gd name="T5" fmla="*/ 588 h 595"/>
                <a:gd name="T6" fmla="*/ 178 w 200"/>
                <a:gd name="T7" fmla="*/ 0 h 595"/>
                <a:gd name="T8" fmla="*/ 200 w 200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95">
                  <a:moveTo>
                    <a:pt x="200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8" y="0"/>
                  </a:lnTo>
                  <a:lnTo>
                    <a:pt x="200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0" name="Freeform 653"/>
            <p:cNvSpPr/>
            <p:nvPr userDrawn="1"/>
          </p:nvSpPr>
          <p:spPr bwMode="auto">
            <a:xfrm>
              <a:off x="6481763" y="3059113"/>
              <a:ext cx="317500" cy="944563"/>
            </a:xfrm>
            <a:custGeom>
              <a:avLst/>
              <a:gdLst>
                <a:gd name="T0" fmla="*/ 200 w 200"/>
                <a:gd name="T1" fmla="*/ 7 h 595"/>
                <a:gd name="T2" fmla="*/ 24 w 200"/>
                <a:gd name="T3" fmla="*/ 595 h 595"/>
                <a:gd name="T4" fmla="*/ 0 w 200"/>
                <a:gd name="T5" fmla="*/ 588 h 595"/>
                <a:gd name="T6" fmla="*/ 178 w 200"/>
                <a:gd name="T7" fmla="*/ 0 h 595"/>
                <a:gd name="T8" fmla="*/ 200 w 200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95">
                  <a:moveTo>
                    <a:pt x="200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8" y="0"/>
                  </a:lnTo>
                  <a:lnTo>
                    <a:pt x="20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1" name="Freeform 654"/>
            <p:cNvSpPr/>
            <p:nvPr userDrawn="1"/>
          </p:nvSpPr>
          <p:spPr bwMode="auto">
            <a:xfrm>
              <a:off x="6562725" y="3086100"/>
              <a:ext cx="319088" cy="941388"/>
            </a:xfrm>
            <a:custGeom>
              <a:avLst/>
              <a:gdLst>
                <a:gd name="T0" fmla="*/ 201 w 201"/>
                <a:gd name="T1" fmla="*/ 7 h 593"/>
                <a:gd name="T2" fmla="*/ 24 w 201"/>
                <a:gd name="T3" fmla="*/ 593 h 593"/>
                <a:gd name="T4" fmla="*/ 0 w 201"/>
                <a:gd name="T5" fmla="*/ 585 h 593"/>
                <a:gd name="T6" fmla="*/ 177 w 201"/>
                <a:gd name="T7" fmla="*/ 0 h 593"/>
                <a:gd name="T8" fmla="*/ 201 w 201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3">
                  <a:moveTo>
                    <a:pt x="201" y="7"/>
                  </a:moveTo>
                  <a:lnTo>
                    <a:pt x="24" y="593"/>
                  </a:lnTo>
                  <a:lnTo>
                    <a:pt x="0" y="585"/>
                  </a:lnTo>
                  <a:lnTo>
                    <a:pt x="177" y="0"/>
                  </a:lnTo>
                  <a:lnTo>
                    <a:pt x="201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2" name="Freeform 655"/>
            <p:cNvSpPr/>
            <p:nvPr userDrawn="1"/>
          </p:nvSpPr>
          <p:spPr bwMode="auto">
            <a:xfrm>
              <a:off x="6562725" y="3086100"/>
              <a:ext cx="319088" cy="941388"/>
            </a:xfrm>
            <a:custGeom>
              <a:avLst/>
              <a:gdLst>
                <a:gd name="T0" fmla="*/ 201 w 201"/>
                <a:gd name="T1" fmla="*/ 7 h 593"/>
                <a:gd name="T2" fmla="*/ 24 w 201"/>
                <a:gd name="T3" fmla="*/ 593 h 593"/>
                <a:gd name="T4" fmla="*/ 0 w 201"/>
                <a:gd name="T5" fmla="*/ 585 h 593"/>
                <a:gd name="T6" fmla="*/ 177 w 201"/>
                <a:gd name="T7" fmla="*/ 0 h 593"/>
                <a:gd name="T8" fmla="*/ 201 w 201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3">
                  <a:moveTo>
                    <a:pt x="201" y="7"/>
                  </a:moveTo>
                  <a:lnTo>
                    <a:pt x="24" y="593"/>
                  </a:lnTo>
                  <a:lnTo>
                    <a:pt x="0" y="585"/>
                  </a:lnTo>
                  <a:lnTo>
                    <a:pt x="177" y="0"/>
                  </a:lnTo>
                  <a:lnTo>
                    <a:pt x="201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3" name="Freeform 656"/>
            <p:cNvSpPr/>
            <p:nvPr userDrawn="1"/>
          </p:nvSpPr>
          <p:spPr bwMode="auto">
            <a:xfrm>
              <a:off x="6646863" y="3108325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1 w 199"/>
                <a:gd name="T3" fmla="*/ 593 h 593"/>
                <a:gd name="T4" fmla="*/ 0 w 199"/>
                <a:gd name="T5" fmla="*/ 588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1" y="593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4" name="Freeform 657"/>
            <p:cNvSpPr/>
            <p:nvPr userDrawn="1"/>
          </p:nvSpPr>
          <p:spPr bwMode="auto">
            <a:xfrm>
              <a:off x="6646863" y="3108325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1 w 199"/>
                <a:gd name="T3" fmla="*/ 593 h 593"/>
                <a:gd name="T4" fmla="*/ 0 w 199"/>
                <a:gd name="T5" fmla="*/ 588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1" y="593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5" name="Freeform 658"/>
            <p:cNvSpPr/>
            <p:nvPr userDrawn="1"/>
          </p:nvSpPr>
          <p:spPr bwMode="auto">
            <a:xfrm>
              <a:off x="6726238" y="3130550"/>
              <a:ext cx="315913" cy="946150"/>
            </a:xfrm>
            <a:custGeom>
              <a:avLst/>
              <a:gdLst>
                <a:gd name="T0" fmla="*/ 199 w 199"/>
                <a:gd name="T1" fmla="*/ 8 h 596"/>
                <a:gd name="T2" fmla="*/ 24 w 199"/>
                <a:gd name="T3" fmla="*/ 596 h 596"/>
                <a:gd name="T4" fmla="*/ 0 w 199"/>
                <a:gd name="T5" fmla="*/ 589 h 596"/>
                <a:gd name="T6" fmla="*/ 175 w 199"/>
                <a:gd name="T7" fmla="*/ 0 h 596"/>
                <a:gd name="T8" fmla="*/ 199 w 199"/>
                <a:gd name="T9" fmla="*/ 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6">
                  <a:moveTo>
                    <a:pt x="199" y="8"/>
                  </a:moveTo>
                  <a:lnTo>
                    <a:pt x="24" y="596"/>
                  </a:lnTo>
                  <a:lnTo>
                    <a:pt x="0" y="589"/>
                  </a:lnTo>
                  <a:lnTo>
                    <a:pt x="175" y="0"/>
                  </a:lnTo>
                  <a:lnTo>
                    <a:pt x="199" y="8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6" name="Freeform 659"/>
            <p:cNvSpPr/>
            <p:nvPr userDrawn="1"/>
          </p:nvSpPr>
          <p:spPr bwMode="auto">
            <a:xfrm>
              <a:off x="6726238" y="3130550"/>
              <a:ext cx="315913" cy="946150"/>
            </a:xfrm>
            <a:custGeom>
              <a:avLst/>
              <a:gdLst>
                <a:gd name="T0" fmla="*/ 199 w 199"/>
                <a:gd name="T1" fmla="*/ 8 h 596"/>
                <a:gd name="T2" fmla="*/ 24 w 199"/>
                <a:gd name="T3" fmla="*/ 596 h 596"/>
                <a:gd name="T4" fmla="*/ 0 w 199"/>
                <a:gd name="T5" fmla="*/ 589 h 596"/>
                <a:gd name="T6" fmla="*/ 175 w 199"/>
                <a:gd name="T7" fmla="*/ 0 h 596"/>
                <a:gd name="T8" fmla="*/ 199 w 199"/>
                <a:gd name="T9" fmla="*/ 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6">
                  <a:moveTo>
                    <a:pt x="199" y="8"/>
                  </a:moveTo>
                  <a:lnTo>
                    <a:pt x="24" y="596"/>
                  </a:lnTo>
                  <a:lnTo>
                    <a:pt x="0" y="589"/>
                  </a:lnTo>
                  <a:lnTo>
                    <a:pt x="175" y="0"/>
                  </a:lnTo>
                  <a:lnTo>
                    <a:pt x="199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7" name="Freeform 660"/>
            <p:cNvSpPr/>
            <p:nvPr userDrawn="1"/>
          </p:nvSpPr>
          <p:spPr bwMode="auto">
            <a:xfrm>
              <a:off x="5640388" y="2692400"/>
              <a:ext cx="190500" cy="149225"/>
            </a:xfrm>
            <a:custGeom>
              <a:avLst/>
              <a:gdLst>
                <a:gd name="T0" fmla="*/ 0 w 120"/>
                <a:gd name="T1" fmla="*/ 65 h 94"/>
                <a:gd name="T2" fmla="*/ 120 w 120"/>
                <a:gd name="T3" fmla="*/ 0 h 94"/>
                <a:gd name="T4" fmla="*/ 94 w 120"/>
                <a:gd name="T5" fmla="*/ 94 h 94"/>
                <a:gd name="T6" fmla="*/ 0 w 120"/>
                <a:gd name="T7" fmla="*/ 6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4">
                  <a:moveTo>
                    <a:pt x="0" y="65"/>
                  </a:moveTo>
                  <a:lnTo>
                    <a:pt x="120" y="0"/>
                  </a:lnTo>
                  <a:lnTo>
                    <a:pt x="94" y="9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8" name="Freeform 661"/>
            <p:cNvSpPr/>
            <p:nvPr userDrawn="1"/>
          </p:nvSpPr>
          <p:spPr bwMode="auto">
            <a:xfrm>
              <a:off x="4314825" y="3505200"/>
              <a:ext cx="1725613" cy="1951038"/>
            </a:xfrm>
            <a:custGeom>
              <a:avLst/>
              <a:gdLst>
                <a:gd name="T0" fmla="*/ 451 w 453"/>
                <a:gd name="T1" fmla="*/ 380 h 512"/>
                <a:gd name="T2" fmla="*/ 446 w 453"/>
                <a:gd name="T3" fmla="*/ 394 h 512"/>
                <a:gd name="T4" fmla="*/ 174 w 453"/>
                <a:gd name="T5" fmla="*/ 510 h 512"/>
                <a:gd name="T6" fmla="*/ 161 w 453"/>
                <a:gd name="T7" fmla="*/ 504 h 512"/>
                <a:gd name="T8" fmla="*/ 2 w 453"/>
                <a:gd name="T9" fmla="*/ 132 h 512"/>
                <a:gd name="T10" fmla="*/ 8 w 453"/>
                <a:gd name="T11" fmla="*/ 118 h 512"/>
                <a:gd name="T12" fmla="*/ 279 w 453"/>
                <a:gd name="T13" fmla="*/ 3 h 512"/>
                <a:gd name="T14" fmla="*/ 293 w 453"/>
                <a:gd name="T15" fmla="*/ 8 h 512"/>
                <a:gd name="T16" fmla="*/ 451 w 453"/>
                <a:gd name="T17" fmla="*/ 38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12">
                  <a:moveTo>
                    <a:pt x="451" y="380"/>
                  </a:moveTo>
                  <a:cubicBezTo>
                    <a:pt x="453" y="386"/>
                    <a:pt x="451" y="392"/>
                    <a:pt x="446" y="394"/>
                  </a:cubicBezTo>
                  <a:cubicBezTo>
                    <a:pt x="174" y="510"/>
                    <a:pt x="174" y="510"/>
                    <a:pt x="174" y="510"/>
                  </a:cubicBezTo>
                  <a:cubicBezTo>
                    <a:pt x="169" y="512"/>
                    <a:pt x="163" y="510"/>
                    <a:pt x="161" y="504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7"/>
                    <a:pt x="2" y="121"/>
                    <a:pt x="8" y="118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4" y="0"/>
                    <a:pt x="290" y="3"/>
                    <a:pt x="293" y="8"/>
                  </a:cubicBezTo>
                  <a:lnTo>
                    <a:pt x="451" y="380"/>
                  </a:ln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9" name="Freeform 662"/>
            <p:cNvSpPr/>
            <p:nvPr userDrawn="1"/>
          </p:nvSpPr>
          <p:spPr bwMode="auto">
            <a:xfrm>
              <a:off x="4406900" y="3608388"/>
              <a:ext cx="1546225" cy="1752600"/>
            </a:xfrm>
            <a:custGeom>
              <a:avLst/>
              <a:gdLst>
                <a:gd name="T0" fmla="*/ 162 w 406"/>
                <a:gd name="T1" fmla="*/ 457 h 460"/>
                <a:gd name="T2" fmla="*/ 142 w 406"/>
                <a:gd name="T3" fmla="*/ 449 h 460"/>
                <a:gd name="T4" fmla="*/ 3 w 406"/>
                <a:gd name="T5" fmla="*/ 122 h 460"/>
                <a:gd name="T6" fmla="*/ 11 w 406"/>
                <a:gd name="T7" fmla="*/ 102 h 460"/>
                <a:gd name="T8" fmla="*/ 244 w 406"/>
                <a:gd name="T9" fmla="*/ 3 h 460"/>
                <a:gd name="T10" fmla="*/ 264 w 406"/>
                <a:gd name="T11" fmla="*/ 11 h 460"/>
                <a:gd name="T12" fmla="*/ 403 w 406"/>
                <a:gd name="T13" fmla="*/ 338 h 460"/>
                <a:gd name="T14" fmla="*/ 395 w 406"/>
                <a:gd name="T15" fmla="*/ 358 h 460"/>
                <a:gd name="T16" fmla="*/ 162 w 406"/>
                <a:gd name="T17" fmla="*/ 45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60">
                  <a:moveTo>
                    <a:pt x="162" y="457"/>
                  </a:moveTo>
                  <a:cubicBezTo>
                    <a:pt x="155" y="460"/>
                    <a:pt x="146" y="457"/>
                    <a:pt x="142" y="449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0" y="114"/>
                    <a:pt x="4" y="106"/>
                    <a:pt x="11" y="102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51" y="0"/>
                    <a:pt x="260" y="4"/>
                    <a:pt x="264" y="11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6" y="346"/>
                    <a:pt x="402" y="355"/>
                    <a:pt x="395" y="358"/>
                  </a:cubicBezTo>
                  <a:lnTo>
                    <a:pt x="162" y="457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0" name="Freeform 663"/>
            <p:cNvSpPr/>
            <p:nvPr userDrawn="1"/>
          </p:nvSpPr>
          <p:spPr bwMode="auto">
            <a:xfrm>
              <a:off x="4403725" y="3595688"/>
              <a:ext cx="1546225" cy="1757363"/>
            </a:xfrm>
            <a:custGeom>
              <a:avLst/>
              <a:gdLst>
                <a:gd name="T0" fmla="*/ 162 w 406"/>
                <a:gd name="T1" fmla="*/ 457 h 461"/>
                <a:gd name="T2" fmla="*/ 142 w 406"/>
                <a:gd name="T3" fmla="*/ 449 h 461"/>
                <a:gd name="T4" fmla="*/ 3 w 406"/>
                <a:gd name="T5" fmla="*/ 123 h 461"/>
                <a:gd name="T6" fmla="*/ 11 w 406"/>
                <a:gd name="T7" fmla="*/ 103 h 461"/>
                <a:gd name="T8" fmla="*/ 244 w 406"/>
                <a:gd name="T9" fmla="*/ 4 h 461"/>
                <a:gd name="T10" fmla="*/ 263 w 406"/>
                <a:gd name="T11" fmla="*/ 12 h 461"/>
                <a:gd name="T12" fmla="*/ 403 w 406"/>
                <a:gd name="T13" fmla="*/ 339 h 461"/>
                <a:gd name="T14" fmla="*/ 395 w 406"/>
                <a:gd name="T15" fmla="*/ 358 h 461"/>
                <a:gd name="T16" fmla="*/ 162 w 406"/>
                <a:gd name="T17" fmla="*/ 4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61">
                  <a:moveTo>
                    <a:pt x="162" y="457"/>
                  </a:moveTo>
                  <a:cubicBezTo>
                    <a:pt x="155" y="461"/>
                    <a:pt x="146" y="457"/>
                    <a:pt x="142" y="449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15"/>
                    <a:pt x="4" y="106"/>
                    <a:pt x="11" y="103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51" y="0"/>
                    <a:pt x="260" y="4"/>
                    <a:pt x="263" y="12"/>
                  </a:cubicBezTo>
                  <a:cubicBezTo>
                    <a:pt x="403" y="339"/>
                    <a:pt x="403" y="339"/>
                    <a:pt x="403" y="339"/>
                  </a:cubicBezTo>
                  <a:cubicBezTo>
                    <a:pt x="406" y="346"/>
                    <a:pt x="402" y="355"/>
                    <a:pt x="395" y="358"/>
                  </a:cubicBezTo>
                  <a:lnTo>
                    <a:pt x="162" y="457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1" name="Freeform 664"/>
            <p:cNvSpPr/>
            <p:nvPr userDrawn="1"/>
          </p:nvSpPr>
          <p:spPr bwMode="auto">
            <a:xfrm>
              <a:off x="4398963" y="3589338"/>
              <a:ext cx="1012825" cy="487363"/>
            </a:xfrm>
            <a:custGeom>
              <a:avLst/>
              <a:gdLst>
                <a:gd name="T0" fmla="*/ 3 w 266"/>
                <a:gd name="T1" fmla="*/ 122 h 128"/>
                <a:gd name="T2" fmla="*/ 5 w 266"/>
                <a:gd name="T3" fmla="*/ 128 h 128"/>
                <a:gd name="T4" fmla="*/ 13 w 266"/>
                <a:gd name="T5" fmla="*/ 108 h 128"/>
                <a:gd name="T6" fmla="*/ 246 w 266"/>
                <a:gd name="T7" fmla="*/ 9 h 128"/>
                <a:gd name="T8" fmla="*/ 266 w 266"/>
                <a:gd name="T9" fmla="*/ 17 h 128"/>
                <a:gd name="T10" fmla="*/ 263 w 266"/>
                <a:gd name="T11" fmla="*/ 11 h 128"/>
                <a:gd name="T12" fmla="*/ 243 w 266"/>
                <a:gd name="T13" fmla="*/ 3 h 128"/>
                <a:gd name="T14" fmla="*/ 11 w 266"/>
                <a:gd name="T15" fmla="*/ 102 h 128"/>
                <a:gd name="T16" fmla="*/ 3 w 266"/>
                <a:gd name="T17" fmla="*/ 12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128">
                  <a:moveTo>
                    <a:pt x="3" y="122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2" y="120"/>
                    <a:pt x="6" y="111"/>
                    <a:pt x="13" y="108"/>
                  </a:cubicBezTo>
                  <a:cubicBezTo>
                    <a:pt x="246" y="9"/>
                    <a:pt x="246" y="9"/>
                    <a:pt x="246" y="9"/>
                  </a:cubicBezTo>
                  <a:cubicBezTo>
                    <a:pt x="254" y="6"/>
                    <a:pt x="262" y="9"/>
                    <a:pt x="266" y="17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0" y="3"/>
                    <a:pt x="251" y="0"/>
                    <a:pt x="243" y="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3" y="105"/>
                    <a:pt x="0" y="114"/>
                    <a:pt x="3" y="122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2" name="Freeform 665"/>
            <p:cNvSpPr/>
            <p:nvPr userDrawn="1"/>
          </p:nvSpPr>
          <p:spPr bwMode="auto">
            <a:xfrm>
              <a:off x="4398963" y="3589338"/>
              <a:ext cx="1546225" cy="1752600"/>
            </a:xfrm>
            <a:custGeom>
              <a:avLst/>
              <a:gdLst>
                <a:gd name="T0" fmla="*/ 162 w 406"/>
                <a:gd name="T1" fmla="*/ 457 h 460"/>
                <a:gd name="T2" fmla="*/ 142 w 406"/>
                <a:gd name="T3" fmla="*/ 449 h 460"/>
                <a:gd name="T4" fmla="*/ 3 w 406"/>
                <a:gd name="T5" fmla="*/ 122 h 460"/>
                <a:gd name="T6" fmla="*/ 11 w 406"/>
                <a:gd name="T7" fmla="*/ 102 h 460"/>
                <a:gd name="T8" fmla="*/ 243 w 406"/>
                <a:gd name="T9" fmla="*/ 3 h 460"/>
                <a:gd name="T10" fmla="*/ 263 w 406"/>
                <a:gd name="T11" fmla="*/ 11 h 460"/>
                <a:gd name="T12" fmla="*/ 403 w 406"/>
                <a:gd name="T13" fmla="*/ 338 h 460"/>
                <a:gd name="T14" fmla="*/ 395 w 406"/>
                <a:gd name="T15" fmla="*/ 358 h 460"/>
                <a:gd name="T16" fmla="*/ 162 w 406"/>
                <a:gd name="T17" fmla="*/ 45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60">
                  <a:moveTo>
                    <a:pt x="162" y="457"/>
                  </a:moveTo>
                  <a:cubicBezTo>
                    <a:pt x="154" y="460"/>
                    <a:pt x="146" y="456"/>
                    <a:pt x="142" y="449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0" y="114"/>
                    <a:pt x="3" y="105"/>
                    <a:pt x="11" y="10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51" y="0"/>
                    <a:pt x="260" y="3"/>
                    <a:pt x="263" y="11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6" y="346"/>
                    <a:pt x="402" y="355"/>
                    <a:pt x="395" y="358"/>
                  </a:cubicBezTo>
                  <a:lnTo>
                    <a:pt x="162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3" name="Freeform 666"/>
            <p:cNvSpPr/>
            <p:nvPr userDrawn="1"/>
          </p:nvSpPr>
          <p:spPr bwMode="auto">
            <a:xfrm>
              <a:off x="5278438" y="3649663"/>
              <a:ext cx="42863" cy="46038"/>
            </a:xfrm>
            <a:custGeom>
              <a:avLst/>
              <a:gdLst>
                <a:gd name="T0" fmla="*/ 3 w 11"/>
                <a:gd name="T1" fmla="*/ 2 h 12"/>
                <a:gd name="T2" fmla="*/ 1 w 11"/>
                <a:gd name="T3" fmla="*/ 8 h 12"/>
                <a:gd name="T4" fmla="*/ 7 w 11"/>
                <a:gd name="T5" fmla="*/ 10 h 12"/>
                <a:gd name="T6" fmla="*/ 10 w 11"/>
                <a:gd name="T7" fmla="*/ 4 h 12"/>
                <a:gd name="T8" fmla="*/ 3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3" y="2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2"/>
                    <a:pt x="7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1" name="Picture 667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288" y="3538538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4" name="Freeform 668"/>
            <p:cNvSpPr/>
            <p:nvPr userDrawn="1"/>
          </p:nvSpPr>
          <p:spPr bwMode="auto">
            <a:xfrm>
              <a:off x="5180013" y="3690938"/>
              <a:ext cx="41275" cy="46038"/>
            </a:xfrm>
            <a:custGeom>
              <a:avLst/>
              <a:gdLst>
                <a:gd name="T0" fmla="*/ 3 w 11"/>
                <a:gd name="T1" fmla="*/ 2 h 12"/>
                <a:gd name="T2" fmla="*/ 1 w 11"/>
                <a:gd name="T3" fmla="*/ 8 h 12"/>
                <a:gd name="T4" fmla="*/ 7 w 11"/>
                <a:gd name="T5" fmla="*/ 10 h 12"/>
                <a:gd name="T6" fmla="*/ 10 w 11"/>
                <a:gd name="T7" fmla="*/ 4 h 12"/>
                <a:gd name="T8" fmla="*/ 3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3" y="2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2"/>
                    <a:pt x="7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3" name="Picture 669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863" y="3581400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" name="Freeform 670"/>
            <p:cNvSpPr/>
            <p:nvPr userDrawn="1"/>
          </p:nvSpPr>
          <p:spPr bwMode="auto">
            <a:xfrm>
              <a:off x="5081588" y="3733800"/>
              <a:ext cx="41275" cy="41275"/>
            </a:xfrm>
            <a:custGeom>
              <a:avLst/>
              <a:gdLst>
                <a:gd name="T0" fmla="*/ 4 w 11"/>
                <a:gd name="T1" fmla="*/ 2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4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2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4" y="2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5" name="Picture 671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613" y="3622675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6" name="Freeform 672"/>
            <p:cNvSpPr/>
            <p:nvPr userDrawn="1"/>
          </p:nvSpPr>
          <p:spPr bwMode="auto">
            <a:xfrm>
              <a:off x="4981575" y="3775075"/>
              <a:ext cx="42863" cy="42863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8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8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7" name="Picture 67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88" y="3665538"/>
              <a:ext cx="101600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7" name="Freeform 674"/>
            <p:cNvSpPr/>
            <p:nvPr userDrawn="1"/>
          </p:nvSpPr>
          <p:spPr bwMode="auto">
            <a:xfrm>
              <a:off x="4883150" y="3817938"/>
              <a:ext cx="41275" cy="41275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8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2" y="3"/>
                    <a:pt x="0" y="5"/>
                    <a:pt x="1" y="8"/>
                  </a:cubicBezTo>
                  <a:cubicBezTo>
                    <a:pt x="3" y="10"/>
                    <a:pt x="5" y="11"/>
                    <a:pt x="8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9" name="Picture 675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175" y="3706813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8" name="Freeform 676"/>
            <p:cNvSpPr/>
            <p:nvPr userDrawn="1"/>
          </p:nvSpPr>
          <p:spPr bwMode="auto">
            <a:xfrm>
              <a:off x="4787900" y="3859213"/>
              <a:ext cx="41275" cy="41275"/>
            </a:xfrm>
            <a:custGeom>
              <a:avLst/>
              <a:gdLst>
                <a:gd name="T0" fmla="*/ 3 w 11"/>
                <a:gd name="T1" fmla="*/ 1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3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1" name="Picture 677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0" y="3748088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9" name="Freeform 678"/>
            <p:cNvSpPr/>
            <p:nvPr userDrawn="1"/>
          </p:nvSpPr>
          <p:spPr bwMode="auto">
            <a:xfrm>
              <a:off x="4687888" y="3900488"/>
              <a:ext cx="42863" cy="42863"/>
            </a:xfrm>
            <a:custGeom>
              <a:avLst/>
              <a:gdLst>
                <a:gd name="T0" fmla="*/ 3 w 11"/>
                <a:gd name="T1" fmla="*/ 1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3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3" name="Picture 679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38" y="3790950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70" name="Freeform 680"/>
            <p:cNvSpPr/>
            <p:nvPr userDrawn="1"/>
          </p:nvSpPr>
          <p:spPr bwMode="auto">
            <a:xfrm>
              <a:off x="4589463" y="3943350"/>
              <a:ext cx="41275" cy="41275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5" name="Picture 68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488" y="3832225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71" name="Freeform 682"/>
            <p:cNvSpPr/>
            <p:nvPr userDrawn="1"/>
          </p:nvSpPr>
          <p:spPr bwMode="auto">
            <a:xfrm>
              <a:off x="4491038" y="3984625"/>
              <a:ext cx="41275" cy="42863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8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2" y="10"/>
                    <a:pt x="5" y="11"/>
                    <a:pt x="8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7" name="Picture 683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063" y="3875088"/>
              <a:ext cx="103188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72" name="Freeform 684"/>
            <p:cNvSpPr/>
            <p:nvPr userDrawn="1"/>
          </p:nvSpPr>
          <p:spPr bwMode="auto">
            <a:xfrm>
              <a:off x="4524375" y="3798888"/>
              <a:ext cx="892175" cy="403225"/>
            </a:xfrm>
            <a:custGeom>
              <a:avLst/>
              <a:gdLst>
                <a:gd name="T0" fmla="*/ 233 w 234"/>
                <a:gd name="T1" fmla="*/ 8 h 106"/>
                <a:gd name="T2" fmla="*/ 4 w 234"/>
                <a:gd name="T3" fmla="*/ 106 h 106"/>
                <a:gd name="T4" fmla="*/ 1 w 234"/>
                <a:gd name="T5" fmla="*/ 104 h 106"/>
                <a:gd name="T6" fmla="*/ 0 w 234"/>
                <a:gd name="T7" fmla="*/ 102 h 106"/>
                <a:gd name="T8" fmla="*/ 1 w 234"/>
                <a:gd name="T9" fmla="*/ 99 h 106"/>
                <a:gd name="T10" fmla="*/ 230 w 234"/>
                <a:gd name="T11" fmla="*/ 1 h 106"/>
                <a:gd name="T12" fmla="*/ 233 w 234"/>
                <a:gd name="T13" fmla="*/ 2 h 106"/>
                <a:gd name="T14" fmla="*/ 234 w 234"/>
                <a:gd name="T15" fmla="*/ 4 h 106"/>
                <a:gd name="T16" fmla="*/ 233 w 234"/>
                <a:gd name="T17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06">
                  <a:moveTo>
                    <a:pt x="233" y="8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3" y="106"/>
                    <a:pt x="2" y="106"/>
                    <a:pt x="1" y="10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99"/>
                    <a:pt x="1" y="99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0"/>
                    <a:pt x="232" y="1"/>
                    <a:pt x="233" y="2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6"/>
                    <a:pt x="234" y="7"/>
                    <a:pt x="233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3" name="Freeform 685"/>
            <p:cNvSpPr/>
            <p:nvPr userDrawn="1"/>
          </p:nvSpPr>
          <p:spPr bwMode="auto">
            <a:xfrm>
              <a:off x="4567238" y="3894138"/>
              <a:ext cx="890588" cy="403225"/>
            </a:xfrm>
            <a:custGeom>
              <a:avLst/>
              <a:gdLst>
                <a:gd name="T0" fmla="*/ 231 w 234"/>
                <a:gd name="T1" fmla="*/ 8 h 106"/>
                <a:gd name="T2" fmla="*/ 5 w 234"/>
                <a:gd name="T3" fmla="*/ 105 h 106"/>
                <a:gd name="T4" fmla="*/ 0 w 234"/>
                <a:gd name="T5" fmla="*/ 103 h 106"/>
                <a:gd name="T6" fmla="*/ 2 w 234"/>
                <a:gd name="T7" fmla="*/ 98 h 106"/>
                <a:gd name="T8" fmla="*/ 228 w 234"/>
                <a:gd name="T9" fmla="*/ 1 h 106"/>
                <a:gd name="T10" fmla="*/ 233 w 234"/>
                <a:gd name="T11" fmla="*/ 3 h 106"/>
                <a:gd name="T12" fmla="*/ 231 w 234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6">
                  <a:moveTo>
                    <a:pt x="231" y="8"/>
                  </a:moveTo>
                  <a:cubicBezTo>
                    <a:pt x="5" y="105"/>
                    <a:pt x="5" y="105"/>
                    <a:pt x="5" y="105"/>
                  </a:cubicBezTo>
                  <a:cubicBezTo>
                    <a:pt x="3" y="106"/>
                    <a:pt x="1" y="105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0" y="0"/>
                    <a:pt x="232" y="1"/>
                    <a:pt x="233" y="3"/>
                  </a:cubicBezTo>
                  <a:cubicBezTo>
                    <a:pt x="234" y="5"/>
                    <a:pt x="233" y="7"/>
                    <a:pt x="231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4" name="Freeform 686"/>
            <p:cNvSpPr/>
            <p:nvPr userDrawn="1"/>
          </p:nvSpPr>
          <p:spPr bwMode="auto">
            <a:xfrm>
              <a:off x="4605338" y="3992563"/>
              <a:ext cx="893763" cy="400050"/>
            </a:xfrm>
            <a:custGeom>
              <a:avLst/>
              <a:gdLst>
                <a:gd name="T0" fmla="*/ 232 w 235"/>
                <a:gd name="T1" fmla="*/ 7 h 105"/>
                <a:gd name="T2" fmla="*/ 6 w 235"/>
                <a:gd name="T3" fmla="*/ 104 h 105"/>
                <a:gd name="T4" fmla="*/ 1 w 235"/>
                <a:gd name="T5" fmla="*/ 102 h 105"/>
                <a:gd name="T6" fmla="*/ 3 w 235"/>
                <a:gd name="T7" fmla="*/ 97 h 105"/>
                <a:gd name="T8" fmla="*/ 229 w 235"/>
                <a:gd name="T9" fmla="*/ 0 h 105"/>
                <a:gd name="T10" fmla="*/ 234 w 235"/>
                <a:gd name="T11" fmla="*/ 2 h 105"/>
                <a:gd name="T12" fmla="*/ 232 w 235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5" y="4"/>
                    <a:pt x="234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5" name="Freeform 687"/>
            <p:cNvSpPr/>
            <p:nvPr userDrawn="1"/>
          </p:nvSpPr>
          <p:spPr bwMode="auto">
            <a:xfrm>
              <a:off x="4646613" y="4087813"/>
              <a:ext cx="890588" cy="400050"/>
            </a:xfrm>
            <a:custGeom>
              <a:avLst/>
              <a:gdLst>
                <a:gd name="T0" fmla="*/ 232 w 234"/>
                <a:gd name="T1" fmla="*/ 7 h 105"/>
                <a:gd name="T2" fmla="*/ 6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9 w 234"/>
                <a:gd name="T9" fmla="*/ 0 h 105"/>
                <a:gd name="T10" fmla="*/ 234 w 234"/>
                <a:gd name="T11" fmla="*/ 2 h 105"/>
                <a:gd name="T12" fmla="*/ 232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4" y="4"/>
                    <a:pt x="234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6" name="Freeform 688"/>
            <p:cNvSpPr/>
            <p:nvPr userDrawn="1"/>
          </p:nvSpPr>
          <p:spPr bwMode="auto">
            <a:xfrm>
              <a:off x="4687888" y="4183063"/>
              <a:ext cx="892175" cy="400050"/>
            </a:xfrm>
            <a:custGeom>
              <a:avLst/>
              <a:gdLst>
                <a:gd name="T0" fmla="*/ 231 w 234"/>
                <a:gd name="T1" fmla="*/ 7 h 105"/>
                <a:gd name="T2" fmla="*/ 6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1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1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3" y="0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7" name="Freeform 689"/>
            <p:cNvSpPr/>
            <p:nvPr userDrawn="1"/>
          </p:nvSpPr>
          <p:spPr bwMode="auto">
            <a:xfrm>
              <a:off x="4730750" y="4278313"/>
              <a:ext cx="890588" cy="400050"/>
            </a:xfrm>
            <a:custGeom>
              <a:avLst/>
              <a:gdLst>
                <a:gd name="T0" fmla="*/ 231 w 234"/>
                <a:gd name="T1" fmla="*/ 7 h 105"/>
                <a:gd name="T2" fmla="*/ 5 w 234"/>
                <a:gd name="T3" fmla="*/ 104 h 105"/>
                <a:gd name="T4" fmla="*/ 0 w 234"/>
                <a:gd name="T5" fmla="*/ 102 h 105"/>
                <a:gd name="T6" fmla="*/ 2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3 w 234"/>
                <a:gd name="T13" fmla="*/ 2 h 105"/>
                <a:gd name="T14" fmla="*/ 231 w 234"/>
                <a:gd name="T15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3" y="105"/>
                    <a:pt x="1" y="104"/>
                    <a:pt x="0" y="102"/>
                  </a:cubicBezTo>
                  <a:cubicBezTo>
                    <a:pt x="0" y="100"/>
                    <a:pt x="0" y="98"/>
                    <a:pt x="2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0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8" name="Freeform 690"/>
            <p:cNvSpPr/>
            <p:nvPr userDrawn="1"/>
          </p:nvSpPr>
          <p:spPr bwMode="auto">
            <a:xfrm>
              <a:off x="4768850" y="4373563"/>
              <a:ext cx="895350" cy="400050"/>
            </a:xfrm>
            <a:custGeom>
              <a:avLst/>
              <a:gdLst>
                <a:gd name="T0" fmla="*/ 232 w 235"/>
                <a:gd name="T1" fmla="*/ 7 h 105"/>
                <a:gd name="T2" fmla="*/ 6 w 235"/>
                <a:gd name="T3" fmla="*/ 104 h 105"/>
                <a:gd name="T4" fmla="*/ 1 w 235"/>
                <a:gd name="T5" fmla="*/ 102 h 105"/>
                <a:gd name="T6" fmla="*/ 3 w 235"/>
                <a:gd name="T7" fmla="*/ 97 h 105"/>
                <a:gd name="T8" fmla="*/ 229 w 235"/>
                <a:gd name="T9" fmla="*/ 0 h 105"/>
                <a:gd name="T10" fmla="*/ 234 w 235"/>
                <a:gd name="T11" fmla="*/ 2 h 105"/>
                <a:gd name="T12" fmla="*/ 232 w 235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5" y="4"/>
                    <a:pt x="234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9" name="Freeform 691"/>
            <p:cNvSpPr/>
            <p:nvPr userDrawn="1"/>
          </p:nvSpPr>
          <p:spPr bwMode="auto">
            <a:xfrm>
              <a:off x="4810125" y="4468813"/>
              <a:ext cx="892175" cy="400050"/>
            </a:xfrm>
            <a:custGeom>
              <a:avLst/>
              <a:gdLst>
                <a:gd name="T0" fmla="*/ 232 w 234"/>
                <a:gd name="T1" fmla="*/ 7 h 105"/>
                <a:gd name="T2" fmla="*/ 6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9 w 234"/>
                <a:gd name="T9" fmla="*/ 0 h 105"/>
                <a:gd name="T10" fmla="*/ 234 w 234"/>
                <a:gd name="T11" fmla="*/ 2 h 105"/>
                <a:gd name="T12" fmla="*/ 232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4" y="4"/>
                    <a:pt x="233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0" name="Freeform 692"/>
            <p:cNvSpPr/>
            <p:nvPr userDrawn="1"/>
          </p:nvSpPr>
          <p:spPr bwMode="auto">
            <a:xfrm>
              <a:off x="4852988" y="4564063"/>
              <a:ext cx="890588" cy="400050"/>
            </a:xfrm>
            <a:custGeom>
              <a:avLst/>
              <a:gdLst>
                <a:gd name="T0" fmla="*/ 231 w 234"/>
                <a:gd name="T1" fmla="*/ 7 h 105"/>
                <a:gd name="T2" fmla="*/ 5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1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4" y="105"/>
                    <a:pt x="1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1" name="Freeform 693"/>
            <p:cNvSpPr/>
            <p:nvPr userDrawn="1"/>
          </p:nvSpPr>
          <p:spPr bwMode="auto">
            <a:xfrm>
              <a:off x="4894263" y="4659313"/>
              <a:ext cx="890588" cy="401638"/>
            </a:xfrm>
            <a:custGeom>
              <a:avLst/>
              <a:gdLst>
                <a:gd name="T0" fmla="*/ 231 w 234"/>
                <a:gd name="T1" fmla="*/ 7 h 105"/>
                <a:gd name="T2" fmla="*/ 5 w 234"/>
                <a:gd name="T3" fmla="*/ 104 h 105"/>
                <a:gd name="T4" fmla="*/ 0 w 234"/>
                <a:gd name="T5" fmla="*/ 102 h 105"/>
                <a:gd name="T6" fmla="*/ 2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1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3" y="105"/>
                    <a:pt x="1" y="104"/>
                    <a:pt x="0" y="102"/>
                  </a:cubicBezTo>
                  <a:cubicBezTo>
                    <a:pt x="0" y="100"/>
                    <a:pt x="0" y="98"/>
                    <a:pt x="2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2" name="Freeform 694"/>
            <p:cNvSpPr/>
            <p:nvPr userDrawn="1"/>
          </p:nvSpPr>
          <p:spPr bwMode="auto">
            <a:xfrm>
              <a:off x="4932363" y="4751388"/>
              <a:ext cx="895350" cy="404813"/>
            </a:xfrm>
            <a:custGeom>
              <a:avLst/>
              <a:gdLst>
                <a:gd name="T0" fmla="*/ 233 w 235"/>
                <a:gd name="T1" fmla="*/ 8 h 106"/>
                <a:gd name="T2" fmla="*/ 5 w 235"/>
                <a:gd name="T3" fmla="*/ 106 h 106"/>
                <a:gd name="T4" fmla="*/ 2 w 235"/>
                <a:gd name="T5" fmla="*/ 105 h 106"/>
                <a:gd name="T6" fmla="*/ 1 w 235"/>
                <a:gd name="T7" fmla="*/ 102 h 106"/>
                <a:gd name="T8" fmla="*/ 2 w 235"/>
                <a:gd name="T9" fmla="*/ 99 h 106"/>
                <a:gd name="T10" fmla="*/ 230 w 235"/>
                <a:gd name="T11" fmla="*/ 1 h 106"/>
                <a:gd name="T12" fmla="*/ 233 w 235"/>
                <a:gd name="T13" fmla="*/ 2 h 106"/>
                <a:gd name="T14" fmla="*/ 234 w 235"/>
                <a:gd name="T15" fmla="*/ 5 h 106"/>
                <a:gd name="T16" fmla="*/ 233 w 235"/>
                <a:gd name="T17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06">
                  <a:moveTo>
                    <a:pt x="233" y="8"/>
                  </a:moveTo>
                  <a:cubicBezTo>
                    <a:pt x="5" y="106"/>
                    <a:pt x="5" y="106"/>
                    <a:pt x="5" y="106"/>
                  </a:cubicBezTo>
                  <a:cubicBezTo>
                    <a:pt x="4" y="106"/>
                    <a:pt x="2" y="106"/>
                    <a:pt x="2" y="105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0" y="101"/>
                    <a:pt x="1" y="99"/>
                    <a:pt x="2" y="99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0"/>
                    <a:pt x="233" y="1"/>
                    <a:pt x="233" y="2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5" y="6"/>
                    <a:pt x="234" y="7"/>
                    <a:pt x="233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3" name="Freeform 695"/>
            <p:cNvSpPr/>
            <p:nvPr userDrawn="1"/>
          </p:nvSpPr>
          <p:spPr bwMode="auto">
            <a:xfrm>
              <a:off x="5545138" y="3760788"/>
              <a:ext cx="560388" cy="1177925"/>
            </a:xfrm>
            <a:custGeom>
              <a:avLst/>
              <a:gdLst>
                <a:gd name="T0" fmla="*/ 15 w 353"/>
                <a:gd name="T1" fmla="*/ 742 h 742"/>
                <a:gd name="T2" fmla="*/ 0 w 353"/>
                <a:gd name="T3" fmla="*/ 734 h 742"/>
                <a:gd name="T4" fmla="*/ 339 w 353"/>
                <a:gd name="T5" fmla="*/ 0 h 742"/>
                <a:gd name="T6" fmla="*/ 353 w 353"/>
                <a:gd name="T7" fmla="*/ 7 h 742"/>
                <a:gd name="T8" fmla="*/ 15 w 353"/>
                <a:gd name="T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742">
                  <a:moveTo>
                    <a:pt x="15" y="742"/>
                  </a:moveTo>
                  <a:lnTo>
                    <a:pt x="0" y="734"/>
                  </a:lnTo>
                  <a:lnTo>
                    <a:pt x="339" y="0"/>
                  </a:lnTo>
                  <a:lnTo>
                    <a:pt x="353" y="7"/>
                  </a:lnTo>
                  <a:lnTo>
                    <a:pt x="15" y="742"/>
                  </a:lnTo>
                  <a:close/>
                </a:path>
              </a:pathLst>
            </a:custGeom>
            <a:solidFill>
              <a:srgbClr val="FEC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4" name="Freeform 696"/>
            <p:cNvSpPr/>
            <p:nvPr userDrawn="1"/>
          </p:nvSpPr>
          <p:spPr bwMode="auto">
            <a:xfrm>
              <a:off x="5568950" y="3771900"/>
              <a:ext cx="563563" cy="1177925"/>
            </a:xfrm>
            <a:custGeom>
              <a:avLst/>
              <a:gdLst>
                <a:gd name="T0" fmla="*/ 16 w 355"/>
                <a:gd name="T1" fmla="*/ 742 h 742"/>
                <a:gd name="T2" fmla="*/ 0 w 355"/>
                <a:gd name="T3" fmla="*/ 735 h 742"/>
                <a:gd name="T4" fmla="*/ 338 w 355"/>
                <a:gd name="T5" fmla="*/ 0 h 742"/>
                <a:gd name="T6" fmla="*/ 355 w 355"/>
                <a:gd name="T7" fmla="*/ 7 h 742"/>
                <a:gd name="T8" fmla="*/ 16 w 355"/>
                <a:gd name="T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742">
                  <a:moveTo>
                    <a:pt x="16" y="742"/>
                  </a:moveTo>
                  <a:lnTo>
                    <a:pt x="0" y="735"/>
                  </a:lnTo>
                  <a:lnTo>
                    <a:pt x="338" y="0"/>
                  </a:lnTo>
                  <a:lnTo>
                    <a:pt x="355" y="7"/>
                  </a:lnTo>
                  <a:lnTo>
                    <a:pt x="16" y="742"/>
                  </a:lnTo>
                  <a:close/>
                </a:path>
              </a:pathLst>
            </a:custGeom>
            <a:solidFill>
              <a:srgbClr val="EFB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5" name="Freeform 697"/>
            <p:cNvSpPr/>
            <p:nvPr userDrawn="1"/>
          </p:nvSpPr>
          <p:spPr bwMode="auto">
            <a:xfrm>
              <a:off x="5594350" y="3783013"/>
              <a:ext cx="560388" cy="1177925"/>
            </a:xfrm>
            <a:custGeom>
              <a:avLst/>
              <a:gdLst>
                <a:gd name="T0" fmla="*/ 15 w 353"/>
                <a:gd name="T1" fmla="*/ 742 h 742"/>
                <a:gd name="T2" fmla="*/ 0 w 353"/>
                <a:gd name="T3" fmla="*/ 735 h 742"/>
                <a:gd name="T4" fmla="*/ 339 w 353"/>
                <a:gd name="T5" fmla="*/ 0 h 742"/>
                <a:gd name="T6" fmla="*/ 353 w 353"/>
                <a:gd name="T7" fmla="*/ 7 h 742"/>
                <a:gd name="T8" fmla="*/ 15 w 353"/>
                <a:gd name="T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742">
                  <a:moveTo>
                    <a:pt x="15" y="742"/>
                  </a:moveTo>
                  <a:lnTo>
                    <a:pt x="0" y="735"/>
                  </a:lnTo>
                  <a:lnTo>
                    <a:pt x="339" y="0"/>
                  </a:lnTo>
                  <a:lnTo>
                    <a:pt x="353" y="7"/>
                  </a:lnTo>
                  <a:lnTo>
                    <a:pt x="15" y="742"/>
                  </a:lnTo>
                  <a:close/>
                </a:path>
              </a:pathLst>
            </a:custGeom>
            <a:solidFill>
              <a:srgbClr val="E3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6" name="Freeform 698"/>
            <p:cNvSpPr/>
            <p:nvPr userDrawn="1"/>
          </p:nvSpPr>
          <p:spPr bwMode="auto">
            <a:xfrm>
              <a:off x="6083300" y="3611563"/>
              <a:ext cx="114300" cy="160338"/>
            </a:xfrm>
            <a:custGeom>
              <a:avLst/>
              <a:gdLst>
                <a:gd name="T0" fmla="*/ 14 w 72"/>
                <a:gd name="T1" fmla="*/ 101 h 101"/>
                <a:gd name="T2" fmla="*/ 72 w 72"/>
                <a:gd name="T3" fmla="*/ 0 h 101"/>
                <a:gd name="T4" fmla="*/ 0 w 72"/>
                <a:gd name="T5" fmla="*/ 94 h 101"/>
                <a:gd name="T6" fmla="*/ 14 w 72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1">
                  <a:moveTo>
                    <a:pt x="14" y="101"/>
                  </a:moveTo>
                  <a:lnTo>
                    <a:pt x="72" y="0"/>
                  </a:lnTo>
                  <a:lnTo>
                    <a:pt x="0" y="94"/>
                  </a:lnTo>
                  <a:lnTo>
                    <a:pt x="14" y="101"/>
                  </a:lnTo>
                  <a:close/>
                </a:path>
              </a:pathLst>
            </a:custGeom>
            <a:solidFill>
              <a:srgbClr val="EFD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7" name="Freeform 699"/>
            <p:cNvSpPr/>
            <p:nvPr userDrawn="1"/>
          </p:nvSpPr>
          <p:spPr bwMode="auto">
            <a:xfrm>
              <a:off x="6105525" y="3611563"/>
              <a:ext cx="92075" cy="171450"/>
            </a:xfrm>
            <a:custGeom>
              <a:avLst/>
              <a:gdLst>
                <a:gd name="T0" fmla="*/ 58 w 58"/>
                <a:gd name="T1" fmla="*/ 0 h 108"/>
                <a:gd name="T2" fmla="*/ 17 w 58"/>
                <a:gd name="T3" fmla="*/ 108 h 108"/>
                <a:gd name="T4" fmla="*/ 0 w 58"/>
                <a:gd name="T5" fmla="*/ 101 h 108"/>
                <a:gd name="T6" fmla="*/ 58 w 58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8">
                  <a:moveTo>
                    <a:pt x="58" y="0"/>
                  </a:moveTo>
                  <a:lnTo>
                    <a:pt x="17" y="108"/>
                  </a:lnTo>
                  <a:lnTo>
                    <a:pt x="0" y="10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6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4" name="Freeform 700"/>
            <p:cNvSpPr/>
            <p:nvPr userDrawn="1"/>
          </p:nvSpPr>
          <p:spPr bwMode="auto">
            <a:xfrm>
              <a:off x="6132513" y="3611563"/>
              <a:ext cx="65088" cy="182563"/>
            </a:xfrm>
            <a:custGeom>
              <a:avLst/>
              <a:gdLst>
                <a:gd name="T0" fmla="*/ 41 w 41"/>
                <a:gd name="T1" fmla="*/ 0 h 115"/>
                <a:gd name="T2" fmla="*/ 14 w 41"/>
                <a:gd name="T3" fmla="*/ 115 h 115"/>
                <a:gd name="T4" fmla="*/ 0 w 41"/>
                <a:gd name="T5" fmla="*/ 108 h 115"/>
                <a:gd name="T6" fmla="*/ 41 w 41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15">
                  <a:moveTo>
                    <a:pt x="41" y="0"/>
                  </a:moveTo>
                  <a:lnTo>
                    <a:pt x="14" y="115"/>
                  </a:lnTo>
                  <a:lnTo>
                    <a:pt x="0" y="10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3A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5" name="Freeform 701"/>
            <p:cNvSpPr/>
            <p:nvPr userDrawn="1"/>
          </p:nvSpPr>
          <p:spPr bwMode="auto">
            <a:xfrm>
              <a:off x="6165850" y="3611563"/>
              <a:ext cx="31750" cy="46038"/>
            </a:xfrm>
            <a:custGeom>
              <a:avLst/>
              <a:gdLst>
                <a:gd name="T0" fmla="*/ 3 w 8"/>
                <a:gd name="T1" fmla="*/ 12 h 12"/>
                <a:gd name="T2" fmla="*/ 3 w 8"/>
                <a:gd name="T3" fmla="*/ 11 h 12"/>
                <a:gd name="T4" fmla="*/ 2 w 8"/>
                <a:gd name="T5" fmla="*/ 11 h 12"/>
                <a:gd name="T6" fmla="*/ 0 w 8"/>
                <a:gd name="T7" fmla="*/ 10 h 12"/>
                <a:gd name="T8" fmla="*/ 8 w 8"/>
                <a:gd name="T9" fmla="*/ 0 h 12"/>
                <a:gd name="T10" fmla="*/ 5 w 8"/>
                <a:gd name="T11" fmla="*/ 12 h 12"/>
                <a:gd name="T12" fmla="*/ 3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lose/>
                </a:path>
              </a:pathLst>
            </a:custGeom>
            <a:solidFill>
              <a:srgbClr val="5D5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6" name="Freeform 702"/>
            <p:cNvSpPr/>
            <p:nvPr userDrawn="1"/>
          </p:nvSpPr>
          <p:spPr bwMode="auto">
            <a:xfrm>
              <a:off x="6432550" y="4244975"/>
              <a:ext cx="4075113" cy="1558925"/>
            </a:xfrm>
            <a:custGeom>
              <a:avLst/>
              <a:gdLst>
                <a:gd name="T0" fmla="*/ 2567 w 2567"/>
                <a:gd name="T1" fmla="*/ 691 h 982"/>
                <a:gd name="T2" fmla="*/ 79 w 2567"/>
                <a:gd name="T3" fmla="*/ 982 h 982"/>
                <a:gd name="T4" fmla="*/ 0 w 2567"/>
                <a:gd name="T5" fmla="*/ 293 h 982"/>
                <a:gd name="T6" fmla="*/ 2486 w 2567"/>
                <a:gd name="T7" fmla="*/ 0 h 982"/>
                <a:gd name="T8" fmla="*/ 2567 w 2567"/>
                <a:gd name="T9" fmla="*/ 69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982">
                  <a:moveTo>
                    <a:pt x="2567" y="691"/>
                  </a:moveTo>
                  <a:lnTo>
                    <a:pt x="79" y="982"/>
                  </a:lnTo>
                  <a:lnTo>
                    <a:pt x="0" y="293"/>
                  </a:lnTo>
                  <a:lnTo>
                    <a:pt x="2486" y="0"/>
                  </a:lnTo>
                  <a:lnTo>
                    <a:pt x="2567" y="691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7" name="Freeform 703"/>
            <p:cNvSpPr/>
            <p:nvPr userDrawn="1"/>
          </p:nvSpPr>
          <p:spPr bwMode="auto">
            <a:xfrm>
              <a:off x="7377113" y="5270500"/>
              <a:ext cx="1066800" cy="331788"/>
            </a:xfrm>
            <a:custGeom>
              <a:avLst/>
              <a:gdLst>
                <a:gd name="T0" fmla="*/ 672 w 672"/>
                <a:gd name="T1" fmla="*/ 132 h 209"/>
                <a:gd name="T2" fmla="*/ 15 w 672"/>
                <a:gd name="T3" fmla="*/ 209 h 209"/>
                <a:gd name="T4" fmla="*/ 0 w 672"/>
                <a:gd name="T5" fmla="*/ 76 h 209"/>
                <a:gd name="T6" fmla="*/ 658 w 672"/>
                <a:gd name="T7" fmla="*/ 0 h 209"/>
                <a:gd name="T8" fmla="*/ 672 w 672"/>
                <a:gd name="T9" fmla="*/ 13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209">
                  <a:moveTo>
                    <a:pt x="672" y="132"/>
                  </a:moveTo>
                  <a:lnTo>
                    <a:pt x="15" y="209"/>
                  </a:lnTo>
                  <a:lnTo>
                    <a:pt x="0" y="76"/>
                  </a:lnTo>
                  <a:lnTo>
                    <a:pt x="658" y="0"/>
                  </a:lnTo>
                  <a:lnTo>
                    <a:pt x="67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8" name="Freeform 704"/>
            <p:cNvSpPr/>
            <p:nvPr userDrawn="1"/>
          </p:nvSpPr>
          <p:spPr bwMode="auto">
            <a:xfrm>
              <a:off x="7099300" y="5399088"/>
              <a:ext cx="258763" cy="236538"/>
            </a:xfrm>
            <a:custGeom>
              <a:avLst/>
              <a:gdLst>
                <a:gd name="T0" fmla="*/ 163 w 163"/>
                <a:gd name="T1" fmla="*/ 132 h 149"/>
                <a:gd name="T2" fmla="*/ 15 w 163"/>
                <a:gd name="T3" fmla="*/ 149 h 149"/>
                <a:gd name="T4" fmla="*/ 0 w 163"/>
                <a:gd name="T5" fmla="*/ 17 h 149"/>
                <a:gd name="T6" fmla="*/ 149 w 163"/>
                <a:gd name="T7" fmla="*/ 0 h 149"/>
                <a:gd name="T8" fmla="*/ 163 w 163"/>
                <a:gd name="T9" fmla="*/ 1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9">
                  <a:moveTo>
                    <a:pt x="163" y="132"/>
                  </a:moveTo>
                  <a:lnTo>
                    <a:pt x="15" y="149"/>
                  </a:lnTo>
                  <a:lnTo>
                    <a:pt x="0" y="17"/>
                  </a:lnTo>
                  <a:lnTo>
                    <a:pt x="149" y="0"/>
                  </a:lnTo>
                  <a:lnTo>
                    <a:pt x="163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9" name="Freeform 705"/>
            <p:cNvSpPr/>
            <p:nvPr userDrawn="1"/>
          </p:nvSpPr>
          <p:spPr bwMode="auto">
            <a:xfrm>
              <a:off x="6875463" y="5429250"/>
              <a:ext cx="209550" cy="233363"/>
            </a:xfrm>
            <a:custGeom>
              <a:avLst/>
              <a:gdLst>
                <a:gd name="T0" fmla="*/ 132 w 132"/>
                <a:gd name="T1" fmla="*/ 133 h 147"/>
                <a:gd name="T2" fmla="*/ 14 w 132"/>
                <a:gd name="T3" fmla="*/ 147 h 147"/>
                <a:gd name="T4" fmla="*/ 0 w 132"/>
                <a:gd name="T5" fmla="*/ 15 h 147"/>
                <a:gd name="T6" fmla="*/ 117 w 132"/>
                <a:gd name="T7" fmla="*/ 0 h 147"/>
                <a:gd name="T8" fmla="*/ 132 w 132"/>
                <a:gd name="T9" fmla="*/ 1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7">
                  <a:moveTo>
                    <a:pt x="132" y="133"/>
                  </a:moveTo>
                  <a:lnTo>
                    <a:pt x="14" y="147"/>
                  </a:lnTo>
                  <a:lnTo>
                    <a:pt x="0" y="15"/>
                  </a:lnTo>
                  <a:lnTo>
                    <a:pt x="117" y="0"/>
                  </a:lnTo>
                  <a:lnTo>
                    <a:pt x="132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0" name="Freeform 706"/>
            <p:cNvSpPr/>
            <p:nvPr userDrawn="1"/>
          </p:nvSpPr>
          <p:spPr bwMode="auto">
            <a:xfrm>
              <a:off x="6623050" y="5456238"/>
              <a:ext cx="236538" cy="236538"/>
            </a:xfrm>
            <a:custGeom>
              <a:avLst/>
              <a:gdLst>
                <a:gd name="T0" fmla="*/ 149 w 149"/>
                <a:gd name="T1" fmla="*/ 132 h 149"/>
                <a:gd name="T2" fmla="*/ 15 w 149"/>
                <a:gd name="T3" fmla="*/ 149 h 149"/>
                <a:gd name="T4" fmla="*/ 0 w 149"/>
                <a:gd name="T5" fmla="*/ 17 h 149"/>
                <a:gd name="T6" fmla="*/ 135 w 149"/>
                <a:gd name="T7" fmla="*/ 0 h 149"/>
                <a:gd name="T8" fmla="*/ 149 w 149"/>
                <a:gd name="T9" fmla="*/ 1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49" y="132"/>
                  </a:moveTo>
                  <a:lnTo>
                    <a:pt x="15" y="149"/>
                  </a:lnTo>
                  <a:lnTo>
                    <a:pt x="0" y="17"/>
                  </a:lnTo>
                  <a:lnTo>
                    <a:pt x="135" y="0"/>
                  </a:lnTo>
                  <a:lnTo>
                    <a:pt x="149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1" name="Freeform 707"/>
            <p:cNvSpPr/>
            <p:nvPr userDrawn="1"/>
          </p:nvSpPr>
          <p:spPr bwMode="auto">
            <a:xfrm>
              <a:off x="8942388" y="5189538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5 w 118"/>
                <a:gd name="T3" fmla="*/ 144 h 144"/>
                <a:gd name="T4" fmla="*/ 0 w 118"/>
                <a:gd name="T5" fmla="*/ 12 h 144"/>
                <a:gd name="T6" fmla="*/ 104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4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2" name="Freeform 708"/>
            <p:cNvSpPr/>
            <p:nvPr userDrawn="1"/>
          </p:nvSpPr>
          <p:spPr bwMode="auto">
            <a:xfrm>
              <a:off x="9140825" y="5175250"/>
              <a:ext cx="130175" cy="220663"/>
            </a:xfrm>
            <a:custGeom>
              <a:avLst/>
              <a:gdLst>
                <a:gd name="T0" fmla="*/ 82 w 82"/>
                <a:gd name="T1" fmla="*/ 132 h 139"/>
                <a:gd name="T2" fmla="*/ 15 w 82"/>
                <a:gd name="T3" fmla="*/ 139 h 139"/>
                <a:gd name="T4" fmla="*/ 0 w 82"/>
                <a:gd name="T5" fmla="*/ 7 h 139"/>
                <a:gd name="T6" fmla="*/ 67 w 82"/>
                <a:gd name="T7" fmla="*/ 0 h 139"/>
                <a:gd name="T8" fmla="*/ 82 w 82"/>
                <a:gd name="T9" fmla="*/ 1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39">
                  <a:moveTo>
                    <a:pt x="82" y="132"/>
                  </a:moveTo>
                  <a:lnTo>
                    <a:pt x="15" y="139"/>
                  </a:lnTo>
                  <a:lnTo>
                    <a:pt x="0" y="7"/>
                  </a:lnTo>
                  <a:lnTo>
                    <a:pt x="67" y="0"/>
                  </a:lnTo>
                  <a:lnTo>
                    <a:pt x="8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3" name="Freeform 709"/>
            <p:cNvSpPr/>
            <p:nvPr userDrawn="1"/>
          </p:nvSpPr>
          <p:spPr bwMode="auto">
            <a:xfrm>
              <a:off x="9437688" y="5140325"/>
              <a:ext cx="130175" cy="220663"/>
            </a:xfrm>
            <a:custGeom>
              <a:avLst/>
              <a:gdLst>
                <a:gd name="T0" fmla="*/ 82 w 82"/>
                <a:gd name="T1" fmla="*/ 132 h 139"/>
                <a:gd name="T2" fmla="*/ 15 w 82"/>
                <a:gd name="T3" fmla="*/ 139 h 139"/>
                <a:gd name="T4" fmla="*/ 0 w 82"/>
                <a:gd name="T5" fmla="*/ 7 h 139"/>
                <a:gd name="T6" fmla="*/ 65 w 82"/>
                <a:gd name="T7" fmla="*/ 0 h 139"/>
                <a:gd name="T8" fmla="*/ 82 w 82"/>
                <a:gd name="T9" fmla="*/ 1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39">
                  <a:moveTo>
                    <a:pt x="82" y="132"/>
                  </a:moveTo>
                  <a:lnTo>
                    <a:pt x="15" y="139"/>
                  </a:lnTo>
                  <a:lnTo>
                    <a:pt x="0" y="7"/>
                  </a:lnTo>
                  <a:lnTo>
                    <a:pt x="65" y="0"/>
                  </a:lnTo>
                  <a:lnTo>
                    <a:pt x="8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" name="Freeform 710"/>
            <p:cNvSpPr/>
            <p:nvPr userDrawn="1"/>
          </p:nvSpPr>
          <p:spPr bwMode="auto">
            <a:xfrm>
              <a:off x="8718550" y="5216525"/>
              <a:ext cx="209550" cy="228600"/>
            </a:xfrm>
            <a:custGeom>
              <a:avLst/>
              <a:gdLst>
                <a:gd name="T0" fmla="*/ 132 w 132"/>
                <a:gd name="T1" fmla="*/ 132 h 144"/>
                <a:gd name="T2" fmla="*/ 14 w 132"/>
                <a:gd name="T3" fmla="*/ 144 h 144"/>
                <a:gd name="T4" fmla="*/ 0 w 132"/>
                <a:gd name="T5" fmla="*/ 12 h 144"/>
                <a:gd name="T6" fmla="*/ 117 w 132"/>
                <a:gd name="T7" fmla="*/ 0 h 144"/>
                <a:gd name="T8" fmla="*/ 132 w 132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4">
                  <a:moveTo>
                    <a:pt x="132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17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" name="Freeform 711"/>
            <p:cNvSpPr/>
            <p:nvPr userDrawn="1"/>
          </p:nvSpPr>
          <p:spPr bwMode="auto">
            <a:xfrm>
              <a:off x="9282113" y="5156200"/>
              <a:ext cx="130175" cy="98425"/>
            </a:xfrm>
            <a:custGeom>
              <a:avLst/>
              <a:gdLst>
                <a:gd name="T0" fmla="*/ 82 w 82"/>
                <a:gd name="T1" fmla="*/ 52 h 62"/>
                <a:gd name="T2" fmla="*/ 5 w 82"/>
                <a:gd name="T3" fmla="*/ 62 h 62"/>
                <a:gd name="T4" fmla="*/ 0 w 82"/>
                <a:gd name="T5" fmla="*/ 9 h 62"/>
                <a:gd name="T6" fmla="*/ 77 w 82"/>
                <a:gd name="T7" fmla="*/ 0 h 62"/>
                <a:gd name="T8" fmla="*/ 82 w 82"/>
                <a:gd name="T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2">
                  <a:moveTo>
                    <a:pt x="82" y="52"/>
                  </a:moveTo>
                  <a:lnTo>
                    <a:pt x="5" y="62"/>
                  </a:lnTo>
                  <a:lnTo>
                    <a:pt x="0" y="9"/>
                  </a:lnTo>
                  <a:lnTo>
                    <a:pt x="77" y="0"/>
                  </a:lnTo>
                  <a:lnTo>
                    <a:pt x="82" y="5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" name="Freeform 712"/>
            <p:cNvSpPr/>
            <p:nvPr userDrawn="1"/>
          </p:nvSpPr>
          <p:spPr bwMode="auto">
            <a:xfrm>
              <a:off x="9297988" y="5284788"/>
              <a:ext cx="128588" cy="95250"/>
            </a:xfrm>
            <a:custGeom>
              <a:avLst/>
              <a:gdLst>
                <a:gd name="T0" fmla="*/ 81 w 81"/>
                <a:gd name="T1" fmla="*/ 51 h 60"/>
                <a:gd name="T2" fmla="*/ 4 w 81"/>
                <a:gd name="T3" fmla="*/ 60 h 60"/>
                <a:gd name="T4" fmla="*/ 0 w 81"/>
                <a:gd name="T5" fmla="*/ 7 h 60"/>
                <a:gd name="T6" fmla="*/ 74 w 81"/>
                <a:gd name="T7" fmla="*/ 0 h 60"/>
                <a:gd name="T8" fmla="*/ 81 w 81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81" y="51"/>
                  </a:moveTo>
                  <a:lnTo>
                    <a:pt x="4" y="60"/>
                  </a:lnTo>
                  <a:lnTo>
                    <a:pt x="0" y="7"/>
                  </a:lnTo>
                  <a:lnTo>
                    <a:pt x="74" y="0"/>
                  </a:lnTo>
                  <a:lnTo>
                    <a:pt x="81" y="51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" name="Freeform 713"/>
            <p:cNvSpPr/>
            <p:nvPr userDrawn="1"/>
          </p:nvSpPr>
          <p:spPr bwMode="auto">
            <a:xfrm>
              <a:off x="8466138" y="5243513"/>
              <a:ext cx="236538" cy="231775"/>
            </a:xfrm>
            <a:custGeom>
              <a:avLst/>
              <a:gdLst>
                <a:gd name="T0" fmla="*/ 149 w 149"/>
                <a:gd name="T1" fmla="*/ 129 h 146"/>
                <a:gd name="T2" fmla="*/ 15 w 149"/>
                <a:gd name="T3" fmla="*/ 146 h 146"/>
                <a:gd name="T4" fmla="*/ 0 w 149"/>
                <a:gd name="T5" fmla="*/ 14 h 146"/>
                <a:gd name="T6" fmla="*/ 135 w 149"/>
                <a:gd name="T7" fmla="*/ 0 h 146"/>
                <a:gd name="T8" fmla="*/ 149 w 149"/>
                <a:gd name="T9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129"/>
                  </a:moveTo>
                  <a:lnTo>
                    <a:pt x="15" y="146"/>
                  </a:lnTo>
                  <a:lnTo>
                    <a:pt x="0" y="14"/>
                  </a:lnTo>
                  <a:lnTo>
                    <a:pt x="135" y="0"/>
                  </a:lnTo>
                  <a:lnTo>
                    <a:pt x="149" y="12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" name="Freeform 714"/>
            <p:cNvSpPr/>
            <p:nvPr userDrawn="1"/>
          </p:nvSpPr>
          <p:spPr bwMode="auto">
            <a:xfrm>
              <a:off x="6938963" y="5151438"/>
              <a:ext cx="187325" cy="225425"/>
            </a:xfrm>
            <a:custGeom>
              <a:avLst/>
              <a:gdLst>
                <a:gd name="T0" fmla="*/ 118 w 118"/>
                <a:gd name="T1" fmla="*/ 130 h 142"/>
                <a:gd name="T2" fmla="*/ 17 w 118"/>
                <a:gd name="T3" fmla="*/ 142 h 142"/>
                <a:gd name="T4" fmla="*/ 0 w 118"/>
                <a:gd name="T5" fmla="*/ 10 h 142"/>
                <a:gd name="T6" fmla="*/ 101 w 118"/>
                <a:gd name="T7" fmla="*/ 0 h 142"/>
                <a:gd name="T8" fmla="*/ 118 w 118"/>
                <a:gd name="T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2">
                  <a:moveTo>
                    <a:pt x="118" y="130"/>
                  </a:moveTo>
                  <a:lnTo>
                    <a:pt x="17" y="142"/>
                  </a:lnTo>
                  <a:lnTo>
                    <a:pt x="0" y="10"/>
                  </a:lnTo>
                  <a:lnTo>
                    <a:pt x="101" y="0"/>
                  </a:lnTo>
                  <a:lnTo>
                    <a:pt x="118" y="13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" name="Freeform 715"/>
            <p:cNvSpPr/>
            <p:nvPr userDrawn="1"/>
          </p:nvSpPr>
          <p:spPr bwMode="auto">
            <a:xfrm>
              <a:off x="6589713" y="5175250"/>
              <a:ext cx="327025" cy="242888"/>
            </a:xfrm>
            <a:custGeom>
              <a:avLst/>
              <a:gdLst>
                <a:gd name="T0" fmla="*/ 206 w 206"/>
                <a:gd name="T1" fmla="*/ 132 h 153"/>
                <a:gd name="T2" fmla="*/ 16 w 206"/>
                <a:gd name="T3" fmla="*/ 153 h 153"/>
                <a:gd name="T4" fmla="*/ 0 w 206"/>
                <a:gd name="T5" fmla="*/ 21 h 153"/>
                <a:gd name="T6" fmla="*/ 192 w 206"/>
                <a:gd name="T7" fmla="*/ 0 h 153"/>
                <a:gd name="T8" fmla="*/ 206 w 206"/>
                <a:gd name="T9" fmla="*/ 13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53">
                  <a:moveTo>
                    <a:pt x="206" y="132"/>
                  </a:moveTo>
                  <a:lnTo>
                    <a:pt x="16" y="153"/>
                  </a:lnTo>
                  <a:lnTo>
                    <a:pt x="0" y="21"/>
                  </a:lnTo>
                  <a:lnTo>
                    <a:pt x="192" y="0"/>
                  </a:lnTo>
                  <a:lnTo>
                    <a:pt x="206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0" name="Freeform 716"/>
            <p:cNvSpPr/>
            <p:nvPr userDrawn="1"/>
          </p:nvSpPr>
          <p:spPr bwMode="auto">
            <a:xfrm>
              <a:off x="7142163" y="5124450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0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1" name="Freeform 717"/>
            <p:cNvSpPr/>
            <p:nvPr userDrawn="1"/>
          </p:nvSpPr>
          <p:spPr bwMode="auto">
            <a:xfrm>
              <a:off x="7343775" y="5102225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0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2" name="Freeform 718"/>
            <p:cNvSpPr/>
            <p:nvPr userDrawn="1"/>
          </p:nvSpPr>
          <p:spPr bwMode="auto">
            <a:xfrm>
              <a:off x="7545388" y="5080000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1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3" name="Freeform 719"/>
            <p:cNvSpPr/>
            <p:nvPr userDrawn="1"/>
          </p:nvSpPr>
          <p:spPr bwMode="auto">
            <a:xfrm>
              <a:off x="7747000" y="5056188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4" name="Freeform 720"/>
            <p:cNvSpPr/>
            <p:nvPr userDrawn="1"/>
          </p:nvSpPr>
          <p:spPr bwMode="auto">
            <a:xfrm>
              <a:off x="7948613" y="5033963"/>
              <a:ext cx="187325" cy="223838"/>
            </a:xfrm>
            <a:custGeom>
              <a:avLst/>
              <a:gdLst>
                <a:gd name="T0" fmla="*/ 118 w 118"/>
                <a:gd name="T1" fmla="*/ 129 h 141"/>
                <a:gd name="T2" fmla="*/ 17 w 118"/>
                <a:gd name="T3" fmla="*/ 141 h 141"/>
                <a:gd name="T4" fmla="*/ 0 w 118"/>
                <a:gd name="T5" fmla="*/ 9 h 141"/>
                <a:gd name="T6" fmla="*/ 101 w 118"/>
                <a:gd name="T7" fmla="*/ 0 h 141"/>
                <a:gd name="T8" fmla="*/ 118 w 118"/>
                <a:gd name="T9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1">
                  <a:moveTo>
                    <a:pt x="118" y="129"/>
                  </a:moveTo>
                  <a:lnTo>
                    <a:pt x="17" y="141"/>
                  </a:lnTo>
                  <a:lnTo>
                    <a:pt x="0" y="9"/>
                  </a:lnTo>
                  <a:lnTo>
                    <a:pt x="101" y="0"/>
                  </a:lnTo>
                  <a:lnTo>
                    <a:pt x="118" y="12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5" name="Freeform 721"/>
            <p:cNvSpPr/>
            <p:nvPr userDrawn="1"/>
          </p:nvSpPr>
          <p:spPr bwMode="auto">
            <a:xfrm>
              <a:off x="8150225" y="5006975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6" name="Freeform 722"/>
            <p:cNvSpPr/>
            <p:nvPr userDrawn="1"/>
          </p:nvSpPr>
          <p:spPr bwMode="auto">
            <a:xfrm>
              <a:off x="8353425" y="4983163"/>
              <a:ext cx="185738" cy="230188"/>
            </a:xfrm>
            <a:custGeom>
              <a:avLst/>
              <a:gdLst>
                <a:gd name="T0" fmla="*/ 117 w 117"/>
                <a:gd name="T1" fmla="*/ 133 h 145"/>
                <a:gd name="T2" fmla="*/ 16 w 117"/>
                <a:gd name="T3" fmla="*/ 145 h 145"/>
                <a:gd name="T4" fmla="*/ 0 w 117"/>
                <a:gd name="T5" fmla="*/ 12 h 145"/>
                <a:gd name="T6" fmla="*/ 100 w 117"/>
                <a:gd name="T7" fmla="*/ 0 h 145"/>
                <a:gd name="T8" fmla="*/ 117 w 117"/>
                <a:gd name="T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5">
                  <a:moveTo>
                    <a:pt x="117" y="133"/>
                  </a:moveTo>
                  <a:lnTo>
                    <a:pt x="16" y="145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7" name="Freeform 723"/>
            <p:cNvSpPr/>
            <p:nvPr userDrawn="1"/>
          </p:nvSpPr>
          <p:spPr bwMode="auto">
            <a:xfrm>
              <a:off x="8555038" y="4960938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0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8" name="Freeform 724"/>
            <p:cNvSpPr/>
            <p:nvPr userDrawn="1"/>
          </p:nvSpPr>
          <p:spPr bwMode="auto">
            <a:xfrm>
              <a:off x="8756650" y="4938713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1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9" name="Freeform 725"/>
            <p:cNvSpPr/>
            <p:nvPr userDrawn="1"/>
          </p:nvSpPr>
          <p:spPr bwMode="auto">
            <a:xfrm>
              <a:off x="8958263" y="4914900"/>
              <a:ext cx="187325" cy="225425"/>
            </a:xfrm>
            <a:custGeom>
              <a:avLst/>
              <a:gdLst>
                <a:gd name="T0" fmla="*/ 118 w 118"/>
                <a:gd name="T1" fmla="*/ 132 h 142"/>
                <a:gd name="T2" fmla="*/ 17 w 118"/>
                <a:gd name="T3" fmla="*/ 142 h 142"/>
                <a:gd name="T4" fmla="*/ 0 w 118"/>
                <a:gd name="T5" fmla="*/ 12 h 142"/>
                <a:gd name="T6" fmla="*/ 101 w 118"/>
                <a:gd name="T7" fmla="*/ 0 h 142"/>
                <a:gd name="T8" fmla="*/ 118 w 118"/>
                <a:gd name="T9" fmla="*/ 1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2">
                  <a:moveTo>
                    <a:pt x="118" y="132"/>
                  </a:moveTo>
                  <a:lnTo>
                    <a:pt x="17" y="142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0" name="Freeform 726"/>
            <p:cNvSpPr/>
            <p:nvPr userDrawn="1"/>
          </p:nvSpPr>
          <p:spPr bwMode="auto">
            <a:xfrm>
              <a:off x="9159875" y="4887913"/>
              <a:ext cx="187325" cy="230188"/>
            </a:xfrm>
            <a:custGeom>
              <a:avLst/>
              <a:gdLst>
                <a:gd name="T0" fmla="*/ 118 w 118"/>
                <a:gd name="T1" fmla="*/ 133 h 145"/>
                <a:gd name="T2" fmla="*/ 17 w 118"/>
                <a:gd name="T3" fmla="*/ 145 h 145"/>
                <a:gd name="T4" fmla="*/ 0 w 118"/>
                <a:gd name="T5" fmla="*/ 12 h 145"/>
                <a:gd name="T6" fmla="*/ 101 w 118"/>
                <a:gd name="T7" fmla="*/ 0 h 145"/>
                <a:gd name="T8" fmla="*/ 118 w 118"/>
                <a:gd name="T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5">
                  <a:moveTo>
                    <a:pt x="118" y="133"/>
                  </a:moveTo>
                  <a:lnTo>
                    <a:pt x="17" y="145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2" name="Freeform 727"/>
            <p:cNvSpPr/>
            <p:nvPr userDrawn="1"/>
          </p:nvSpPr>
          <p:spPr bwMode="auto">
            <a:xfrm>
              <a:off x="6805613" y="4887913"/>
              <a:ext cx="187325" cy="230188"/>
            </a:xfrm>
            <a:custGeom>
              <a:avLst/>
              <a:gdLst>
                <a:gd name="T0" fmla="*/ 118 w 118"/>
                <a:gd name="T1" fmla="*/ 133 h 145"/>
                <a:gd name="T2" fmla="*/ 17 w 118"/>
                <a:gd name="T3" fmla="*/ 145 h 145"/>
                <a:gd name="T4" fmla="*/ 0 w 118"/>
                <a:gd name="T5" fmla="*/ 12 h 145"/>
                <a:gd name="T6" fmla="*/ 101 w 118"/>
                <a:gd name="T7" fmla="*/ 0 h 145"/>
                <a:gd name="T8" fmla="*/ 118 w 118"/>
                <a:gd name="T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5">
                  <a:moveTo>
                    <a:pt x="118" y="133"/>
                  </a:moveTo>
                  <a:lnTo>
                    <a:pt x="17" y="145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4" name="Freeform 728"/>
            <p:cNvSpPr/>
            <p:nvPr userDrawn="1"/>
          </p:nvSpPr>
          <p:spPr bwMode="auto">
            <a:xfrm>
              <a:off x="6557963" y="4914900"/>
              <a:ext cx="228600" cy="233363"/>
            </a:xfrm>
            <a:custGeom>
              <a:avLst/>
              <a:gdLst>
                <a:gd name="T0" fmla="*/ 144 w 144"/>
                <a:gd name="T1" fmla="*/ 130 h 147"/>
                <a:gd name="T2" fmla="*/ 15 w 144"/>
                <a:gd name="T3" fmla="*/ 147 h 147"/>
                <a:gd name="T4" fmla="*/ 0 w 144"/>
                <a:gd name="T5" fmla="*/ 15 h 147"/>
                <a:gd name="T6" fmla="*/ 130 w 144"/>
                <a:gd name="T7" fmla="*/ 0 h 147"/>
                <a:gd name="T8" fmla="*/ 144 w 144"/>
                <a:gd name="T9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7">
                  <a:moveTo>
                    <a:pt x="144" y="130"/>
                  </a:moveTo>
                  <a:lnTo>
                    <a:pt x="15" y="147"/>
                  </a:lnTo>
                  <a:lnTo>
                    <a:pt x="0" y="15"/>
                  </a:lnTo>
                  <a:lnTo>
                    <a:pt x="130" y="0"/>
                  </a:lnTo>
                  <a:lnTo>
                    <a:pt x="144" y="13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6" name="Freeform 729"/>
            <p:cNvSpPr/>
            <p:nvPr userDrawn="1"/>
          </p:nvSpPr>
          <p:spPr bwMode="auto">
            <a:xfrm>
              <a:off x="7008813" y="4865688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3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8" name="Freeform 730"/>
            <p:cNvSpPr/>
            <p:nvPr userDrawn="1"/>
          </p:nvSpPr>
          <p:spPr bwMode="auto">
            <a:xfrm>
              <a:off x="7210425" y="4843463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3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0" name="Freeform 731"/>
            <p:cNvSpPr/>
            <p:nvPr userDrawn="1"/>
          </p:nvSpPr>
          <p:spPr bwMode="auto">
            <a:xfrm>
              <a:off x="7412038" y="4819650"/>
              <a:ext cx="185738" cy="225425"/>
            </a:xfrm>
            <a:custGeom>
              <a:avLst/>
              <a:gdLst>
                <a:gd name="T0" fmla="*/ 117 w 117"/>
                <a:gd name="T1" fmla="*/ 132 h 142"/>
                <a:gd name="T2" fmla="*/ 17 w 117"/>
                <a:gd name="T3" fmla="*/ 142 h 142"/>
                <a:gd name="T4" fmla="*/ 0 w 117"/>
                <a:gd name="T5" fmla="*/ 12 h 142"/>
                <a:gd name="T6" fmla="*/ 103 w 117"/>
                <a:gd name="T7" fmla="*/ 0 h 142"/>
                <a:gd name="T8" fmla="*/ 117 w 117"/>
                <a:gd name="T9" fmla="*/ 1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2">
                  <a:moveTo>
                    <a:pt x="117" y="132"/>
                  </a:moveTo>
                  <a:lnTo>
                    <a:pt x="17" y="142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2" name="Freeform 732"/>
            <p:cNvSpPr/>
            <p:nvPr userDrawn="1"/>
          </p:nvSpPr>
          <p:spPr bwMode="auto">
            <a:xfrm>
              <a:off x="7613650" y="4792663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3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4" name="Freeform 733"/>
            <p:cNvSpPr/>
            <p:nvPr userDrawn="1"/>
          </p:nvSpPr>
          <p:spPr bwMode="auto">
            <a:xfrm>
              <a:off x="7815263" y="4770438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3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6" name="Freeform 734"/>
            <p:cNvSpPr/>
            <p:nvPr userDrawn="1"/>
          </p:nvSpPr>
          <p:spPr bwMode="auto">
            <a:xfrm>
              <a:off x="8016875" y="4748213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4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4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8" name="Freeform 735"/>
            <p:cNvSpPr/>
            <p:nvPr userDrawn="1"/>
          </p:nvSpPr>
          <p:spPr bwMode="auto">
            <a:xfrm>
              <a:off x="8220075" y="4724400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3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9" name="Freeform 736"/>
            <p:cNvSpPr/>
            <p:nvPr userDrawn="1"/>
          </p:nvSpPr>
          <p:spPr bwMode="auto">
            <a:xfrm>
              <a:off x="8424863" y="4702175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0" name="Freeform 737"/>
            <p:cNvSpPr/>
            <p:nvPr userDrawn="1"/>
          </p:nvSpPr>
          <p:spPr bwMode="auto">
            <a:xfrm>
              <a:off x="8626475" y="4675188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5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1" name="Freeform 738"/>
            <p:cNvSpPr/>
            <p:nvPr userDrawn="1"/>
          </p:nvSpPr>
          <p:spPr bwMode="auto">
            <a:xfrm>
              <a:off x="8828088" y="4652963"/>
              <a:ext cx="184150" cy="228600"/>
            </a:xfrm>
            <a:custGeom>
              <a:avLst/>
              <a:gdLst>
                <a:gd name="T0" fmla="*/ 116 w 116"/>
                <a:gd name="T1" fmla="*/ 132 h 144"/>
                <a:gd name="T2" fmla="*/ 15 w 116"/>
                <a:gd name="T3" fmla="*/ 144 h 144"/>
                <a:gd name="T4" fmla="*/ 0 w 116"/>
                <a:gd name="T5" fmla="*/ 12 h 144"/>
                <a:gd name="T6" fmla="*/ 101 w 116"/>
                <a:gd name="T7" fmla="*/ 0 h 144"/>
                <a:gd name="T8" fmla="*/ 116 w 116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4">
                  <a:moveTo>
                    <a:pt x="116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6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2" name="Freeform 739"/>
            <p:cNvSpPr/>
            <p:nvPr userDrawn="1"/>
          </p:nvSpPr>
          <p:spPr bwMode="auto">
            <a:xfrm>
              <a:off x="9031288" y="4629150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0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3" name="Freeform 740"/>
            <p:cNvSpPr/>
            <p:nvPr userDrawn="1"/>
          </p:nvSpPr>
          <p:spPr bwMode="auto">
            <a:xfrm>
              <a:off x="9224963" y="4595813"/>
              <a:ext cx="312738" cy="498475"/>
            </a:xfrm>
            <a:custGeom>
              <a:avLst/>
              <a:gdLst>
                <a:gd name="T0" fmla="*/ 91 w 197"/>
                <a:gd name="T1" fmla="*/ 9 h 314"/>
                <a:gd name="T2" fmla="*/ 60 w 197"/>
                <a:gd name="T3" fmla="*/ 12 h 314"/>
                <a:gd name="T4" fmla="*/ 0 w 197"/>
                <a:gd name="T5" fmla="*/ 19 h 314"/>
                <a:gd name="T6" fmla="*/ 14 w 197"/>
                <a:gd name="T7" fmla="*/ 151 h 314"/>
                <a:gd name="T8" fmla="*/ 74 w 197"/>
                <a:gd name="T9" fmla="*/ 144 h 314"/>
                <a:gd name="T10" fmla="*/ 94 w 197"/>
                <a:gd name="T11" fmla="*/ 314 h 314"/>
                <a:gd name="T12" fmla="*/ 197 w 197"/>
                <a:gd name="T13" fmla="*/ 305 h 314"/>
                <a:gd name="T14" fmla="*/ 161 w 197"/>
                <a:gd name="T15" fmla="*/ 0 h 314"/>
                <a:gd name="T16" fmla="*/ 91 w 197"/>
                <a:gd name="T17" fmla="*/ 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314">
                  <a:moveTo>
                    <a:pt x="91" y="9"/>
                  </a:moveTo>
                  <a:lnTo>
                    <a:pt x="60" y="12"/>
                  </a:lnTo>
                  <a:lnTo>
                    <a:pt x="0" y="19"/>
                  </a:lnTo>
                  <a:lnTo>
                    <a:pt x="14" y="151"/>
                  </a:lnTo>
                  <a:lnTo>
                    <a:pt x="74" y="144"/>
                  </a:lnTo>
                  <a:lnTo>
                    <a:pt x="94" y="314"/>
                  </a:lnTo>
                  <a:lnTo>
                    <a:pt x="197" y="305"/>
                  </a:lnTo>
                  <a:lnTo>
                    <a:pt x="161" y="0"/>
                  </a:lnTo>
                  <a:lnTo>
                    <a:pt x="91" y="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4" name="Freeform 741"/>
            <p:cNvSpPr/>
            <p:nvPr userDrawn="1"/>
          </p:nvSpPr>
          <p:spPr bwMode="auto">
            <a:xfrm>
              <a:off x="9544050" y="4568825"/>
              <a:ext cx="184150" cy="228600"/>
            </a:xfrm>
            <a:custGeom>
              <a:avLst/>
              <a:gdLst>
                <a:gd name="T0" fmla="*/ 116 w 116"/>
                <a:gd name="T1" fmla="*/ 132 h 144"/>
                <a:gd name="T2" fmla="*/ 15 w 116"/>
                <a:gd name="T3" fmla="*/ 144 h 144"/>
                <a:gd name="T4" fmla="*/ 0 w 116"/>
                <a:gd name="T5" fmla="*/ 12 h 144"/>
                <a:gd name="T6" fmla="*/ 101 w 116"/>
                <a:gd name="T7" fmla="*/ 0 h 144"/>
                <a:gd name="T8" fmla="*/ 116 w 116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4">
                  <a:moveTo>
                    <a:pt x="116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6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5" name="Freeform 742"/>
            <p:cNvSpPr/>
            <p:nvPr userDrawn="1"/>
          </p:nvSpPr>
          <p:spPr bwMode="auto">
            <a:xfrm>
              <a:off x="9747250" y="4545013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0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6" name="Freeform 743"/>
            <p:cNvSpPr/>
            <p:nvPr userDrawn="1"/>
          </p:nvSpPr>
          <p:spPr bwMode="auto">
            <a:xfrm>
              <a:off x="9948863" y="4522788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7" name="Freeform 744"/>
            <p:cNvSpPr/>
            <p:nvPr userDrawn="1"/>
          </p:nvSpPr>
          <p:spPr bwMode="auto">
            <a:xfrm>
              <a:off x="10169525" y="4697413"/>
              <a:ext cx="179388" cy="179388"/>
            </a:xfrm>
            <a:custGeom>
              <a:avLst/>
              <a:gdLst>
                <a:gd name="T0" fmla="*/ 113 w 113"/>
                <a:gd name="T1" fmla="*/ 101 h 113"/>
                <a:gd name="T2" fmla="*/ 12 w 113"/>
                <a:gd name="T3" fmla="*/ 113 h 113"/>
                <a:gd name="T4" fmla="*/ 0 w 113"/>
                <a:gd name="T5" fmla="*/ 12 h 113"/>
                <a:gd name="T6" fmla="*/ 101 w 113"/>
                <a:gd name="T7" fmla="*/ 0 h 113"/>
                <a:gd name="T8" fmla="*/ 113 w 113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113" y="101"/>
                  </a:moveTo>
                  <a:lnTo>
                    <a:pt x="12" y="113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3" y="101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8" name="Freeform 745"/>
            <p:cNvSpPr/>
            <p:nvPr userDrawn="1"/>
          </p:nvSpPr>
          <p:spPr bwMode="auto">
            <a:xfrm>
              <a:off x="10147300" y="4498975"/>
              <a:ext cx="177800" cy="176213"/>
            </a:xfrm>
            <a:custGeom>
              <a:avLst/>
              <a:gdLst>
                <a:gd name="T0" fmla="*/ 112 w 112"/>
                <a:gd name="T1" fmla="*/ 99 h 111"/>
                <a:gd name="T2" fmla="*/ 12 w 112"/>
                <a:gd name="T3" fmla="*/ 111 h 111"/>
                <a:gd name="T4" fmla="*/ 0 w 112"/>
                <a:gd name="T5" fmla="*/ 12 h 111"/>
                <a:gd name="T6" fmla="*/ 100 w 112"/>
                <a:gd name="T7" fmla="*/ 0 h 111"/>
                <a:gd name="T8" fmla="*/ 112 w 112"/>
                <a:gd name="T9" fmla="*/ 9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1">
                  <a:moveTo>
                    <a:pt x="112" y="99"/>
                  </a:moveTo>
                  <a:lnTo>
                    <a:pt x="12" y="111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2" y="9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9" name="Freeform 746"/>
            <p:cNvSpPr/>
            <p:nvPr userDrawn="1"/>
          </p:nvSpPr>
          <p:spPr bwMode="auto">
            <a:xfrm>
              <a:off x="10191750" y="4895850"/>
              <a:ext cx="203200" cy="374650"/>
            </a:xfrm>
            <a:custGeom>
              <a:avLst/>
              <a:gdLst>
                <a:gd name="T0" fmla="*/ 128 w 128"/>
                <a:gd name="T1" fmla="*/ 226 h 236"/>
                <a:gd name="T2" fmla="*/ 27 w 128"/>
                <a:gd name="T3" fmla="*/ 236 h 236"/>
                <a:gd name="T4" fmla="*/ 0 w 128"/>
                <a:gd name="T5" fmla="*/ 10 h 236"/>
                <a:gd name="T6" fmla="*/ 101 w 128"/>
                <a:gd name="T7" fmla="*/ 0 h 236"/>
                <a:gd name="T8" fmla="*/ 128 w 128"/>
                <a:gd name="T9" fmla="*/ 22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36">
                  <a:moveTo>
                    <a:pt x="128" y="226"/>
                  </a:moveTo>
                  <a:lnTo>
                    <a:pt x="27" y="236"/>
                  </a:lnTo>
                  <a:lnTo>
                    <a:pt x="0" y="10"/>
                  </a:lnTo>
                  <a:lnTo>
                    <a:pt x="101" y="0"/>
                  </a:lnTo>
                  <a:lnTo>
                    <a:pt x="128" y="226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0" name="Freeform 747"/>
            <p:cNvSpPr/>
            <p:nvPr userDrawn="1"/>
          </p:nvSpPr>
          <p:spPr bwMode="auto">
            <a:xfrm>
              <a:off x="9575800" y="4843463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0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1" name="Freeform 748"/>
            <p:cNvSpPr/>
            <p:nvPr userDrawn="1"/>
          </p:nvSpPr>
          <p:spPr bwMode="auto">
            <a:xfrm>
              <a:off x="9777413" y="4819650"/>
              <a:ext cx="182563" cy="225425"/>
            </a:xfrm>
            <a:custGeom>
              <a:avLst/>
              <a:gdLst>
                <a:gd name="T0" fmla="*/ 115 w 115"/>
                <a:gd name="T1" fmla="*/ 130 h 142"/>
                <a:gd name="T2" fmla="*/ 14 w 115"/>
                <a:gd name="T3" fmla="*/ 142 h 142"/>
                <a:gd name="T4" fmla="*/ 0 w 115"/>
                <a:gd name="T5" fmla="*/ 10 h 142"/>
                <a:gd name="T6" fmla="*/ 101 w 115"/>
                <a:gd name="T7" fmla="*/ 0 h 142"/>
                <a:gd name="T8" fmla="*/ 115 w 115"/>
                <a:gd name="T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2">
                  <a:moveTo>
                    <a:pt x="115" y="130"/>
                  </a:moveTo>
                  <a:lnTo>
                    <a:pt x="14" y="142"/>
                  </a:lnTo>
                  <a:lnTo>
                    <a:pt x="0" y="10"/>
                  </a:lnTo>
                  <a:lnTo>
                    <a:pt x="101" y="0"/>
                  </a:lnTo>
                  <a:lnTo>
                    <a:pt x="115" y="13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2" name="Freeform 749"/>
            <p:cNvSpPr/>
            <p:nvPr userDrawn="1"/>
          </p:nvSpPr>
          <p:spPr bwMode="auto">
            <a:xfrm>
              <a:off x="9979025" y="4792663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3" name="Freeform 750"/>
            <p:cNvSpPr/>
            <p:nvPr userDrawn="1"/>
          </p:nvSpPr>
          <p:spPr bwMode="auto">
            <a:xfrm>
              <a:off x="9605963" y="5113338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1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4" name="Freeform 751"/>
            <p:cNvSpPr/>
            <p:nvPr userDrawn="1"/>
          </p:nvSpPr>
          <p:spPr bwMode="auto">
            <a:xfrm>
              <a:off x="9807575" y="5091113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5" name="Freeform 752"/>
            <p:cNvSpPr/>
            <p:nvPr userDrawn="1"/>
          </p:nvSpPr>
          <p:spPr bwMode="auto">
            <a:xfrm>
              <a:off x="10009188" y="5067300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6" name="Freeform 753"/>
            <p:cNvSpPr/>
            <p:nvPr userDrawn="1"/>
          </p:nvSpPr>
          <p:spPr bwMode="auto">
            <a:xfrm>
              <a:off x="6543675" y="4770438"/>
              <a:ext cx="212725" cy="125413"/>
            </a:xfrm>
            <a:custGeom>
              <a:avLst/>
              <a:gdLst>
                <a:gd name="T0" fmla="*/ 134 w 134"/>
                <a:gd name="T1" fmla="*/ 65 h 79"/>
                <a:gd name="T2" fmla="*/ 7 w 134"/>
                <a:gd name="T3" fmla="*/ 79 h 79"/>
                <a:gd name="T4" fmla="*/ 0 w 134"/>
                <a:gd name="T5" fmla="*/ 17 h 79"/>
                <a:gd name="T6" fmla="*/ 127 w 134"/>
                <a:gd name="T7" fmla="*/ 0 h 79"/>
                <a:gd name="T8" fmla="*/ 134 w 134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9">
                  <a:moveTo>
                    <a:pt x="134" y="65"/>
                  </a:moveTo>
                  <a:lnTo>
                    <a:pt x="7" y="79"/>
                  </a:lnTo>
                  <a:lnTo>
                    <a:pt x="0" y="17"/>
                  </a:lnTo>
                  <a:lnTo>
                    <a:pt x="127" y="0"/>
                  </a:lnTo>
                  <a:lnTo>
                    <a:pt x="134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7" name="Freeform 754"/>
            <p:cNvSpPr/>
            <p:nvPr userDrawn="1"/>
          </p:nvSpPr>
          <p:spPr bwMode="auto">
            <a:xfrm>
              <a:off x="6780213" y="4743450"/>
              <a:ext cx="215900" cy="125413"/>
            </a:xfrm>
            <a:custGeom>
              <a:avLst/>
              <a:gdLst>
                <a:gd name="T0" fmla="*/ 136 w 136"/>
                <a:gd name="T1" fmla="*/ 65 h 79"/>
                <a:gd name="T2" fmla="*/ 7 w 136"/>
                <a:gd name="T3" fmla="*/ 79 h 79"/>
                <a:gd name="T4" fmla="*/ 0 w 136"/>
                <a:gd name="T5" fmla="*/ 15 h 79"/>
                <a:gd name="T6" fmla="*/ 127 w 136"/>
                <a:gd name="T7" fmla="*/ 0 h 79"/>
                <a:gd name="T8" fmla="*/ 136 w 136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79">
                  <a:moveTo>
                    <a:pt x="136" y="65"/>
                  </a:moveTo>
                  <a:lnTo>
                    <a:pt x="7" y="79"/>
                  </a:lnTo>
                  <a:lnTo>
                    <a:pt x="0" y="15"/>
                  </a:lnTo>
                  <a:lnTo>
                    <a:pt x="127" y="0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8" name="Freeform 755"/>
            <p:cNvSpPr/>
            <p:nvPr userDrawn="1"/>
          </p:nvSpPr>
          <p:spPr bwMode="auto">
            <a:xfrm>
              <a:off x="7015163" y="4716463"/>
              <a:ext cx="217488" cy="127000"/>
            </a:xfrm>
            <a:custGeom>
              <a:avLst/>
              <a:gdLst>
                <a:gd name="T0" fmla="*/ 137 w 137"/>
                <a:gd name="T1" fmla="*/ 65 h 80"/>
                <a:gd name="T2" fmla="*/ 8 w 137"/>
                <a:gd name="T3" fmla="*/ 80 h 80"/>
                <a:gd name="T4" fmla="*/ 0 w 137"/>
                <a:gd name="T5" fmla="*/ 15 h 80"/>
                <a:gd name="T6" fmla="*/ 130 w 137"/>
                <a:gd name="T7" fmla="*/ 0 h 80"/>
                <a:gd name="T8" fmla="*/ 137 w 137"/>
                <a:gd name="T9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0">
                  <a:moveTo>
                    <a:pt x="137" y="65"/>
                  </a:moveTo>
                  <a:lnTo>
                    <a:pt x="8" y="80"/>
                  </a:lnTo>
                  <a:lnTo>
                    <a:pt x="0" y="15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9" name="Freeform 756"/>
            <p:cNvSpPr/>
            <p:nvPr userDrawn="1"/>
          </p:nvSpPr>
          <p:spPr bwMode="auto">
            <a:xfrm>
              <a:off x="7251700" y="4691063"/>
              <a:ext cx="217488" cy="125413"/>
            </a:xfrm>
            <a:custGeom>
              <a:avLst/>
              <a:gdLst>
                <a:gd name="T0" fmla="*/ 137 w 137"/>
                <a:gd name="T1" fmla="*/ 62 h 79"/>
                <a:gd name="T2" fmla="*/ 7 w 137"/>
                <a:gd name="T3" fmla="*/ 79 h 79"/>
                <a:gd name="T4" fmla="*/ 0 w 137"/>
                <a:gd name="T5" fmla="*/ 14 h 79"/>
                <a:gd name="T6" fmla="*/ 130 w 137"/>
                <a:gd name="T7" fmla="*/ 0 h 79"/>
                <a:gd name="T8" fmla="*/ 137 w 137"/>
                <a:gd name="T9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2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30" y="0"/>
                  </a:lnTo>
                  <a:lnTo>
                    <a:pt x="137" y="6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0" name="Freeform 757"/>
            <p:cNvSpPr/>
            <p:nvPr userDrawn="1"/>
          </p:nvSpPr>
          <p:spPr bwMode="auto">
            <a:xfrm>
              <a:off x="7488238" y="4659313"/>
              <a:ext cx="217488" cy="127000"/>
            </a:xfrm>
            <a:custGeom>
              <a:avLst/>
              <a:gdLst>
                <a:gd name="T0" fmla="*/ 137 w 137"/>
                <a:gd name="T1" fmla="*/ 65 h 80"/>
                <a:gd name="T2" fmla="*/ 7 w 137"/>
                <a:gd name="T3" fmla="*/ 80 h 80"/>
                <a:gd name="T4" fmla="*/ 0 w 137"/>
                <a:gd name="T5" fmla="*/ 17 h 80"/>
                <a:gd name="T6" fmla="*/ 129 w 137"/>
                <a:gd name="T7" fmla="*/ 0 h 80"/>
                <a:gd name="T8" fmla="*/ 137 w 137"/>
                <a:gd name="T9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0">
                  <a:moveTo>
                    <a:pt x="137" y="65"/>
                  </a:moveTo>
                  <a:lnTo>
                    <a:pt x="7" y="80"/>
                  </a:lnTo>
                  <a:lnTo>
                    <a:pt x="0" y="17"/>
                  </a:lnTo>
                  <a:lnTo>
                    <a:pt x="129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1" name="Freeform 758"/>
            <p:cNvSpPr/>
            <p:nvPr userDrawn="1"/>
          </p:nvSpPr>
          <p:spPr bwMode="auto">
            <a:xfrm>
              <a:off x="7724775" y="4633913"/>
              <a:ext cx="215900" cy="125413"/>
            </a:xfrm>
            <a:custGeom>
              <a:avLst/>
              <a:gdLst>
                <a:gd name="T0" fmla="*/ 136 w 136"/>
                <a:gd name="T1" fmla="*/ 64 h 79"/>
                <a:gd name="T2" fmla="*/ 7 w 136"/>
                <a:gd name="T3" fmla="*/ 79 h 79"/>
                <a:gd name="T4" fmla="*/ 0 w 136"/>
                <a:gd name="T5" fmla="*/ 14 h 79"/>
                <a:gd name="T6" fmla="*/ 129 w 136"/>
                <a:gd name="T7" fmla="*/ 0 h 79"/>
                <a:gd name="T8" fmla="*/ 136 w 136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79">
                  <a:moveTo>
                    <a:pt x="136" y="64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9" y="0"/>
                  </a:lnTo>
                  <a:lnTo>
                    <a:pt x="136" y="64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2" name="Freeform 759"/>
            <p:cNvSpPr/>
            <p:nvPr userDrawn="1"/>
          </p:nvSpPr>
          <p:spPr bwMode="auto">
            <a:xfrm>
              <a:off x="7959725" y="4606925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10 w 137"/>
                <a:gd name="T3" fmla="*/ 79 h 79"/>
                <a:gd name="T4" fmla="*/ 0 w 137"/>
                <a:gd name="T5" fmla="*/ 14 h 79"/>
                <a:gd name="T6" fmla="*/ 130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10" y="79"/>
                  </a:lnTo>
                  <a:lnTo>
                    <a:pt x="0" y="14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3" name="Freeform 760"/>
            <p:cNvSpPr/>
            <p:nvPr userDrawn="1"/>
          </p:nvSpPr>
          <p:spPr bwMode="auto">
            <a:xfrm>
              <a:off x="8201025" y="4576763"/>
              <a:ext cx="212725" cy="128588"/>
            </a:xfrm>
            <a:custGeom>
              <a:avLst/>
              <a:gdLst>
                <a:gd name="T0" fmla="*/ 134 w 134"/>
                <a:gd name="T1" fmla="*/ 64 h 81"/>
                <a:gd name="T2" fmla="*/ 7 w 134"/>
                <a:gd name="T3" fmla="*/ 81 h 81"/>
                <a:gd name="T4" fmla="*/ 0 w 134"/>
                <a:gd name="T5" fmla="*/ 16 h 81"/>
                <a:gd name="T6" fmla="*/ 127 w 134"/>
                <a:gd name="T7" fmla="*/ 0 h 81"/>
                <a:gd name="T8" fmla="*/ 134 w 134"/>
                <a:gd name="T9" fmla="*/ 6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81">
                  <a:moveTo>
                    <a:pt x="134" y="64"/>
                  </a:moveTo>
                  <a:lnTo>
                    <a:pt x="7" y="81"/>
                  </a:lnTo>
                  <a:lnTo>
                    <a:pt x="0" y="16"/>
                  </a:lnTo>
                  <a:lnTo>
                    <a:pt x="127" y="0"/>
                  </a:lnTo>
                  <a:lnTo>
                    <a:pt x="134" y="64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4" name="Freeform 761"/>
            <p:cNvSpPr/>
            <p:nvPr userDrawn="1"/>
          </p:nvSpPr>
          <p:spPr bwMode="auto">
            <a:xfrm>
              <a:off x="8435975" y="4549775"/>
              <a:ext cx="214313" cy="125413"/>
            </a:xfrm>
            <a:custGeom>
              <a:avLst/>
              <a:gdLst>
                <a:gd name="T0" fmla="*/ 135 w 135"/>
                <a:gd name="T1" fmla="*/ 65 h 79"/>
                <a:gd name="T2" fmla="*/ 7 w 135"/>
                <a:gd name="T3" fmla="*/ 79 h 79"/>
                <a:gd name="T4" fmla="*/ 0 w 135"/>
                <a:gd name="T5" fmla="*/ 14 h 79"/>
                <a:gd name="T6" fmla="*/ 127 w 135"/>
                <a:gd name="T7" fmla="*/ 0 h 79"/>
                <a:gd name="T8" fmla="*/ 135 w 135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79">
                  <a:moveTo>
                    <a:pt x="135" y="65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7" y="0"/>
                  </a:lnTo>
                  <a:lnTo>
                    <a:pt x="135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5" name="Freeform 762"/>
            <p:cNvSpPr/>
            <p:nvPr userDrawn="1"/>
          </p:nvSpPr>
          <p:spPr bwMode="auto">
            <a:xfrm>
              <a:off x="8672513" y="4522788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7 w 137"/>
                <a:gd name="T3" fmla="*/ 79 h 79"/>
                <a:gd name="T4" fmla="*/ 0 w 137"/>
                <a:gd name="T5" fmla="*/ 14 h 79"/>
                <a:gd name="T6" fmla="*/ 127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7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6" name="Freeform 763"/>
            <p:cNvSpPr/>
            <p:nvPr userDrawn="1"/>
          </p:nvSpPr>
          <p:spPr bwMode="auto">
            <a:xfrm>
              <a:off x="8909050" y="4495800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7 w 137"/>
                <a:gd name="T3" fmla="*/ 79 h 79"/>
                <a:gd name="T4" fmla="*/ 0 w 137"/>
                <a:gd name="T5" fmla="*/ 14 h 79"/>
                <a:gd name="T6" fmla="*/ 127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7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7" name="Freeform 764"/>
            <p:cNvSpPr/>
            <p:nvPr userDrawn="1"/>
          </p:nvSpPr>
          <p:spPr bwMode="auto">
            <a:xfrm>
              <a:off x="9145588" y="4465638"/>
              <a:ext cx="215900" cy="130175"/>
            </a:xfrm>
            <a:custGeom>
              <a:avLst/>
              <a:gdLst>
                <a:gd name="T0" fmla="*/ 136 w 136"/>
                <a:gd name="T1" fmla="*/ 65 h 82"/>
                <a:gd name="T2" fmla="*/ 7 w 136"/>
                <a:gd name="T3" fmla="*/ 82 h 82"/>
                <a:gd name="T4" fmla="*/ 0 w 136"/>
                <a:gd name="T5" fmla="*/ 17 h 82"/>
                <a:gd name="T6" fmla="*/ 129 w 136"/>
                <a:gd name="T7" fmla="*/ 0 h 82"/>
                <a:gd name="T8" fmla="*/ 136 w 136"/>
                <a:gd name="T9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2">
                  <a:moveTo>
                    <a:pt x="136" y="65"/>
                  </a:moveTo>
                  <a:lnTo>
                    <a:pt x="7" y="82"/>
                  </a:lnTo>
                  <a:lnTo>
                    <a:pt x="0" y="17"/>
                  </a:lnTo>
                  <a:lnTo>
                    <a:pt x="129" y="0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8" name="Freeform 765"/>
            <p:cNvSpPr/>
            <p:nvPr userDrawn="1"/>
          </p:nvSpPr>
          <p:spPr bwMode="auto">
            <a:xfrm>
              <a:off x="9380538" y="4438650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8 w 137"/>
                <a:gd name="T3" fmla="*/ 79 h 79"/>
                <a:gd name="T4" fmla="*/ 0 w 137"/>
                <a:gd name="T5" fmla="*/ 14 h 79"/>
                <a:gd name="T6" fmla="*/ 130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8" y="79"/>
                  </a:lnTo>
                  <a:lnTo>
                    <a:pt x="0" y="14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9" name="Freeform 766"/>
            <p:cNvSpPr/>
            <p:nvPr userDrawn="1"/>
          </p:nvSpPr>
          <p:spPr bwMode="auto">
            <a:xfrm>
              <a:off x="9617075" y="4411663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7 w 137"/>
                <a:gd name="T3" fmla="*/ 79 h 79"/>
                <a:gd name="T4" fmla="*/ 0 w 137"/>
                <a:gd name="T5" fmla="*/ 15 h 79"/>
                <a:gd name="T6" fmla="*/ 130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7" y="79"/>
                  </a:lnTo>
                  <a:lnTo>
                    <a:pt x="0" y="15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0" name="Freeform 767"/>
            <p:cNvSpPr/>
            <p:nvPr userDrawn="1"/>
          </p:nvSpPr>
          <p:spPr bwMode="auto">
            <a:xfrm>
              <a:off x="9853613" y="4384675"/>
              <a:ext cx="217488" cy="127000"/>
            </a:xfrm>
            <a:custGeom>
              <a:avLst/>
              <a:gdLst>
                <a:gd name="T0" fmla="*/ 137 w 137"/>
                <a:gd name="T1" fmla="*/ 65 h 80"/>
                <a:gd name="T2" fmla="*/ 7 w 137"/>
                <a:gd name="T3" fmla="*/ 80 h 80"/>
                <a:gd name="T4" fmla="*/ 0 w 137"/>
                <a:gd name="T5" fmla="*/ 15 h 80"/>
                <a:gd name="T6" fmla="*/ 129 w 137"/>
                <a:gd name="T7" fmla="*/ 0 h 80"/>
                <a:gd name="T8" fmla="*/ 137 w 137"/>
                <a:gd name="T9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0">
                  <a:moveTo>
                    <a:pt x="137" y="65"/>
                  </a:moveTo>
                  <a:lnTo>
                    <a:pt x="7" y="80"/>
                  </a:lnTo>
                  <a:lnTo>
                    <a:pt x="0" y="15"/>
                  </a:lnTo>
                  <a:lnTo>
                    <a:pt x="129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1" name="Freeform 768"/>
            <p:cNvSpPr/>
            <p:nvPr userDrawn="1"/>
          </p:nvSpPr>
          <p:spPr bwMode="auto">
            <a:xfrm>
              <a:off x="10090150" y="4354513"/>
              <a:ext cx="215900" cy="130175"/>
            </a:xfrm>
            <a:custGeom>
              <a:avLst/>
              <a:gdLst>
                <a:gd name="T0" fmla="*/ 136 w 136"/>
                <a:gd name="T1" fmla="*/ 65 h 82"/>
                <a:gd name="T2" fmla="*/ 9 w 136"/>
                <a:gd name="T3" fmla="*/ 82 h 82"/>
                <a:gd name="T4" fmla="*/ 0 w 136"/>
                <a:gd name="T5" fmla="*/ 17 h 82"/>
                <a:gd name="T6" fmla="*/ 129 w 136"/>
                <a:gd name="T7" fmla="*/ 0 h 82"/>
                <a:gd name="T8" fmla="*/ 136 w 136"/>
                <a:gd name="T9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2">
                  <a:moveTo>
                    <a:pt x="136" y="65"/>
                  </a:moveTo>
                  <a:lnTo>
                    <a:pt x="9" y="82"/>
                  </a:lnTo>
                  <a:lnTo>
                    <a:pt x="0" y="17"/>
                  </a:lnTo>
                  <a:lnTo>
                    <a:pt x="129" y="0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2" name="Freeform 769"/>
            <p:cNvSpPr/>
            <p:nvPr userDrawn="1"/>
          </p:nvSpPr>
          <p:spPr bwMode="auto">
            <a:xfrm>
              <a:off x="6557963" y="5338763"/>
              <a:ext cx="3954463" cy="514350"/>
            </a:xfrm>
            <a:custGeom>
              <a:avLst/>
              <a:gdLst>
                <a:gd name="T0" fmla="*/ 2486 w 2491"/>
                <a:gd name="T1" fmla="*/ 0 h 324"/>
                <a:gd name="T2" fmla="*/ 0 w 2491"/>
                <a:gd name="T3" fmla="*/ 290 h 324"/>
                <a:gd name="T4" fmla="*/ 5 w 2491"/>
                <a:gd name="T5" fmla="*/ 324 h 324"/>
                <a:gd name="T6" fmla="*/ 2491 w 2491"/>
                <a:gd name="T7" fmla="*/ 33 h 324"/>
                <a:gd name="T8" fmla="*/ 2486 w 2491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1" h="324">
                  <a:moveTo>
                    <a:pt x="2486" y="0"/>
                  </a:moveTo>
                  <a:lnTo>
                    <a:pt x="0" y="290"/>
                  </a:lnTo>
                  <a:lnTo>
                    <a:pt x="5" y="324"/>
                  </a:lnTo>
                  <a:lnTo>
                    <a:pt x="2491" y="33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3" name="Freeform 770"/>
            <p:cNvSpPr/>
            <p:nvPr userDrawn="1"/>
          </p:nvSpPr>
          <p:spPr bwMode="auto">
            <a:xfrm>
              <a:off x="6426200" y="4198938"/>
              <a:ext cx="3956050" cy="530225"/>
            </a:xfrm>
            <a:custGeom>
              <a:avLst/>
              <a:gdLst>
                <a:gd name="T0" fmla="*/ 2492 w 2492"/>
                <a:gd name="T1" fmla="*/ 43 h 334"/>
                <a:gd name="T2" fmla="*/ 4 w 2492"/>
                <a:gd name="T3" fmla="*/ 334 h 334"/>
                <a:gd name="T4" fmla="*/ 0 w 2492"/>
                <a:gd name="T5" fmla="*/ 290 h 334"/>
                <a:gd name="T6" fmla="*/ 2488 w 2492"/>
                <a:gd name="T7" fmla="*/ 0 h 334"/>
                <a:gd name="T8" fmla="*/ 2492 w 2492"/>
                <a:gd name="T9" fmla="*/ 4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2" h="334">
                  <a:moveTo>
                    <a:pt x="2492" y="43"/>
                  </a:moveTo>
                  <a:lnTo>
                    <a:pt x="4" y="334"/>
                  </a:lnTo>
                  <a:lnTo>
                    <a:pt x="0" y="290"/>
                  </a:lnTo>
                  <a:lnTo>
                    <a:pt x="2488" y="0"/>
                  </a:lnTo>
                  <a:lnTo>
                    <a:pt x="2492" y="4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4" name="Freeform 771"/>
            <p:cNvSpPr/>
            <p:nvPr userDrawn="1"/>
          </p:nvSpPr>
          <p:spPr bwMode="auto">
            <a:xfrm>
              <a:off x="10698163" y="2574925"/>
              <a:ext cx="614363" cy="612775"/>
            </a:xfrm>
            <a:custGeom>
              <a:avLst/>
              <a:gdLst>
                <a:gd name="T0" fmla="*/ 119 w 161"/>
                <a:gd name="T1" fmla="*/ 140 h 161"/>
                <a:gd name="T2" fmla="*/ 22 w 161"/>
                <a:gd name="T3" fmla="*/ 119 h 161"/>
                <a:gd name="T4" fmla="*/ 42 w 161"/>
                <a:gd name="T5" fmla="*/ 21 h 161"/>
                <a:gd name="T6" fmla="*/ 140 w 161"/>
                <a:gd name="T7" fmla="*/ 42 h 161"/>
                <a:gd name="T8" fmla="*/ 119 w 161"/>
                <a:gd name="T9" fmla="*/ 1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19" y="140"/>
                  </a:moveTo>
                  <a:cubicBezTo>
                    <a:pt x="87" y="161"/>
                    <a:pt x="43" y="152"/>
                    <a:pt x="22" y="119"/>
                  </a:cubicBezTo>
                  <a:cubicBezTo>
                    <a:pt x="0" y="86"/>
                    <a:pt x="10" y="43"/>
                    <a:pt x="42" y="21"/>
                  </a:cubicBezTo>
                  <a:cubicBezTo>
                    <a:pt x="75" y="0"/>
                    <a:pt x="119" y="9"/>
                    <a:pt x="140" y="42"/>
                  </a:cubicBezTo>
                  <a:cubicBezTo>
                    <a:pt x="161" y="75"/>
                    <a:pt x="152" y="118"/>
                    <a:pt x="119" y="140"/>
                  </a:cubicBezTo>
                  <a:close/>
                </a:path>
              </a:pathLst>
            </a:custGeom>
            <a:solidFill>
              <a:srgbClr val="C3E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5" name="Freeform 772"/>
            <p:cNvSpPr>
              <a:spLocks noEditPoints="1"/>
            </p:cNvSpPr>
            <p:nvPr userDrawn="1"/>
          </p:nvSpPr>
          <p:spPr bwMode="auto">
            <a:xfrm>
              <a:off x="10583863" y="2524125"/>
              <a:ext cx="785813" cy="717550"/>
            </a:xfrm>
            <a:custGeom>
              <a:avLst/>
              <a:gdLst>
                <a:gd name="T0" fmla="*/ 0 w 206"/>
                <a:gd name="T1" fmla="*/ 154 h 188"/>
                <a:gd name="T2" fmla="*/ 12 w 206"/>
                <a:gd name="T3" fmla="*/ 172 h 188"/>
                <a:gd name="T4" fmla="*/ 48 w 206"/>
                <a:gd name="T5" fmla="*/ 149 h 188"/>
                <a:gd name="T6" fmla="*/ 156 w 206"/>
                <a:gd name="T7" fmla="*/ 165 h 188"/>
                <a:gd name="T8" fmla="*/ 180 w 206"/>
                <a:gd name="T9" fmla="*/ 49 h 188"/>
                <a:gd name="T10" fmla="*/ 65 w 206"/>
                <a:gd name="T11" fmla="*/ 25 h 188"/>
                <a:gd name="T12" fmla="*/ 35 w 206"/>
                <a:gd name="T13" fmla="*/ 131 h 188"/>
                <a:gd name="T14" fmla="*/ 0 w 206"/>
                <a:gd name="T15" fmla="*/ 154 h 188"/>
                <a:gd name="T16" fmla="*/ 76 w 206"/>
                <a:gd name="T17" fmla="*/ 42 h 188"/>
                <a:gd name="T18" fmla="*/ 164 w 206"/>
                <a:gd name="T19" fmla="*/ 60 h 188"/>
                <a:gd name="T20" fmla="*/ 145 w 206"/>
                <a:gd name="T21" fmla="*/ 148 h 188"/>
                <a:gd name="T22" fmla="*/ 58 w 206"/>
                <a:gd name="T23" fmla="*/ 129 h 188"/>
                <a:gd name="T24" fmla="*/ 76 w 206"/>
                <a:gd name="T25" fmla="*/ 4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88">
                  <a:moveTo>
                    <a:pt x="0" y="154"/>
                  </a:moveTo>
                  <a:cubicBezTo>
                    <a:pt x="12" y="172"/>
                    <a:pt x="12" y="172"/>
                    <a:pt x="12" y="172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74" y="180"/>
                    <a:pt x="121" y="188"/>
                    <a:pt x="156" y="165"/>
                  </a:cubicBezTo>
                  <a:cubicBezTo>
                    <a:pt x="195" y="140"/>
                    <a:pt x="206" y="88"/>
                    <a:pt x="180" y="49"/>
                  </a:cubicBezTo>
                  <a:cubicBezTo>
                    <a:pt x="155" y="11"/>
                    <a:pt x="104" y="0"/>
                    <a:pt x="65" y="25"/>
                  </a:cubicBezTo>
                  <a:cubicBezTo>
                    <a:pt x="30" y="48"/>
                    <a:pt x="18" y="93"/>
                    <a:pt x="35" y="131"/>
                  </a:cubicBezTo>
                  <a:lnTo>
                    <a:pt x="0" y="154"/>
                  </a:lnTo>
                  <a:close/>
                  <a:moveTo>
                    <a:pt x="76" y="42"/>
                  </a:moveTo>
                  <a:cubicBezTo>
                    <a:pt x="105" y="23"/>
                    <a:pt x="145" y="31"/>
                    <a:pt x="164" y="60"/>
                  </a:cubicBezTo>
                  <a:cubicBezTo>
                    <a:pt x="183" y="90"/>
                    <a:pt x="174" y="129"/>
                    <a:pt x="145" y="148"/>
                  </a:cubicBezTo>
                  <a:cubicBezTo>
                    <a:pt x="116" y="167"/>
                    <a:pt x="77" y="159"/>
                    <a:pt x="58" y="129"/>
                  </a:cubicBezTo>
                  <a:cubicBezTo>
                    <a:pt x="39" y="100"/>
                    <a:pt x="47" y="61"/>
                    <a:pt x="76" y="42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6" name="Freeform 773"/>
            <p:cNvSpPr/>
            <p:nvPr userDrawn="1"/>
          </p:nvSpPr>
          <p:spPr bwMode="auto">
            <a:xfrm>
              <a:off x="10855325" y="2749550"/>
              <a:ext cx="365125" cy="366713"/>
            </a:xfrm>
            <a:custGeom>
              <a:avLst/>
              <a:gdLst>
                <a:gd name="T0" fmla="*/ 71 w 96"/>
                <a:gd name="T1" fmla="*/ 83 h 96"/>
                <a:gd name="T2" fmla="*/ 12 w 96"/>
                <a:gd name="T3" fmla="*/ 71 h 96"/>
                <a:gd name="T4" fmla="*/ 25 w 96"/>
                <a:gd name="T5" fmla="*/ 13 h 96"/>
                <a:gd name="T6" fmla="*/ 83 w 96"/>
                <a:gd name="T7" fmla="*/ 25 h 96"/>
                <a:gd name="T8" fmla="*/ 71 w 96"/>
                <a:gd name="T9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1" y="83"/>
                  </a:moveTo>
                  <a:cubicBezTo>
                    <a:pt x="51" y="96"/>
                    <a:pt x="25" y="91"/>
                    <a:pt x="12" y="71"/>
                  </a:cubicBezTo>
                  <a:cubicBezTo>
                    <a:pt x="0" y="52"/>
                    <a:pt x="5" y="26"/>
                    <a:pt x="25" y="13"/>
                  </a:cubicBezTo>
                  <a:cubicBezTo>
                    <a:pt x="44" y="0"/>
                    <a:pt x="70" y="6"/>
                    <a:pt x="83" y="25"/>
                  </a:cubicBezTo>
                  <a:cubicBezTo>
                    <a:pt x="96" y="45"/>
                    <a:pt x="90" y="71"/>
                    <a:pt x="71" y="83"/>
                  </a:cubicBezTo>
                  <a:close/>
                </a:path>
              </a:pathLst>
            </a:custGeom>
            <a:solidFill>
              <a:srgbClr val="E1F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7" name="Freeform 774"/>
            <p:cNvSpPr/>
            <p:nvPr userDrawn="1"/>
          </p:nvSpPr>
          <p:spPr bwMode="auto">
            <a:xfrm>
              <a:off x="11022013" y="2944813"/>
              <a:ext cx="127000" cy="125413"/>
            </a:xfrm>
            <a:custGeom>
              <a:avLst/>
              <a:gdLst>
                <a:gd name="T0" fmla="*/ 24 w 33"/>
                <a:gd name="T1" fmla="*/ 29 h 33"/>
                <a:gd name="T2" fmla="*/ 4 w 33"/>
                <a:gd name="T3" fmla="*/ 25 h 33"/>
                <a:gd name="T4" fmla="*/ 8 w 33"/>
                <a:gd name="T5" fmla="*/ 4 h 33"/>
                <a:gd name="T6" fmla="*/ 29 w 33"/>
                <a:gd name="T7" fmla="*/ 9 h 33"/>
                <a:gd name="T8" fmla="*/ 24 w 33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24" y="29"/>
                  </a:moveTo>
                  <a:cubicBezTo>
                    <a:pt x="18" y="33"/>
                    <a:pt x="9" y="31"/>
                    <a:pt x="4" y="25"/>
                  </a:cubicBezTo>
                  <a:cubicBezTo>
                    <a:pt x="0" y="18"/>
                    <a:pt x="2" y="9"/>
                    <a:pt x="8" y="4"/>
                  </a:cubicBezTo>
                  <a:cubicBezTo>
                    <a:pt x="15" y="0"/>
                    <a:pt x="24" y="2"/>
                    <a:pt x="29" y="9"/>
                  </a:cubicBezTo>
                  <a:cubicBezTo>
                    <a:pt x="33" y="15"/>
                    <a:pt x="31" y="24"/>
                    <a:pt x="24" y="29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8" name="Freeform 775"/>
            <p:cNvSpPr/>
            <p:nvPr userDrawn="1"/>
          </p:nvSpPr>
          <p:spPr bwMode="auto">
            <a:xfrm>
              <a:off x="9910763" y="3073400"/>
              <a:ext cx="749300" cy="549275"/>
            </a:xfrm>
            <a:custGeom>
              <a:avLst/>
              <a:gdLst>
                <a:gd name="T0" fmla="*/ 176 w 197"/>
                <a:gd name="T1" fmla="*/ 0 h 144"/>
                <a:gd name="T2" fmla="*/ 172 w 197"/>
                <a:gd name="T3" fmla="*/ 3 h 144"/>
                <a:gd name="T4" fmla="*/ 19 w 197"/>
                <a:gd name="T5" fmla="*/ 102 h 144"/>
                <a:gd name="T6" fmla="*/ 6 w 197"/>
                <a:gd name="T7" fmla="*/ 135 h 144"/>
                <a:gd name="T8" fmla="*/ 41 w 197"/>
                <a:gd name="T9" fmla="*/ 135 h 144"/>
                <a:gd name="T10" fmla="*/ 194 w 197"/>
                <a:gd name="T11" fmla="*/ 36 h 144"/>
                <a:gd name="T12" fmla="*/ 197 w 197"/>
                <a:gd name="T13" fmla="*/ 33 h 144"/>
                <a:gd name="T14" fmla="*/ 176 w 19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4">
                  <a:moveTo>
                    <a:pt x="176" y="0"/>
                  </a:moveTo>
                  <a:cubicBezTo>
                    <a:pt x="175" y="1"/>
                    <a:pt x="173" y="2"/>
                    <a:pt x="172" y="3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6" y="111"/>
                    <a:pt x="0" y="126"/>
                    <a:pt x="6" y="135"/>
                  </a:cubicBezTo>
                  <a:cubicBezTo>
                    <a:pt x="12" y="144"/>
                    <a:pt x="27" y="144"/>
                    <a:pt x="41" y="135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5"/>
                    <a:pt x="196" y="34"/>
                    <a:pt x="197" y="33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9" name="Freeform 776"/>
            <p:cNvSpPr/>
            <p:nvPr userDrawn="1"/>
          </p:nvSpPr>
          <p:spPr bwMode="auto">
            <a:xfrm>
              <a:off x="7439025" y="3124200"/>
              <a:ext cx="1538288" cy="498475"/>
            </a:xfrm>
            <a:custGeom>
              <a:avLst/>
              <a:gdLst>
                <a:gd name="T0" fmla="*/ 404 w 404"/>
                <a:gd name="T1" fmla="*/ 0 h 131"/>
                <a:gd name="T2" fmla="*/ 401 w 404"/>
                <a:gd name="T3" fmla="*/ 0 h 131"/>
                <a:gd name="T4" fmla="*/ 199 w 404"/>
                <a:gd name="T5" fmla="*/ 125 h 131"/>
                <a:gd name="T6" fmla="*/ 197 w 404"/>
                <a:gd name="T7" fmla="*/ 125 h 131"/>
                <a:gd name="T8" fmla="*/ 190 w 404"/>
                <a:gd name="T9" fmla="*/ 125 h 131"/>
                <a:gd name="T10" fmla="*/ 97 w 404"/>
                <a:gd name="T11" fmla="*/ 102 h 131"/>
                <a:gd name="T12" fmla="*/ 3 w 404"/>
                <a:gd name="T13" fmla="*/ 20 h 131"/>
                <a:gd name="T14" fmla="*/ 0 w 404"/>
                <a:gd name="T15" fmla="*/ 15 h 131"/>
                <a:gd name="T16" fmla="*/ 199 w 404"/>
                <a:gd name="T17" fmla="*/ 131 h 131"/>
                <a:gd name="T18" fmla="*/ 200 w 404"/>
                <a:gd name="T19" fmla="*/ 131 h 131"/>
                <a:gd name="T20" fmla="*/ 404 w 404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131">
                  <a:moveTo>
                    <a:pt x="404" y="0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381" y="56"/>
                    <a:pt x="298" y="124"/>
                    <a:pt x="199" y="125"/>
                  </a:cubicBezTo>
                  <a:cubicBezTo>
                    <a:pt x="198" y="125"/>
                    <a:pt x="198" y="125"/>
                    <a:pt x="197" y="125"/>
                  </a:cubicBezTo>
                  <a:cubicBezTo>
                    <a:pt x="195" y="125"/>
                    <a:pt x="192" y="125"/>
                    <a:pt x="190" y="125"/>
                  </a:cubicBezTo>
                  <a:cubicBezTo>
                    <a:pt x="156" y="124"/>
                    <a:pt x="125" y="115"/>
                    <a:pt x="97" y="102"/>
                  </a:cubicBezTo>
                  <a:cubicBezTo>
                    <a:pt x="55" y="82"/>
                    <a:pt x="21" y="51"/>
                    <a:pt x="3" y="20"/>
                  </a:cubicBezTo>
                  <a:cubicBezTo>
                    <a:pt x="2" y="19"/>
                    <a:pt x="1" y="17"/>
                    <a:pt x="0" y="15"/>
                  </a:cubicBezTo>
                  <a:cubicBezTo>
                    <a:pt x="26" y="69"/>
                    <a:pt x="105" y="131"/>
                    <a:pt x="199" y="131"/>
                  </a:cubicBezTo>
                  <a:cubicBezTo>
                    <a:pt x="199" y="131"/>
                    <a:pt x="200" y="131"/>
                    <a:pt x="200" y="131"/>
                  </a:cubicBezTo>
                  <a:cubicBezTo>
                    <a:pt x="301" y="131"/>
                    <a:pt x="385" y="57"/>
                    <a:pt x="404" y="0"/>
                  </a:cubicBezTo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0" name="Freeform 777"/>
            <p:cNvSpPr/>
            <p:nvPr userDrawn="1"/>
          </p:nvSpPr>
          <p:spPr bwMode="auto">
            <a:xfrm>
              <a:off x="7396163" y="2627313"/>
              <a:ext cx="1589088" cy="976313"/>
            </a:xfrm>
            <a:custGeom>
              <a:avLst/>
              <a:gdLst>
                <a:gd name="T0" fmla="*/ 417 w 417"/>
                <a:gd name="T1" fmla="*/ 105 h 256"/>
                <a:gd name="T2" fmla="*/ 210 w 417"/>
                <a:gd name="T3" fmla="*/ 255 h 256"/>
                <a:gd name="T4" fmla="*/ 1 w 417"/>
                <a:gd name="T5" fmla="*/ 107 h 256"/>
                <a:gd name="T6" fmla="*/ 208 w 417"/>
                <a:gd name="T7" fmla="*/ 0 h 256"/>
                <a:gd name="T8" fmla="*/ 417 w 417"/>
                <a:gd name="T9" fmla="*/ 10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56">
                  <a:moveTo>
                    <a:pt x="417" y="105"/>
                  </a:moveTo>
                  <a:cubicBezTo>
                    <a:pt x="417" y="163"/>
                    <a:pt x="324" y="254"/>
                    <a:pt x="210" y="255"/>
                  </a:cubicBezTo>
                  <a:cubicBezTo>
                    <a:pt x="94" y="256"/>
                    <a:pt x="1" y="166"/>
                    <a:pt x="1" y="107"/>
                  </a:cubicBezTo>
                  <a:cubicBezTo>
                    <a:pt x="0" y="49"/>
                    <a:pt x="93" y="1"/>
                    <a:pt x="208" y="0"/>
                  </a:cubicBezTo>
                  <a:cubicBezTo>
                    <a:pt x="323" y="0"/>
                    <a:pt x="417" y="47"/>
                    <a:pt x="417" y="105"/>
                  </a:cubicBezTo>
                </a:path>
              </a:pathLst>
            </a:custGeom>
            <a:solidFill>
              <a:srgbClr val="4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1" name="Freeform 778"/>
            <p:cNvSpPr/>
            <p:nvPr userDrawn="1"/>
          </p:nvSpPr>
          <p:spPr bwMode="auto">
            <a:xfrm>
              <a:off x="7389813" y="2613025"/>
              <a:ext cx="1587500" cy="990600"/>
            </a:xfrm>
            <a:custGeom>
              <a:avLst/>
              <a:gdLst>
                <a:gd name="T0" fmla="*/ 417 w 417"/>
                <a:gd name="T1" fmla="*/ 105 h 260"/>
                <a:gd name="T2" fmla="*/ 210 w 417"/>
                <a:gd name="T3" fmla="*/ 259 h 260"/>
                <a:gd name="T4" fmla="*/ 1 w 417"/>
                <a:gd name="T5" fmla="*/ 108 h 260"/>
                <a:gd name="T6" fmla="*/ 208 w 417"/>
                <a:gd name="T7" fmla="*/ 1 h 260"/>
                <a:gd name="T8" fmla="*/ 417 w 417"/>
                <a:gd name="T9" fmla="*/ 10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60">
                  <a:moveTo>
                    <a:pt x="417" y="105"/>
                  </a:moveTo>
                  <a:cubicBezTo>
                    <a:pt x="417" y="163"/>
                    <a:pt x="325" y="258"/>
                    <a:pt x="210" y="259"/>
                  </a:cubicBezTo>
                  <a:cubicBezTo>
                    <a:pt x="94" y="260"/>
                    <a:pt x="1" y="166"/>
                    <a:pt x="1" y="108"/>
                  </a:cubicBezTo>
                  <a:cubicBezTo>
                    <a:pt x="0" y="49"/>
                    <a:pt x="93" y="2"/>
                    <a:pt x="208" y="1"/>
                  </a:cubicBezTo>
                  <a:cubicBezTo>
                    <a:pt x="323" y="0"/>
                    <a:pt x="417" y="47"/>
                    <a:pt x="417" y="105"/>
                  </a:cubicBezTo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2" name="Freeform 779"/>
            <p:cNvSpPr/>
            <p:nvPr userDrawn="1"/>
          </p:nvSpPr>
          <p:spPr bwMode="auto">
            <a:xfrm>
              <a:off x="5599113" y="1773238"/>
              <a:ext cx="5240338" cy="244475"/>
            </a:xfrm>
            <a:custGeom>
              <a:avLst/>
              <a:gdLst>
                <a:gd name="T0" fmla="*/ 1376 w 1376"/>
                <a:gd name="T1" fmla="*/ 42 h 64"/>
                <a:gd name="T2" fmla="*/ 1358 w 1376"/>
                <a:gd name="T3" fmla="*/ 56 h 64"/>
                <a:gd name="T4" fmla="*/ 18 w 1376"/>
                <a:gd name="T5" fmla="*/ 64 h 64"/>
                <a:gd name="T6" fmla="*/ 0 w 1376"/>
                <a:gd name="T7" fmla="*/ 51 h 64"/>
                <a:gd name="T8" fmla="*/ 0 w 1376"/>
                <a:gd name="T9" fmla="*/ 22 h 64"/>
                <a:gd name="T10" fmla="*/ 18 w 1376"/>
                <a:gd name="T11" fmla="*/ 8 h 64"/>
                <a:gd name="T12" fmla="*/ 1357 w 1376"/>
                <a:gd name="T13" fmla="*/ 0 h 64"/>
                <a:gd name="T14" fmla="*/ 1376 w 1376"/>
                <a:gd name="T15" fmla="*/ 14 h 64"/>
                <a:gd name="T16" fmla="*/ 1376 w 1376"/>
                <a:gd name="T17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64">
                  <a:moveTo>
                    <a:pt x="1376" y="42"/>
                  </a:moveTo>
                  <a:cubicBezTo>
                    <a:pt x="1376" y="50"/>
                    <a:pt x="1368" y="56"/>
                    <a:pt x="1358" y="56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8" y="64"/>
                    <a:pt x="0" y="58"/>
                    <a:pt x="0" y="5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8" y="8"/>
                    <a:pt x="18" y="8"/>
                  </a:cubicBezTo>
                  <a:cubicBezTo>
                    <a:pt x="1357" y="0"/>
                    <a:pt x="1357" y="0"/>
                    <a:pt x="1357" y="0"/>
                  </a:cubicBezTo>
                  <a:cubicBezTo>
                    <a:pt x="1367" y="0"/>
                    <a:pt x="1375" y="6"/>
                    <a:pt x="1376" y="14"/>
                  </a:cubicBezTo>
                  <a:lnTo>
                    <a:pt x="1376" y="4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3" name="Freeform 780"/>
            <p:cNvSpPr/>
            <p:nvPr userDrawn="1"/>
          </p:nvSpPr>
          <p:spPr bwMode="auto">
            <a:xfrm>
              <a:off x="8977313" y="3078163"/>
              <a:ext cx="1150938" cy="46038"/>
            </a:xfrm>
            <a:custGeom>
              <a:avLst/>
              <a:gdLst>
                <a:gd name="T0" fmla="*/ 302 w 302"/>
                <a:gd name="T1" fmla="*/ 0 h 12"/>
                <a:gd name="T2" fmla="*/ 286 w 302"/>
                <a:gd name="T3" fmla="*/ 6 h 12"/>
                <a:gd name="T4" fmla="*/ 1 w 302"/>
                <a:gd name="T5" fmla="*/ 7 h 12"/>
                <a:gd name="T6" fmla="*/ 0 w 302"/>
                <a:gd name="T7" fmla="*/ 12 h 12"/>
                <a:gd name="T8" fmla="*/ 282 w 302"/>
                <a:gd name="T9" fmla="*/ 10 h 12"/>
                <a:gd name="T10" fmla="*/ 301 w 302"/>
                <a:gd name="T11" fmla="*/ 1 h 12"/>
                <a:gd name="T12" fmla="*/ 302 w 30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12">
                  <a:moveTo>
                    <a:pt x="302" y="0"/>
                  </a:moveTo>
                  <a:cubicBezTo>
                    <a:pt x="298" y="3"/>
                    <a:pt x="291" y="6"/>
                    <a:pt x="286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282" y="10"/>
                    <a:pt x="282" y="10"/>
                    <a:pt x="282" y="10"/>
                  </a:cubicBezTo>
                  <a:cubicBezTo>
                    <a:pt x="289" y="10"/>
                    <a:pt x="298" y="6"/>
                    <a:pt x="301" y="1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4" name="Freeform 781"/>
            <p:cNvSpPr/>
            <p:nvPr userDrawn="1"/>
          </p:nvSpPr>
          <p:spPr bwMode="auto">
            <a:xfrm>
              <a:off x="8966200" y="3105150"/>
              <a:ext cx="14288" cy="19050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0 h 5"/>
                <a:gd name="T4" fmla="*/ 0 w 4"/>
                <a:gd name="T5" fmla="*/ 5 h 5"/>
                <a:gd name="T6" fmla="*/ 3 w 4"/>
                <a:gd name="T7" fmla="*/ 5 h 5"/>
                <a:gd name="T8" fmla="*/ 4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</a:path>
              </a:pathLst>
            </a:custGeom>
            <a:solidFill>
              <a:srgbClr val="85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5" name="Freeform 782"/>
            <p:cNvSpPr/>
            <p:nvPr userDrawn="1"/>
          </p:nvSpPr>
          <p:spPr bwMode="auto">
            <a:xfrm>
              <a:off x="8955088" y="3105150"/>
              <a:ext cx="19050" cy="19050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5 h 5"/>
                <a:gd name="T6" fmla="*/ 3 w 5"/>
                <a:gd name="T7" fmla="*/ 5 h 5"/>
                <a:gd name="T8" fmla="*/ 5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3"/>
                    <a:pt x="4" y="2"/>
                    <a:pt x="5" y="0"/>
                  </a:cubicBezTo>
                </a:path>
              </a:pathLst>
            </a:custGeom>
            <a:solidFill>
              <a:srgbClr val="385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6" name="Freeform 783"/>
            <p:cNvSpPr/>
            <p:nvPr userDrawn="1"/>
          </p:nvSpPr>
          <p:spPr bwMode="auto">
            <a:xfrm>
              <a:off x="7319963" y="3116263"/>
              <a:ext cx="95250" cy="14288"/>
            </a:xfrm>
            <a:custGeom>
              <a:avLst/>
              <a:gdLst>
                <a:gd name="T0" fmla="*/ 23 w 25"/>
                <a:gd name="T1" fmla="*/ 0 h 4"/>
                <a:gd name="T2" fmla="*/ 0 w 25"/>
                <a:gd name="T3" fmla="*/ 0 h 4"/>
                <a:gd name="T4" fmla="*/ 6 w 25"/>
                <a:gd name="T5" fmla="*/ 4 h 4"/>
                <a:gd name="T6" fmla="*/ 25 w 25"/>
                <a:gd name="T7" fmla="*/ 4 h 4"/>
                <a:gd name="T8" fmla="*/ 23 w 2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3" y="0"/>
                  </a:cubicBezTo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7" name="Freeform 784"/>
            <p:cNvSpPr/>
            <p:nvPr userDrawn="1"/>
          </p:nvSpPr>
          <p:spPr bwMode="auto">
            <a:xfrm>
              <a:off x="7137400" y="3116263"/>
              <a:ext cx="206375" cy="19050"/>
            </a:xfrm>
            <a:custGeom>
              <a:avLst/>
              <a:gdLst>
                <a:gd name="T0" fmla="*/ 115 w 130"/>
                <a:gd name="T1" fmla="*/ 0 h 12"/>
                <a:gd name="T2" fmla="*/ 7 w 130"/>
                <a:gd name="T3" fmla="*/ 0 h 12"/>
                <a:gd name="T4" fmla="*/ 0 w 130"/>
                <a:gd name="T5" fmla="*/ 12 h 12"/>
                <a:gd name="T6" fmla="*/ 34 w 130"/>
                <a:gd name="T7" fmla="*/ 12 h 12"/>
                <a:gd name="T8" fmla="*/ 36 w 130"/>
                <a:gd name="T9" fmla="*/ 9 h 12"/>
                <a:gd name="T10" fmla="*/ 39 w 130"/>
                <a:gd name="T11" fmla="*/ 12 h 12"/>
                <a:gd name="T12" fmla="*/ 130 w 130"/>
                <a:gd name="T13" fmla="*/ 9 h 12"/>
                <a:gd name="T14" fmla="*/ 115 w 13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15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34" y="12"/>
                  </a:lnTo>
                  <a:lnTo>
                    <a:pt x="36" y="9"/>
                  </a:lnTo>
                  <a:lnTo>
                    <a:pt x="39" y="12"/>
                  </a:lnTo>
                  <a:lnTo>
                    <a:pt x="130" y="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8" name="Freeform 785"/>
            <p:cNvSpPr/>
            <p:nvPr userDrawn="1"/>
          </p:nvSpPr>
          <p:spPr bwMode="auto">
            <a:xfrm>
              <a:off x="7137400" y="3116263"/>
              <a:ext cx="206375" cy="19050"/>
            </a:xfrm>
            <a:custGeom>
              <a:avLst/>
              <a:gdLst>
                <a:gd name="T0" fmla="*/ 115 w 130"/>
                <a:gd name="T1" fmla="*/ 0 h 12"/>
                <a:gd name="T2" fmla="*/ 7 w 130"/>
                <a:gd name="T3" fmla="*/ 0 h 12"/>
                <a:gd name="T4" fmla="*/ 0 w 130"/>
                <a:gd name="T5" fmla="*/ 12 h 12"/>
                <a:gd name="T6" fmla="*/ 34 w 130"/>
                <a:gd name="T7" fmla="*/ 12 h 12"/>
                <a:gd name="T8" fmla="*/ 36 w 130"/>
                <a:gd name="T9" fmla="*/ 9 h 12"/>
                <a:gd name="T10" fmla="*/ 39 w 130"/>
                <a:gd name="T11" fmla="*/ 12 h 12"/>
                <a:gd name="T12" fmla="*/ 130 w 130"/>
                <a:gd name="T13" fmla="*/ 9 h 12"/>
                <a:gd name="T14" fmla="*/ 115 w 13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15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34" y="12"/>
                  </a:lnTo>
                  <a:lnTo>
                    <a:pt x="36" y="9"/>
                  </a:lnTo>
                  <a:lnTo>
                    <a:pt x="39" y="12"/>
                  </a:lnTo>
                  <a:lnTo>
                    <a:pt x="130" y="9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9" name="Freeform 786"/>
            <p:cNvSpPr/>
            <p:nvPr userDrawn="1"/>
          </p:nvSpPr>
          <p:spPr bwMode="auto">
            <a:xfrm>
              <a:off x="7137400" y="3116263"/>
              <a:ext cx="11113" cy="19050"/>
            </a:xfrm>
            <a:custGeom>
              <a:avLst/>
              <a:gdLst>
                <a:gd name="T0" fmla="*/ 7 w 7"/>
                <a:gd name="T1" fmla="*/ 0 h 12"/>
                <a:gd name="T2" fmla="*/ 3 w 7"/>
                <a:gd name="T3" fmla="*/ 0 h 12"/>
                <a:gd name="T4" fmla="*/ 0 w 7"/>
                <a:gd name="T5" fmla="*/ 12 h 12"/>
                <a:gd name="T6" fmla="*/ 0 w 7"/>
                <a:gd name="T7" fmla="*/ 12 h 12"/>
                <a:gd name="T8" fmla="*/ 7 w 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0" name="Freeform 787"/>
            <p:cNvSpPr/>
            <p:nvPr userDrawn="1"/>
          </p:nvSpPr>
          <p:spPr bwMode="auto">
            <a:xfrm>
              <a:off x="7137400" y="3116263"/>
              <a:ext cx="11113" cy="19050"/>
            </a:xfrm>
            <a:custGeom>
              <a:avLst/>
              <a:gdLst>
                <a:gd name="T0" fmla="*/ 7 w 7"/>
                <a:gd name="T1" fmla="*/ 0 h 12"/>
                <a:gd name="T2" fmla="*/ 3 w 7"/>
                <a:gd name="T3" fmla="*/ 0 h 12"/>
                <a:gd name="T4" fmla="*/ 0 w 7"/>
                <a:gd name="T5" fmla="*/ 12 h 12"/>
                <a:gd name="T6" fmla="*/ 0 w 7"/>
                <a:gd name="T7" fmla="*/ 12 h 12"/>
                <a:gd name="T8" fmla="*/ 7 w 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1" name="Freeform 788"/>
            <p:cNvSpPr/>
            <p:nvPr userDrawn="1"/>
          </p:nvSpPr>
          <p:spPr bwMode="auto">
            <a:xfrm>
              <a:off x="7191375" y="313055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2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2" name="Freeform 789"/>
            <p:cNvSpPr/>
            <p:nvPr userDrawn="1"/>
          </p:nvSpPr>
          <p:spPr bwMode="auto">
            <a:xfrm>
              <a:off x="7191375" y="313055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2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3" name="Freeform 790"/>
            <p:cNvSpPr>
              <a:spLocks noEditPoints="1"/>
            </p:cNvSpPr>
            <p:nvPr userDrawn="1"/>
          </p:nvSpPr>
          <p:spPr bwMode="auto">
            <a:xfrm>
              <a:off x="6257925" y="3105150"/>
              <a:ext cx="884238" cy="33338"/>
            </a:xfrm>
            <a:custGeom>
              <a:avLst/>
              <a:gdLst>
                <a:gd name="T0" fmla="*/ 35 w 232"/>
                <a:gd name="T1" fmla="*/ 4 h 9"/>
                <a:gd name="T2" fmla="*/ 23 w 232"/>
                <a:gd name="T3" fmla="*/ 5 h 9"/>
                <a:gd name="T4" fmla="*/ 21 w 232"/>
                <a:gd name="T5" fmla="*/ 9 h 9"/>
                <a:gd name="T6" fmla="*/ 34 w 232"/>
                <a:gd name="T7" fmla="*/ 9 h 9"/>
                <a:gd name="T8" fmla="*/ 35 w 232"/>
                <a:gd name="T9" fmla="*/ 4 h 9"/>
                <a:gd name="T10" fmla="*/ 58 w 232"/>
                <a:gd name="T11" fmla="*/ 4 h 9"/>
                <a:gd name="T12" fmla="*/ 46 w 232"/>
                <a:gd name="T13" fmla="*/ 4 h 9"/>
                <a:gd name="T14" fmla="*/ 44 w 232"/>
                <a:gd name="T15" fmla="*/ 9 h 9"/>
                <a:gd name="T16" fmla="*/ 57 w 232"/>
                <a:gd name="T17" fmla="*/ 9 h 9"/>
                <a:gd name="T18" fmla="*/ 58 w 232"/>
                <a:gd name="T19" fmla="*/ 4 h 9"/>
                <a:gd name="T20" fmla="*/ 81 w 232"/>
                <a:gd name="T21" fmla="*/ 4 h 9"/>
                <a:gd name="T22" fmla="*/ 69 w 232"/>
                <a:gd name="T23" fmla="*/ 4 h 9"/>
                <a:gd name="T24" fmla="*/ 68 w 232"/>
                <a:gd name="T25" fmla="*/ 9 h 9"/>
                <a:gd name="T26" fmla="*/ 80 w 232"/>
                <a:gd name="T27" fmla="*/ 9 h 9"/>
                <a:gd name="T28" fmla="*/ 81 w 232"/>
                <a:gd name="T29" fmla="*/ 4 h 9"/>
                <a:gd name="T30" fmla="*/ 105 w 232"/>
                <a:gd name="T31" fmla="*/ 4 h 9"/>
                <a:gd name="T32" fmla="*/ 92 w 232"/>
                <a:gd name="T33" fmla="*/ 4 h 9"/>
                <a:gd name="T34" fmla="*/ 91 w 232"/>
                <a:gd name="T35" fmla="*/ 9 h 9"/>
                <a:gd name="T36" fmla="*/ 103 w 232"/>
                <a:gd name="T37" fmla="*/ 9 h 9"/>
                <a:gd name="T38" fmla="*/ 105 w 232"/>
                <a:gd name="T39" fmla="*/ 4 h 9"/>
                <a:gd name="T40" fmla="*/ 128 w 232"/>
                <a:gd name="T41" fmla="*/ 4 h 9"/>
                <a:gd name="T42" fmla="*/ 115 w 232"/>
                <a:gd name="T43" fmla="*/ 4 h 9"/>
                <a:gd name="T44" fmla="*/ 114 w 232"/>
                <a:gd name="T45" fmla="*/ 8 h 9"/>
                <a:gd name="T46" fmla="*/ 127 w 232"/>
                <a:gd name="T47" fmla="*/ 8 h 9"/>
                <a:gd name="T48" fmla="*/ 128 w 232"/>
                <a:gd name="T49" fmla="*/ 4 h 9"/>
                <a:gd name="T50" fmla="*/ 151 w 232"/>
                <a:gd name="T51" fmla="*/ 4 h 9"/>
                <a:gd name="T52" fmla="*/ 139 w 232"/>
                <a:gd name="T53" fmla="*/ 4 h 9"/>
                <a:gd name="T54" fmla="*/ 137 w 232"/>
                <a:gd name="T55" fmla="*/ 8 h 9"/>
                <a:gd name="T56" fmla="*/ 150 w 232"/>
                <a:gd name="T57" fmla="*/ 8 h 9"/>
                <a:gd name="T58" fmla="*/ 151 w 232"/>
                <a:gd name="T59" fmla="*/ 4 h 9"/>
                <a:gd name="T60" fmla="*/ 174 w 232"/>
                <a:gd name="T61" fmla="*/ 4 h 9"/>
                <a:gd name="T62" fmla="*/ 162 w 232"/>
                <a:gd name="T63" fmla="*/ 4 h 9"/>
                <a:gd name="T64" fmla="*/ 160 w 232"/>
                <a:gd name="T65" fmla="*/ 8 h 9"/>
                <a:gd name="T66" fmla="*/ 173 w 232"/>
                <a:gd name="T67" fmla="*/ 8 h 9"/>
                <a:gd name="T68" fmla="*/ 174 w 232"/>
                <a:gd name="T69" fmla="*/ 4 h 9"/>
                <a:gd name="T70" fmla="*/ 232 w 232"/>
                <a:gd name="T71" fmla="*/ 3 h 9"/>
                <a:gd name="T72" fmla="*/ 183 w 232"/>
                <a:gd name="T73" fmla="*/ 4 h 9"/>
                <a:gd name="T74" fmla="*/ 185 w 232"/>
                <a:gd name="T75" fmla="*/ 4 h 9"/>
                <a:gd name="T76" fmla="*/ 184 w 232"/>
                <a:gd name="T77" fmla="*/ 8 h 9"/>
                <a:gd name="T78" fmla="*/ 196 w 232"/>
                <a:gd name="T79" fmla="*/ 8 h 9"/>
                <a:gd name="T80" fmla="*/ 196 w 232"/>
                <a:gd name="T81" fmla="*/ 7 h 9"/>
                <a:gd name="T82" fmla="*/ 198 w 232"/>
                <a:gd name="T83" fmla="*/ 8 h 9"/>
                <a:gd name="T84" fmla="*/ 231 w 232"/>
                <a:gd name="T85" fmla="*/ 8 h 9"/>
                <a:gd name="T86" fmla="*/ 232 w 232"/>
                <a:gd name="T87" fmla="*/ 3 h 9"/>
                <a:gd name="T88" fmla="*/ 1 w 232"/>
                <a:gd name="T89" fmla="*/ 0 h 9"/>
                <a:gd name="T90" fmla="*/ 0 w 232"/>
                <a:gd name="T91" fmla="*/ 1 h 9"/>
                <a:gd name="T92" fmla="*/ 11 w 232"/>
                <a:gd name="T93" fmla="*/ 8 h 9"/>
                <a:gd name="T94" fmla="*/ 12 w 232"/>
                <a:gd name="T95" fmla="*/ 4 h 9"/>
                <a:gd name="T96" fmla="*/ 1 w 232"/>
                <a:gd name="T9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9">
                  <a:moveTo>
                    <a:pt x="35" y="4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moveTo>
                    <a:pt x="58" y="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4"/>
                    <a:pt x="58" y="4"/>
                    <a:pt x="58" y="4"/>
                  </a:cubicBezTo>
                  <a:moveTo>
                    <a:pt x="81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4"/>
                    <a:pt x="81" y="4"/>
                    <a:pt x="81" y="4"/>
                  </a:cubicBezTo>
                  <a:moveTo>
                    <a:pt x="105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5" y="4"/>
                    <a:pt x="105" y="4"/>
                    <a:pt x="105" y="4"/>
                  </a:cubicBezTo>
                  <a:moveTo>
                    <a:pt x="128" y="4"/>
                  </a:moveTo>
                  <a:cubicBezTo>
                    <a:pt x="115" y="4"/>
                    <a:pt x="115" y="4"/>
                    <a:pt x="115" y="4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4"/>
                    <a:pt x="128" y="4"/>
                    <a:pt x="128" y="4"/>
                  </a:cubicBezTo>
                  <a:moveTo>
                    <a:pt x="151" y="4"/>
                  </a:moveTo>
                  <a:cubicBezTo>
                    <a:pt x="139" y="4"/>
                    <a:pt x="139" y="4"/>
                    <a:pt x="139" y="4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1" y="4"/>
                    <a:pt x="151" y="4"/>
                    <a:pt x="151" y="4"/>
                  </a:cubicBezTo>
                  <a:moveTo>
                    <a:pt x="174" y="4"/>
                  </a:moveTo>
                  <a:cubicBezTo>
                    <a:pt x="162" y="4"/>
                    <a:pt x="162" y="4"/>
                    <a:pt x="162" y="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4" y="4"/>
                    <a:pt x="174" y="4"/>
                    <a:pt x="174" y="4"/>
                  </a:cubicBezTo>
                  <a:moveTo>
                    <a:pt x="232" y="3"/>
                  </a:moveTo>
                  <a:cubicBezTo>
                    <a:pt x="183" y="4"/>
                    <a:pt x="183" y="4"/>
                    <a:pt x="183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2" y="3"/>
                    <a:pt x="232" y="3"/>
                    <a:pt x="232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7" y="6"/>
                    <a:pt x="11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4" y="2"/>
                    <a:pt x="1" y="0"/>
                  </a:cubicBezTo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4" name="Freeform 791"/>
            <p:cNvSpPr/>
            <p:nvPr userDrawn="1"/>
          </p:nvSpPr>
          <p:spPr bwMode="auto">
            <a:xfrm>
              <a:off x="6254750" y="3100388"/>
              <a:ext cx="6350" cy="7938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5" name="Freeform 792"/>
            <p:cNvSpPr/>
            <p:nvPr userDrawn="1"/>
          </p:nvSpPr>
          <p:spPr bwMode="auto">
            <a:xfrm>
              <a:off x="6299200" y="3119438"/>
              <a:ext cx="46038" cy="19050"/>
            </a:xfrm>
            <a:custGeom>
              <a:avLst/>
              <a:gdLst>
                <a:gd name="T0" fmla="*/ 1 w 12"/>
                <a:gd name="T1" fmla="*/ 0 h 5"/>
                <a:gd name="T2" fmla="*/ 0 w 12"/>
                <a:gd name="T3" fmla="*/ 4 h 5"/>
                <a:gd name="T4" fmla="*/ 7 w 12"/>
                <a:gd name="T5" fmla="*/ 5 h 5"/>
                <a:gd name="T6" fmla="*/ 7 w 12"/>
                <a:gd name="T7" fmla="*/ 5 h 5"/>
                <a:gd name="T8" fmla="*/ 10 w 12"/>
                <a:gd name="T9" fmla="*/ 5 h 5"/>
                <a:gd name="T10" fmla="*/ 12 w 12"/>
                <a:gd name="T11" fmla="*/ 1 h 5"/>
                <a:gd name="T12" fmla="*/ 4 w 12"/>
                <a:gd name="T13" fmla="*/ 1 h 5"/>
                <a:gd name="T14" fmla="*/ 4 w 12"/>
                <a:gd name="T15" fmla="*/ 1 h 5"/>
                <a:gd name="T16" fmla="*/ 1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6" name="Freeform 793"/>
            <p:cNvSpPr/>
            <p:nvPr userDrawn="1"/>
          </p:nvSpPr>
          <p:spPr bwMode="auto">
            <a:xfrm>
              <a:off x="6388100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4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4" y="1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7" name="Freeform 794"/>
            <p:cNvSpPr/>
            <p:nvPr userDrawn="1"/>
          </p:nvSpPr>
          <p:spPr bwMode="auto">
            <a:xfrm>
              <a:off x="6388100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4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4" y="12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8" name="Freeform 795"/>
            <p:cNvSpPr/>
            <p:nvPr userDrawn="1"/>
          </p:nvSpPr>
          <p:spPr bwMode="auto">
            <a:xfrm>
              <a:off x="6475413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6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9" name="Freeform 796"/>
            <p:cNvSpPr/>
            <p:nvPr userDrawn="1"/>
          </p:nvSpPr>
          <p:spPr bwMode="auto">
            <a:xfrm>
              <a:off x="6475413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6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0" name="Freeform 797"/>
            <p:cNvSpPr/>
            <p:nvPr userDrawn="1"/>
          </p:nvSpPr>
          <p:spPr bwMode="auto">
            <a:xfrm>
              <a:off x="6562725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2 w 29"/>
                <a:gd name="T3" fmla="*/ 0 h 12"/>
                <a:gd name="T4" fmla="*/ 0 w 29"/>
                <a:gd name="T5" fmla="*/ 12 h 12"/>
                <a:gd name="T6" fmla="*/ 26 w 29"/>
                <a:gd name="T7" fmla="*/ 12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1" name="Freeform 798"/>
            <p:cNvSpPr/>
            <p:nvPr userDrawn="1"/>
          </p:nvSpPr>
          <p:spPr bwMode="auto">
            <a:xfrm>
              <a:off x="6562725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2 w 29"/>
                <a:gd name="T3" fmla="*/ 0 h 12"/>
                <a:gd name="T4" fmla="*/ 0 w 29"/>
                <a:gd name="T5" fmla="*/ 12 h 12"/>
                <a:gd name="T6" fmla="*/ 26 w 29"/>
                <a:gd name="T7" fmla="*/ 12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2" name="Freeform 799"/>
            <p:cNvSpPr/>
            <p:nvPr userDrawn="1"/>
          </p:nvSpPr>
          <p:spPr bwMode="auto">
            <a:xfrm>
              <a:off x="6650038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5 w 29"/>
                <a:gd name="T3" fmla="*/ 0 h 12"/>
                <a:gd name="T4" fmla="*/ 0 w 29"/>
                <a:gd name="T5" fmla="*/ 12 h 12"/>
                <a:gd name="T6" fmla="*/ 26 w 29"/>
                <a:gd name="T7" fmla="*/ 10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5" y="0"/>
                  </a:lnTo>
                  <a:lnTo>
                    <a:pt x="0" y="12"/>
                  </a:lnTo>
                  <a:lnTo>
                    <a:pt x="26" y="1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3" name="Freeform 800"/>
            <p:cNvSpPr/>
            <p:nvPr userDrawn="1"/>
          </p:nvSpPr>
          <p:spPr bwMode="auto">
            <a:xfrm>
              <a:off x="6650038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5 w 29"/>
                <a:gd name="T3" fmla="*/ 0 h 12"/>
                <a:gd name="T4" fmla="*/ 0 w 29"/>
                <a:gd name="T5" fmla="*/ 12 h 12"/>
                <a:gd name="T6" fmla="*/ 26 w 29"/>
                <a:gd name="T7" fmla="*/ 10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5" y="0"/>
                  </a:lnTo>
                  <a:lnTo>
                    <a:pt x="0" y="12"/>
                  </a:lnTo>
                  <a:lnTo>
                    <a:pt x="26" y="1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4" name="Freeform 801"/>
            <p:cNvSpPr/>
            <p:nvPr userDrawn="1"/>
          </p:nvSpPr>
          <p:spPr bwMode="auto">
            <a:xfrm>
              <a:off x="6742113" y="3119438"/>
              <a:ext cx="44450" cy="15875"/>
            </a:xfrm>
            <a:custGeom>
              <a:avLst/>
              <a:gdLst>
                <a:gd name="T0" fmla="*/ 28 w 28"/>
                <a:gd name="T1" fmla="*/ 0 h 10"/>
                <a:gd name="T2" fmla="*/ 2 w 28"/>
                <a:gd name="T3" fmla="*/ 0 h 10"/>
                <a:gd name="T4" fmla="*/ 0 w 28"/>
                <a:gd name="T5" fmla="*/ 10 h 10"/>
                <a:gd name="T6" fmla="*/ 24 w 28"/>
                <a:gd name="T7" fmla="*/ 10 h 10"/>
                <a:gd name="T8" fmla="*/ 28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5" name="Freeform 802"/>
            <p:cNvSpPr/>
            <p:nvPr userDrawn="1"/>
          </p:nvSpPr>
          <p:spPr bwMode="auto">
            <a:xfrm>
              <a:off x="6742113" y="3119438"/>
              <a:ext cx="44450" cy="15875"/>
            </a:xfrm>
            <a:custGeom>
              <a:avLst/>
              <a:gdLst>
                <a:gd name="T0" fmla="*/ 28 w 28"/>
                <a:gd name="T1" fmla="*/ 0 h 10"/>
                <a:gd name="T2" fmla="*/ 2 w 28"/>
                <a:gd name="T3" fmla="*/ 0 h 10"/>
                <a:gd name="T4" fmla="*/ 0 w 28"/>
                <a:gd name="T5" fmla="*/ 10 h 10"/>
                <a:gd name="T6" fmla="*/ 24 w 28"/>
                <a:gd name="T7" fmla="*/ 10 h 10"/>
                <a:gd name="T8" fmla="*/ 28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6" name="Freeform 803"/>
            <p:cNvSpPr/>
            <p:nvPr userDrawn="1"/>
          </p:nvSpPr>
          <p:spPr bwMode="auto">
            <a:xfrm>
              <a:off x="6829425" y="3119438"/>
              <a:ext cx="46038" cy="15875"/>
            </a:xfrm>
            <a:custGeom>
              <a:avLst/>
              <a:gdLst>
                <a:gd name="T0" fmla="*/ 29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4 w 29"/>
                <a:gd name="T7" fmla="*/ 10 h 10"/>
                <a:gd name="T8" fmla="*/ 29 w 2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">
                  <a:moveTo>
                    <a:pt x="29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7" name="Freeform 804"/>
            <p:cNvSpPr/>
            <p:nvPr userDrawn="1"/>
          </p:nvSpPr>
          <p:spPr bwMode="auto">
            <a:xfrm>
              <a:off x="6829425" y="3119438"/>
              <a:ext cx="46038" cy="15875"/>
            </a:xfrm>
            <a:custGeom>
              <a:avLst/>
              <a:gdLst>
                <a:gd name="T0" fmla="*/ 29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4 w 29"/>
                <a:gd name="T7" fmla="*/ 10 h 10"/>
                <a:gd name="T8" fmla="*/ 29 w 2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">
                  <a:moveTo>
                    <a:pt x="29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8" name="Freeform 805"/>
            <p:cNvSpPr/>
            <p:nvPr userDrawn="1"/>
          </p:nvSpPr>
          <p:spPr bwMode="auto">
            <a:xfrm>
              <a:off x="6916738" y="3119438"/>
              <a:ext cx="46038" cy="15875"/>
            </a:xfrm>
            <a:custGeom>
              <a:avLst/>
              <a:gdLst>
                <a:gd name="T0" fmla="*/ 24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6 w 29"/>
                <a:gd name="T7" fmla="*/ 10 h 10"/>
                <a:gd name="T8" fmla="*/ 29 w 29"/>
                <a:gd name="T9" fmla="*/ 0 h 10"/>
                <a:gd name="T10" fmla="*/ 24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24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6" y="10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9" name="Freeform 806"/>
            <p:cNvSpPr/>
            <p:nvPr userDrawn="1"/>
          </p:nvSpPr>
          <p:spPr bwMode="auto">
            <a:xfrm>
              <a:off x="6916738" y="3119438"/>
              <a:ext cx="46038" cy="15875"/>
            </a:xfrm>
            <a:custGeom>
              <a:avLst/>
              <a:gdLst>
                <a:gd name="T0" fmla="*/ 24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6 w 29"/>
                <a:gd name="T7" fmla="*/ 10 h 10"/>
                <a:gd name="T8" fmla="*/ 29 w 29"/>
                <a:gd name="T9" fmla="*/ 0 h 10"/>
                <a:gd name="T10" fmla="*/ 24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24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6" y="10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0" name="Freeform 807"/>
            <p:cNvSpPr/>
            <p:nvPr userDrawn="1"/>
          </p:nvSpPr>
          <p:spPr bwMode="auto">
            <a:xfrm>
              <a:off x="7004050" y="3130550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1" name="Freeform 808"/>
            <p:cNvSpPr/>
            <p:nvPr userDrawn="1"/>
          </p:nvSpPr>
          <p:spPr bwMode="auto">
            <a:xfrm>
              <a:off x="7004050" y="3130550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3" name="Freeform 810"/>
            <p:cNvSpPr/>
            <p:nvPr userDrawn="1"/>
          </p:nvSpPr>
          <p:spPr bwMode="auto">
            <a:xfrm>
              <a:off x="7408863" y="3105150"/>
              <a:ext cx="1552575" cy="25400"/>
            </a:xfrm>
            <a:custGeom>
              <a:avLst/>
              <a:gdLst>
                <a:gd name="T0" fmla="*/ 408 w 408"/>
                <a:gd name="T1" fmla="*/ 0 h 7"/>
                <a:gd name="T2" fmla="*/ 0 w 408"/>
                <a:gd name="T3" fmla="*/ 3 h 7"/>
                <a:gd name="T4" fmla="*/ 2 w 408"/>
                <a:gd name="T5" fmla="*/ 7 h 7"/>
                <a:gd name="T6" fmla="*/ 406 w 408"/>
                <a:gd name="T7" fmla="*/ 5 h 7"/>
                <a:gd name="T8" fmla="*/ 408 w 40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7">
                  <a:moveTo>
                    <a:pt x="408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6"/>
                    <a:pt x="2" y="7"/>
                  </a:cubicBezTo>
                  <a:cubicBezTo>
                    <a:pt x="406" y="5"/>
                    <a:pt x="406" y="5"/>
                    <a:pt x="406" y="5"/>
                  </a:cubicBezTo>
                  <a:cubicBezTo>
                    <a:pt x="406" y="3"/>
                    <a:pt x="407" y="2"/>
                    <a:pt x="408" y="0"/>
                  </a:cubicBezTo>
                </a:path>
              </a:pathLst>
            </a:custGeom>
            <a:solidFill>
              <a:srgbClr val="21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4" name="Freeform 811"/>
            <p:cNvSpPr/>
            <p:nvPr userDrawn="1"/>
          </p:nvSpPr>
          <p:spPr bwMode="auto">
            <a:xfrm>
              <a:off x="5591175" y="1925638"/>
              <a:ext cx="5256213" cy="1198563"/>
            </a:xfrm>
            <a:custGeom>
              <a:avLst/>
              <a:gdLst>
                <a:gd name="T0" fmla="*/ 1367 w 1380"/>
                <a:gd name="T1" fmla="*/ 0 h 314"/>
                <a:gd name="T2" fmla="*/ 14 w 1380"/>
                <a:gd name="T3" fmla="*/ 8 h 314"/>
                <a:gd name="T4" fmla="*/ 5 w 1380"/>
                <a:gd name="T5" fmla="*/ 25 h 314"/>
                <a:gd name="T6" fmla="*/ 150 w 1380"/>
                <a:gd name="T7" fmla="*/ 273 h 314"/>
                <a:gd name="T8" fmla="*/ 151 w 1380"/>
                <a:gd name="T9" fmla="*/ 274 h 314"/>
                <a:gd name="T10" fmla="*/ 151 w 1380"/>
                <a:gd name="T11" fmla="*/ 274 h 314"/>
                <a:gd name="T12" fmla="*/ 171 w 1380"/>
                <a:gd name="T13" fmla="*/ 305 h 314"/>
                <a:gd name="T14" fmla="*/ 190 w 1380"/>
                <a:gd name="T15" fmla="*/ 314 h 314"/>
                <a:gd name="T16" fmla="*/ 1175 w 1380"/>
                <a:gd name="T17" fmla="*/ 308 h 314"/>
                <a:gd name="T18" fmla="*/ 1194 w 1380"/>
                <a:gd name="T19" fmla="*/ 298 h 314"/>
                <a:gd name="T20" fmla="*/ 1214 w 1380"/>
                <a:gd name="T21" fmla="*/ 267 h 314"/>
                <a:gd name="T22" fmla="*/ 1214 w 1380"/>
                <a:gd name="T23" fmla="*/ 267 h 314"/>
                <a:gd name="T24" fmla="*/ 1214 w 1380"/>
                <a:gd name="T25" fmla="*/ 267 h 314"/>
                <a:gd name="T26" fmla="*/ 1374 w 1380"/>
                <a:gd name="T27" fmla="*/ 17 h 314"/>
                <a:gd name="T28" fmla="*/ 1367 w 1380"/>
                <a:gd name="T2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0" h="314">
                  <a:moveTo>
                    <a:pt x="1367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0" y="16"/>
                    <a:pt x="5" y="25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74" y="310"/>
                    <a:pt x="182" y="314"/>
                    <a:pt x="190" y="314"/>
                  </a:cubicBezTo>
                  <a:cubicBezTo>
                    <a:pt x="1175" y="308"/>
                    <a:pt x="1175" y="308"/>
                    <a:pt x="1175" y="308"/>
                  </a:cubicBezTo>
                  <a:cubicBezTo>
                    <a:pt x="1182" y="308"/>
                    <a:pt x="1191" y="304"/>
                    <a:pt x="1194" y="298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374" y="17"/>
                    <a:pt x="1374" y="17"/>
                    <a:pt x="1374" y="17"/>
                  </a:cubicBezTo>
                  <a:cubicBezTo>
                    <a:pt x="1380" y="8"/>
                    <a:pt x="1377" y="0"/>
                    <a:pt x="1367" y="0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5" name="Freeform 812"/>
            <p:cNvSpPr/>
            <p:nvPr userDrawn="1"/>
          </p:nvSpPr>
          <p:spPr bwMode="auto">
            <a:xfrm>
              <a:off x="5683250" y="1995488"/>
              <a:ext cx="5046663" cy="1036638"/>
            </a:xfrm>
            <a:custGeom>
              <a:avLst/>
              <a:gdLst>
                <a:gd name="T0" fmla="*/ 0 w 1325"/>
                <a:gd name="T1" fmla="*/ 8 h 272"/>
                <a:gd name="T2" fmla="*/ 160 w 1325"/>
                <a:gd name="T3" fmla="*/ 272 h 272"/>
                <a:gd name="T4" fmla="*/ 1156 w 1325"/>
                <a:gd name="T5" fmla="*/ 265 h 272"/>
                <a:gd name="T6" fmla="*/ 1324 w 1325"/>
                <a:gd name="T7" fmla="*/ 2 h 272"/>
                <a:gd name="T8" fmla="*/ 0 w 1325"/>
                <a:gd name="T9" fmla="*/ 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272">
                  <a:moveTo>
                    <a:pt x="0" y="8"/>
                  </a:moveTo>
                  <a:cubicBezTo>
                    <a:pt x="160" y="272"/>
                    <a:pt x="160" y="272"/>
                    <a:pt x="160" y="272"/>
                  </a:cubicBezTo>
                  <a:cubicBezTo>
                    <a:pt x="1156" y="265"/>
                    <a:pt x="1156" y="265"/>
                    <a:pt x="1156" y="265"/>
                  </a:cubicBezTo>
                  <a:cubicBezTo>
                    <a:pt x="1324" y="2"/>
                    <a:pt x="1324" y="2"/>
                    <a:pt x="1324" y="2"/>
                  </a:cubicBezTo>
                  <a:cubicBezTo>
                    <a:pt x="1325" y="0"/>
                    <a:pt x="0" y="8"/>
                    <a:pt x="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6" name="Freeform 813"/>
            <p:cNvSpPr/>
            <p:nvPr userDrawn="1"/>
          </p:nvSpPr>
          <p:spPr bwMode="auto">
            <a:xfrm>
              <a:off x="5667375" y="1998663"/>
              <a:ext cx="5057775" cy="1052513"/>
            </a:xfrm>
            <a:custGeom>
              <a:avLst/>
              <a:gdLst>
                <a:gd name="T0" fmla="*/ 0 w 3186"/>
                <a:gd name="T1" fmla="*/ 17 h 663"/>
                <a:gd name="T2" fmla="*/ 382 w 3186"/>
                <a:gd name="T3" fmla="*/ 663 h 663"/>
                <a:gd name="T4" fmla="*/ 2790 w 3186"/>
                <a:gd name="T5" fmla="*/ 636 h 663"/>
                <a:gd name="T6" fmla="*/ 3186 w 3186"/>
                <a:gd name="T7" fmla="*/ 0 h 663"/>
                <a:gd name="T8" fmla="*/ 0 w 3186"/>
                <a:gd name="T9" fmla="*/ 17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6" h="663">
                  <a:moveTo>
                    <a:pt x="0" y="17"/>
                  </a:moveTo>
                  <a:lnTo>
                    <a:pt x="382" y="663"/>
                  </a:lnTo>
                  <a:lnTo>
                    <a:pt x="2790" y="636"/>
                  </a:lnTo>
                  <a:lnTo>
                    <a:pt x="318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BC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7" name="Freeform 814"/>
            <p:cNvSpPr/>
            <p:nvPr userDrawn="1"/>
          </p:nvSpPr>
          <p:spPr bwMode="auto">
            <a:xfrm>
              <a:off x="5667375" y="1998663"/>
              <a:ext cx="5057775" cy="1052513"/>
            </a:xfrm>
            <a:custGeom>
              <a:avLst/>
              <a:gdLst>
                <a:gd name="T0" fmla="*/ 0 w 3186"/>
                <a:gd name="T1" fmla="*/ 17 h 663"/>
                <a:gd name="T2" fmla="*/ 382 w 3186"/>
                <a:gd name="T3" fmla="*/ 663 h 663"/>
                <a:gd name="T4" fmla="*/ 2790 w 3186"/>
                <a:gd name="T5" fmla="*/ 636 h 663"/>
                <a:gd name="T6" fmla="*/ 3186 w 3186"/>
                <a:gd name="T7" fmla="*/ 0 h 663"/>
                <a:gd name="T8" fmla="*/ 0 w 3186"/>
                <a:gd name="T9" fmla="*/ 17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6" h="663">
                  <a:moveTo>
                    <a:pt x="0" y="17"/>
                  </a:moveTo>
                  <a:lnTo>
                    <a:pt x="382" y="663"/>
                  </a:lnTo>
                  <a:lnTo>
                    <a:pt x="2790" y="636"/>
                  </a:lnTo>
                  <a:lnTo>
                    <a:pt x="3186" y="0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8" name="Freeform 815"/>
            <p:cNvSpPr>
              <a:spLocks noEditPoints="1"/>
            </p:cNvSpPr>
            <p:nvPr userDrawn="1"/>
          </p:nvSpPr>
          <p:spPr bwMode="auto">
            <a:xfrm>
              <a:off x="5667375" y="2025650"/>
              <a:ext cx="2552700" cy="1025525"/>
            </a:xfrm>
            <a:custGeom>
              <a:avLst/>
              <a:gdLst>
                <a:gd name="T0" fmla="*/ 485 w 1608"/>
                <a:gd name="T1" fmla="*/ 600 h 646"/>
                <a:gd name="T2" fmla="*/ 446 w 1608"/>
                <a:gd name="T3" fmla="*/ 526 h 646"/>
                <a:gd name="T4" fmla="*/ 1264 w 1608"/>
                <a:gd name="T5" fmla="*/ 521 h 646"/>
                <a:gd name="T6" fmla="*/ 1276 w 1608"/>
                <a:gd name="T7" fmla="*/ 598 h 646"/>
                <a:gd name="T8" fmla="*/ 485 w 1608"/>
                <a:gd name="T9" fmla="*/ 600 h 646"/>
                <a:gd name="T10" fmla="*/ 0 w 1608"/>
                <a:gd name="T11" fmla="*/ 0 h 646"/>
                <a:gd name="T12" fmla="*/ 382 w 1608"/>
                <a:gd name="T13" fmla="*/ 646 h 646"/>
                <a:gd name="T14" fmla="*/ 1608 w 1608"/>
                <a:gd name="T15" fmla="*/ 627 h 646"/>
                <a:gd name="T16" fmla="*/ 1240 w 1608"/>
                <a:gd name="T17" fmla="*/ 483 h 646"/>
                <a:gd name="T18" fmla="*/ 425 w 1608"/>
                <a:gd name="T19" fmla="*/ 487 h 646"/>
                <a:gd name="T20" fmla="*/ 415 w 1608"/>
                <a:gd name="T21" fmla="*/ 468 h 646"/>
                <a:gd name="T22" fmla="*/ 1195 w 1608"/>
                <a:gd name="T23" fmla="*/ 466 h 646"/>
                <a:gd name="T24" fmla="*/ 1082 w 1608"/>
                <a:gd name="T25" fmla="*/ 420 h 646"/>
                <a:gd name="T26" fmla="*/ 394 w 1608"/>
                <a:gd name="T27" fmla="*/ 425 h 646"/>
                <a:gd name="T28" fmla="*/ 384 w 1608"/>
                <a:gd name="T29" fmla="*/ 406 h 646"/>
                <a:gd name="T30" fmla="*/ 1034 w 1608"/>
                <a:gd name="T31" fmla="*/ 403 h 646"/>
                <a:gd name="T32" fmla="*/ 914 w 1608"/>
                <a:gd name="T33" fmla="*/ 355 h 646"/>
                <a:gd name="T34" fmla="*/ 358 w 1608"/>
                <a:gd name="T35" fmla="*/ 360 h 646"/>
                <a:gd name="T36" fmla="*/ 348 w 1608"/>
                <a:gd name="T37" fmla="*/ 338 h 646"/>
                <a:gd name="T38" fmla="*/ 864 w 1608"/>
                <a:gd name="T39" fmla="*/ 336 h 646"/>
                <a:gd name="T40" fmla="*/ 739 w 1608"/>
                <a:gd name="T41" fmla="*/ 288 h 646"/>
                <a:gd name="T42" fmla="*/ 322 w 1608"/>
                <a:gd name="T43" fmla="*/ 290 h 646"/>
                <a:gd name="T44" fmla="*/ 312 w 1608"/>
                <a:gd name="T45" fmla="*/ 269 h 646"/>
                <a:gd name="T46" fmla="*/ 686 w 1608"/>
                <a:gd name="T47" fmla="*/ 266 h 646"/>
                <a:gd name="T48" fmla="*/ 552 w 1608"/>
                <a:gd name="T49" fmla="*/ 214 h 646"/>
                <a:gd name="T50" fmla="*/ 283 w 1608"/>
                <a:gd name="T51" fmla="*/ 216 h 646"/>
                <a:gd name="T52" fmla="*/ 271 w 1608"/>
                <a:gd name="T53" fmla="*/ 194 h 646"/>
                <a:gd name="T54" fmla="*/ 494 w 1608"/>
                <a:gd name="T55" fmla="*/ 192 h 646"/>
                <a:gd name="T56" fmla="*/ 353 w 1608"/>
                <a:gd name="T57" fmla="*/ 137 h 646"/>
                <a:gd name="T58" fmla="*/ 242 w 1608"/>
                <a:gd name="T59" fmla="*/ 137 h 646"/>
                <a:gd name="T60" fmla="*/ 230 w 1608"/>
                <a:gd name="T61" fmla="*/ 115 h 646"/>
                <a:gd name="T62" fmla="*/ 293 w 1608"/>
                <a:gd name="T63" fmla="*/ 113 h 646"/>
                <a:gd name="T64" fmla="*/ 0 w 1608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8" h="646">
                  <a:moveTo>
                    <a:pt x="485" y="600"/>
                  </a:moveTo>
                  <a:lnTo>
                    <a:pt x="446" y="526"/>
                  </a:lnTo>
                  <a:lnTo>
                    <a:pt x="1264" y="521"/>
                  </a:lnTo>
                  <a:lnTo>
                    <a:pt x="1276" y="598"/>
                  </a:lnTo>
                  <a:lnTo>
                    <a:pt x="485" y="600"/>
                  </a:lnTo>
                  <a:close/>
                  <a:moveTo>
                    <a:pt x="0" y="0"/>
                  </a:moveTo>
                  <a:lnTo>
                    <a:pt x="382" y="646"/>
                  </a:lnTo>
                  <a:lnTo>
                    <a:pt x="1608" y="627"/>
                  </a:lnTo>
                  <a:lnTo>
                    <a:pt x="1240" y="483"/>
                  </a:lnTo>
                  <a:lnTo>
                    <a:pt x="425" y="487"/>
                  </a:lnTo>
                  <a:lnTo>
                    <a:pt x="415" y="468"/>
                  </a:lnTo>
                  <a:lnTo>
                    <a:pt x="1195" y="466"/>
                  </a:lnTo>
                  <a:lnTo>
                    <a:pt x="1082" y="420"/>
                  </a:lnTo>
                  <a:lnTo>
                    <a:pt x="394" y="425"/>
                  </a:lnTo>
                  <a:lnTo>
                    <a:pt x="384" y="406"/>
                  </a:lnTo>
                  <a:lnTo>
                    <a:pt x="1034" y="403"/>
                  </a:lnTo>
                  <a:lnTo>
                    <a:pt x="914" y="355"/>
                  </a:lnTo>
                  <a:lnTo>
                    <a:pt x="358" y="360"/>
                  </a:lnTo>
                  <a:lnTo>
                    <a:pt x="348" y="338"/>
                  </a:lnTo>
                  <a:lnTo>
                    <a:pt x="864" y="336"/>
                  </a:lnTo>
                  <a:lnTo>
                    <a:pt x="739" y="288"/>
                  </a:lnTo>
                  <a:lnTo>
                    <a:pt x="322" y="290"/>
                  </a:lnTo>
                  <a:lnTo>
                    <a:pt x="312" y="269"/>
                  </a:lnTo>
                  <a:lnTo>
                    <a:pt x="686" y="266"/>
                  </a:lnTo>
                  <a:lnTo>
                    <a:pt x="552" y="214"/>
                  </a:lnTo>
                  <a:lnTo>
                    <a:pt x="283" y="216"/>
                  </a:lnTo>
                  <a:lnTo>
                    <a:pt x="271" y="194"/>
                  </a:lnTo>
                  <a:lnTo>
                    <a:pt x="494" y="192"/>
                  </a:lnTo>
                  <a:lnTo>
                    <a:pt x="353" y="137"/>
                  </a:lnTo>
                  <a:lnTo>
                    <a:pt x="242" y="137"/>
                  </a:lnTo>
                  <a:lnTo>
                    <a:pt x="230" y="115"/>
                  </a:lnTo>
                  <a:lnTo>
                    <a:pt x="293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9" name="Freeform 816"/>
            <p:cNvSpPr>
              <a:spLocks noEditPoints="1"/>
            </p:cNvSpPr>
            <p:nvPr userDrawn="1"/>
          </p:nvSpPr>
          <p:spPr bwMode="auto">
            <a:xfrm>
              <a:off x="5667375" y="2025650"/>
              <a:ext cx="2552700" cy="1025525"/>
            </a:xfrm>
            <a:custGeom>
              <a:avLst/>
              <a:gdLst>
                <a:gd name="T0" fmla="*/ 485 w 1608"/>
                <a:gd name="T1" fmla="*/ 600 h 646"/>
                <a:gd name="T2" fmla="*/ 446 w 1608"/>
                <a:gd name="T3" fmla="*/ 526 h 646"/>
                <a:gd name="T4" fmla="*/ 1264 w 1608"/>
                <a:gd name="T5" fmla="*/ 521 h 646"/>
                <a:gd name="T6" fmla="*/ 1276 w 1608"/>
                <a:gd name="T7" fmla="*/ 598 h 646"/>
                <a:gd name="T8" fmla="*/ 485 w 1608"/>
                <a:gd name="T9" fmla="*/ 600 h 646"/>
                <a:gd name="T10" fmla="*/ 0 w 1608"/>
                <a:gd name="T11" fmla="*/ 0 h 646"/>
                <a:gd name="T12" fmla="*/ 382 w 1608"/>
                <a:gd name="T13" fmla="*/ 646 h 646"/>
                <a:gd name="T14" fmla="*/ 1608 w 1608"/>
                <a:gd name="T15" fmla="*/ 627 h 646"/>
                <a:gd name="T16" fmla="*/ 1240 w 1608"/>
                <a:gd name="T17" fmla="*/ 483 h 646"/>
                <a:gd name="T18" fmla="*/ 425 w 1608"/>
                <a:gd name="T19" fmla="*/ 487 h 646"/>
                <a:gd name="T20" fmla="*/ 415 w 1608"/>
                <a:gd name="T21" fmla="*/ 468 h 646"/>
                <a:gd name="T22" fmla="*/ 1195 w 1608"/>
                <a:gd name="T23" fmla="*/ 466 h 646"/>
                <a:gd name="T24" fmla="*/ 1082 w 1608"/>
                <a:gd name="T25" fmla="*/ 420 h 646"/>
                <a:gd name="T26" fmla="*/ 394 w 1608"/>
                <a:gd name="T27" fmla="*/ 425 h 646"/>
                <a:gd name="T28" fmla="*/ 384 w 1608"/>
                <a:gd name="T29" fmla="*/ 406 h 646"/>
                <a:gd name="T30" fmla="*/ 1034 w 1608"/>
                <a:gd name="T31" fmla="*/ 403 h 646"/>
                <a:gd name="T32" fmla="*/ 914 w 1608"/>
                <a:gd name="T33" fmla="*/ 355 h 646"/>
                <a:gd name="T34" fmla="*/ 358 w 1608"/>
                <a:gd name="T35" fmla="*/ 360 h 646"/>
                <a:gd name="T36" fmla="*/ 348 w 1608"/>
                <a:gd name="T37" fmla="*/ 338 h 646"/>
                <a:gd name="T38" fmla="*/ 864 w 1608"/>
                <a:gd name="T39" fmla="*/ 336 h 646"/>
                <a:gd name="T40" fmla="*/ 739 w 1608"/>
                <a:gd name="T41" fmla="*/ 288 h 646"/>
                <a:gd name="T42" fmla="*/ 322 w 1608"/>
                <a:gd name="T43" fmla="*/ 290 h 646"/>
                <a:gd name="T44" fmla="*/ 312 w 1608"/>
                <a:gd name="T45" fmla="*/ 269 h 646"/>
                <a:gd name="T46" fmla="*/ 686 w 1608"/>
                <a:gd name="T47" fmla="*/ 266 h 646"/>
                <a:gd name="T48" fmla="*/ 552 w 1608"/>
                <a:gd name="T49" fmla="*/ 214 h 646"/>
                <a:gd name="T50" fmla="*/ 283 w 1608"/>
                <a:gd name="T51" fmla="*/ 216 h 646"/>
                <a:gd name="T52" fmla="*/ 271 w 1608"/>
                <a:gd name="T53" fmla="*/ 194 h 646"/>
                <a:gd name="T54" fmla="*/ 494 w 1608"/>
                <a:gd name="T55" fmla="*/ 192 h 646"/>
                <a:gd name="T56" fmla="*/ 353 w 1608"/>
                <a:gd name="T57" fmla="*/ 137 h 646"/>
                <a:gd name="T58" fmla="*/ 242 w 1608"/>
                <a:gd name="T59" fmla="*/ 137 h 646"/>
                <a:gd name="T60" fmla="*/ 230 w 1608"/>
                <a:gd name="T61" fmla="*/ 115 h 646"/>
                <a:gd name="T62" fmla="*/ 293 w 1608"/>
                <a:gd name="T63" fmla="*/ 113 h 646"/>
                <a:gd name="T64" fmla="*/ 0 w 1608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8" h="646">
                  <a:moveTo>
                    <a:pt x="485" y="600"/>
                  </a:moveTo>
                  <a:lnTo>
                    <a:pt x="446" y="526"/>
                  </a:lnTo>
                  <a:lnTo>
                    <a:pt x="1264" y="521"/>
                  </a:lnTo>
                  <a:lnTo>
                    <a:pt x="1276" y="598"/>
                  </a:lnTo>
                  <a:lnTo>
                    <a:pt x="485" y="600"/>
                  </a:lnTo>
                  <a:moveTo>
                    <a:pt x="0" y="0"/>
                  </a:moveTo>
                  <a:lnTo>
                    <a:pt x="382" y="646"/>
                  </a:lnTo>
                  <a:lnTo>
                    <a:pt x="1608" y="627"/>
                  </a:lnTo>
                  <a:lnTo>
                    <a:pt x="1240" y="483"/>
                  </a:lnTo>
                  <a:lnTo>
                    <a:pt x="425" y="487"/>
                  </a:lnTo>
                  <a:lnTo>
                    <a:pt x="415" y="468"/>
                  </a:lnTo>
                  <a:lnTo>
                    <a:pt x="1195" y="466"/>
                  </a:lnTo>
                  <a:lnTo>
                    <a:pt x="1082" y="420"/>
                  </a:lnTo>
                  <a:lnTo>
                    <a:pt x="394" y="425"/>
                  </a:lnTo>
                  <a:lnTo>
                    <a:pt x="384" y="406"/>
                  </a:lnTo>
                  <a:lnTo>
                    <a:pt x="1034" y="403"/>
                  </a:lnTo>
                  <a:lnTo>
                    <a:pt x="914" y="355"/>
                  </a:lnTo>
                  <a:lnTo>
                    <a:pt x="358" y="360"/>
                  </a:lnTo>
                  <a:lnTo>
                    <a:pt x="348" y="338"/>
                  </a:lnTo>
                  <a:lnTo>
                    <a:pt x="864" y="336"/>
                  </a:lnTo>
                  <a:lnTo>
                    <a:pt x="739" y="288"/>
                  </a:lnTo>
                  <a:lnTo>
                    <a:pt x="322" y="290"/>
                  </a:lnTo>
                  <a:lnTo>
                    <a:pt x="312" y="269"/>
                  </a:lnTo>
                  <a:lnTo>
                    <a:pt x="686" y="266"/>
                  </a:lnTo>
                  <a:lnTo>
                    <a:pt x="552" y="214"/>
                  </a:lnTo>
                  <a:lnTo>
                    <a:pt x="283" y="216"/>
                  </a:lnTo>
                  <a:lnTo>
                    <a:pt x="271" y="194"/>
                  </a:lnTo>
                  <a:lnTo>
                    <a:pt x="494" y="192"/>
                  </a:lnTo>
                  <a:lnTo>
                    <a:pt x="353" y="137"/>
                  </a:lnTo>
                  <a:lnTo>
                    <a:pt x="242" y="137"/>
                  </a:lnTo>
                  <a:lnTo>
                    <a:pt x="230" y="115"/>
                  </a:lnTo>
                  <a:lnTo>
                    <a:pt x="293" y="1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0" name="Freeform 817"/>
            <p:cNvSpPr/>
            <p:nvPr userDrawn="1"/>
          </p:nvSpPr>
          <p:spPr bwMode="auto">
            <a:xfrm>
              <a:off x="10983913" y="3067050"/>
              <a:ext cx="1001713" cy="1374775"/>
            </a:xfrm>
            <a:custGeom>
              <a:avLst/>
              <a:gdLst>
                <a:gd name="T0" fmla="*/ 163 w 263"/>
                <a:gd name="T1" fmla="*/ 361 h 361"/>
                <a:gd name="T2" fmla="*/ 3 w 263"/>
                <a:gd name="T3" fmla="*/ 311 h 361"/>
                <a:gd name="T4" fmla="*/ 1 w 263"/>
                <a:gd name="T5" fmla="*/ 306 h 361"/>
                <a:gd name="T6" fmla="*/ 94 w 263"/>
                <a:gd name="T7" fmla="*/ 6 h 361"/>
                <a:gd name="T8" fmla="*/ 104 w 263"/>
                <a:gd name="T9" fmla="*/ 1 h 361"/>
                <a:gd name="T10" fmla="*/ 256 w 263"/>
                <a:gd name="T11" fmla="*/ 49 h 361"/>
                <a:gd name="T12" fmla="*/ 262 w 263"/>
                <a:gd name="T13" fmla="*/ 59 h 361"/>
                <a:gd name="T14" fmla="*/ 168 w 263"/>
                <a:gd name="T15" fmla="*/ 358 h 361"/>
                <a:gd name="T16" fmla="*/ 163 w 263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361">
                  <a:moveTo>
                    <a:pt x="163" y="361"/>
                  </a:moveTo>
                  <a:cubicBezTo>
                    <a:pt x="3" y="311"/>
                    <a:pt x="3" y="311"/>
                    <a:pt x="3" y="311"/>
                  </a:cubicBezTo>
                  <a:cubicBezTo>
                    <a:pt x="1" y="310"/>
                    <a:pt x="0" y="308"/>
                    <a:pt x="1" y="30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5" y="2"/>
                    <a:pt x="100" y="0"/>
                    <a:pt x="104" y="1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61" y="50"/>
                    <a:pt x="263" y="54"/>
                    <a:pt x="262" y="59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68" y="360"/>
                    <a:pt x="166" y="361"/>
                    <a:pt x="163" y="361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1" name="Freeform 818"/>
            <p:cNvSpPr/>
            <p:nvPr userDrawn="1"/>
          </p:nvSpPr>
          <p:spPr bwMode="auto">
            <a:xfrm>
              <a:off x="11060113" y="3192463"/>
              <a:ext cx="862013" cy="1085850"/>
            </a:xfrm>
            <a:custGeom>
              <a:avLst/>
              <a:gdLst>
                <a:gd name="T0" fmla="*/ 153 w 226"/>
                <a:gd name="T1" fmla="*/ 285 h 285"/>
                <a:gd name="T2" fmla="*/ 0 w 226"/>
                <a:gd name="T3" fmla="*/ 237 h 285"/>
                <a:gd name="T4" fmla="*/ 73 w 226"/>
                <a:gd name="T5" fmla="*/ 3 h 285"/>
                <a:gd name="T6" fmla="*/ 78 w 226"/>
                <a:gd name="T7" fmla="*/ 1 h 285"/>
                <a:gd name="T8" fmla="*/ 223 w 226"/>
                <a:gd name="T9" fmla="*/ 46 h 285"/>
                <a:gd name="T10" fmla="*/ 225 w 226"/>
                <a:gd name="T11" fmla="*/ 51 h 285"/>
                <a:gd name="T12" fmla="*/ 153 w 22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5">
                  <a:moveTo>
                    <a:pt x="153" y="285"/>
                  </a:moveTo>
                  <a:cubicBezTo>
                    <a:pt x="0" y="237"/>
                    <a:pt x="0" y="237"/>
                    <a:pt x="0" y="23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1"/>
                    <a:pt x="76" y="0"/>
                    <a:pt x="78" y="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5" y="47"/>
                    <a:pt x="226" y="49"/>
                    <a:pt x="225" y="51"/>
                  </a:cubicBezTo>
                  <a:cubicBezTo>
                    <a:pt x="153" y="285"/>
                    <a:pt x="153" y="285"/>
                    <a:pt x="153" y="285"/>
                  </a:cubicBezTo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2" name="Freeform 819"/>
            <p:cNvSpPr/>
            <p:nvPr userDrawn="1"/>
          </p:nvSpPr>
          <p:spPr bwMode="auto">
            <a:xfrm>
              <a:off x="11593513" y="3203575"/>
              <a:ext cx="114300" cy="41275"/>
            </a:xfrm>
            <a:custGeom>
              <a:avLst/>
              <a:gdLst>
                <a:gd name="T0" fmla="*/ 28 w 30"/>
                <a:gd name="T1" fmla="*/ 11 h 11"/>
                <a:gd name="T2" fmla="*/ 1 w 30"/>
                <a:gd name="T3" fmla="*/ 2 h 11"/>
                <a:gd name="T4" fmla="*/ 0 w 30"/>
                <a:gd name="T5" fmla="*/ 1 h 11"/>
                <a:gd name="T6" fmla="*/ 2 w 30"/>
                <a:gd name="T7" fmla="*/ 1 h 11"/>
                <a:gd name="T8" fmla="*/ 29 w 30"/>
                <a:gd name="T9" fmla="*/ 9 h 11"/>
                <a:gd name="T10" fmla="*/ 29 w 30"/>
                <a:gd name="T11" fmla="*/ 10 h 11"/>
                <a:gd name="T12" fmla="*/ 28 w 3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8" y="1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10"/>
                    <a:pt x="29" y="10"/>
                  </a:cubicBezTo>
                  <a:cubicBezTo>
                    <a:pt x="29" y="11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3" name="Freeform 820"/>
            <p:cNvSpPr/>
            <p:nvPr userDrawn="1"/>
          </p:nvSpPr>
          <p:spPr bwMode="auto">
            <a:xfrm>
              <a:off x="11555413" y="3187700"/>
              <a:ext cx="19050" cy="19050"/>
            </a:xfrm>
            <a:custGeom>
              <a:avLst/>
              <a:gdLst>
                <a:gd name="T0" fmla="*/ 5 w 5"/>
                <a:gd name="T1" fmla="*/ 4 h 5"/>
                <a:gd name="T2" fmla="*/ 2 w 5"/>
                <a:gd name="T3" fmla="*/ 5 h 5"/>
                <a:gd name="T4" fmla="*/ 1 w 5"/>
                <a:gd name="T5" fmla="*/ 2 h 5"/>
                <a:gd name="T6" fmla="*/ 4 w 5"/>
                <a:gd name="T7" fmla="*/ 1 h 5"/>
                <a:gd name="T8" fmla="*/ 5 w 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5"/>
                    <a:pt x="3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5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4" name="Freeform 821"/>
            <p:cNvSpPr/>
            <p:nvPr userDrawn="1"/>
          </p:nvSpPr>
          <p:spPr bwMode="auto">
            <a:xfrm>
              <a:off x="11269663" y="4210050"/>
              <a:ext cx="114300" cy="111125"/>
            </a:xfrm>
            <a:custGeom>
              <a:avLst/>
              <a:gdLst>
                <a:gd name="T0" fmla="*/ 27 w 30"/>
                <a:gd name="T1" fmla="*/ 19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7 w 30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7" y="19"/>
                  </a:moveTo>
                  <a:cubicBezTo>
                    <a:pt x="25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2"/>
                    <a:pt x="27" y="19"/>
                  </a:cubicBez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5" name="Freeform 822"/>
            <p:cNvSpPr>
              <a:spLocks noEditPoints="1"/>
            </p:cNvSpPr>
            <p:nvPr userDrawn="1"/>
          </p:nvSpPr>
          <p:spPr bwMode="auto">
            <a:xfrm>
              <a:off x="11307763" y="4244975"/>
              <a:ext cx="38100" cy="41275"/>
            </a:xfrm>
            <a:custGeom>
              <a:avLst/>
              <a:gdLst>
                <a:gd name="T0" fmla="*/ 6 w 10"/>
                <a:gd name="T1" fmla="*/ 11 h 11"/>
                <a:gd name="T2" fmla="*/ 1 w 10"/>
                <a:gd name="T3" fmla="*/ 9 h 11"/>
                <a:gd name="T4" fmla="*/ 0 w 10"/>
                <a:gd name="T5" fmla="*/ 7 h 11"/>
                <a:gd name="T6" fmla="*/ 2 w 10"/>
                <a:gd name="T7" fmla="*/ 1 h 11"/>
                <a:gd name="T8" fmla="*/ 4 w 10"/>
                <a:gd name="T9" fmla="*/ 0 h 11"/>
                <a:gd name="T10" fmla="*/ 9 w 10"/>
                <a:gd name="T11" fmla="*/ 2 h 11"/>
                <a:gd name="T12" fmla="*/ 10 w 10"/>
                <a:gd name="T13" fmla="*/ 4 h 11"/>
                <a:gd name="T14" fmla="*/ 8 w 10"/>
                <a:gd name="T15" fmla="*/ 10 h 11"/>
                <a:gd name="T16" fmla="*/ 6 w 10"/>
                <a:gd name="T17" fmla="*/ 11 h 11"/>
                <a:gd name="T18" fmla="*/ 3 w 10"/>
                <a:gd name="T19" fmla="*/ 1 h 11"/>
                <a:gd name="T20" fmla="*/ 2 w 10"/>
                <a:gd name="T21" fmla="*/ 1 h 11"/>
                <a:gd name="T22" fmla="*/ 0 w 10"/>
                <a:gd name="T23" fmla="*/ 8 h 11"/>
                <a:gd name="T24" fmla="*/ 1 w 10"/>
                <a:gd name="T25" fmla="*/ 9 h 11"/>
                <a:gd name="T26" fmla="*/ 6 w 10"/>
                <a:gd name="T27" fmla="*/ 11 h 11"/>
                <a:gd name="T28" fmla="*/ 8 w 10"/>
                <a:gd name="T29" fmla="*/ 10 h 11"/>
                <a:gd name="T30" fmla="*/ 10 w 10"/>
                <a:gd name="T31" fmla="*/ 4 h 11"/>
                <a:gd name="T32" fmla="*/ 9 w 10"/>
                <a:gd name="T33" fmla="*/ 2 h 11"/>
                <a:gd name="T34" fmla="*/ 3 w 10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6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6" y="11"/>
                  </a:cubicBezTo>
                  <a:close/>
                  <a:moveTo>
                    <a:pt x="3" y="1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0"/>
                    <a:pt x="8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9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6" name="Freeform 823"/>
            <p:cNvSpPr>
              <a:spLocks noEditPoints="1"/>
            </p:cNvSpPr>
            <p:nvPr userDrawn="1"/>
          </p:nvSpPr>
          <p:spPr bwMode="auto">
            <a:xfrm>
              <a:off x="11212513" y="3195638"/>
              <a:ext cx="709613" cy="404813"/>
            </a:xfrm>
            <a:custGeom>
              <a:avLst/>
              <a:gdLst>
                <a:gd name="T0" fmla="*/ 185 w 186"/>
                <a:gd name="T1" fmla="*/ 50 h 106"/>
                <a:gd name="T2" fmla="*/ 183 w 186"/>
                <a:gd name="T3" fmla="*/ 45 h 106"/>
                <a:gd name="T4" fmla="*/ 183 w 186"/>
                <a:gd name="T5" fmla="*/ 45 h 106"/>
                <a:gd name="T6" fmla="*/ 183 w 186"/>
                <a:gd name="T7" fmla="*/ 45 h 106"/>
                <a:gd name="T8" fmla="*/ 183 w 186"/>
                <a:gd name="T9" fmla="*/ 45 h 106"/>
                <a:gd name="T10" fmla="*/ 181 w 186"/>
                <a:gd name="T11" fmla="*/ 45 h 106"/>
                <a:gd name="T12" fmla="*/ 181 w 186"/>
                <a:gd name="T13" fmla="*/ 45 h 106"/>
                <a:gd name="T14" fmla="*/ 181 w 186"/>
                <a:gd name="T15" fmla="*/ 45 h 106"/>
                <a:gd name="T16" fmla="*/ 181 w 186"/>
                <a:gd name="T17" fmla="*/ 45 h 106"/>
                <a:gd name="T18" fmla="*/ 181 w 186"/>
                <a:gd name="T19" fmla="*/ 45 h 106"/>
                <a:gd name="T20" fmla="*/ 181 w 186"/>
                <a:gd name="T21" fmla="*/ 44 h 106"/>
                <a:gd name="T22" fmla="*/ 181 w 186"/>
                <a:gd name="T23" fmla="*/ 44 h 106"/>
                <a:gd name="T24" fmla="*/ 181 w 186"/>
                <a:gd name="T25" fmla="*/ 44 h 106"/>
                <a:gd name="T26" fmla="*/ 181 w 186"/>
                <a:gd name="T27" fmla="*/ 44 h 106"/>
                <a:gd name="T28" fmla="*/ 181 w 186"/>
                <a:gd name="T29" fmla="*/ 44 h 106"/>
                <a:gd name="T30" fmla="*/ 181 w 186"/>
                <a:gd name="T31" fmla="*/ 44 h 106"/>
                <a:gd name="T32" fmla="*/ 180 w 186"/>
                <a:gd name="T33" fmla="*/ 44 h 106"/>
                <a:gd name="T34" fmla="*/ 180 w 186"/>
                <a:gd name="T35" fmla="*/ 44 h 106"/>
                <a:gd name="T36" fmla="*/ 180 w 186"/>
                <a:gd name="T37" fmla="*/ 44 h 106"/>
                <a:gd name="T38" fmla="*/ 180 w 186"/>
                <a:gd name="T39" fmla="*/ 44 h 106"/>
                <a:gd name="T40" fmla="*/ 180 w 186"/>
                <a:gd name="T41" fmla="*/ 44 h 106"/>
                <a:gd name="T42" fmla="*/ 180 w 186"/>
                <a:gd name="T43" fmla="*/ 44 h 106"/>
                <a:gd name="T44" fmla="*/ 180 w 186"/>
                <a:gd name="T45" fmla="*/ 44 h 106"/>
                <a:gd name="T46" fmla="*/ 180 w 186"/>
                <a:gd name="T47" fmla="*/ 44 h 106"/>
                <a:gd name="T48" fmla="*/ 180 w 186"/>
                <a:gd name="T49" fmla="*/ 44 h 106"/>
                <a:gd name="T50" fmla="*/ 180 w 186"/>
                <a:gd name="T51" fmla="*/ 44 h 106"/>
                <a:gd name="T52" fmla="*/ 179 w 186"/>
                <a:gd name="T53" fmla="*/ 44 h 106"/>
                <a:gd name="T54" fmla="*/ 179 w 186"/>
                <a:gd name="T55" fmla="*/ 44 h 106"/>
                <a:gd name="T56" fmla="*/ 33 w 186"/>
                <a:gd name="T57" fmla="*/ 2 h 106"/>
                <a:gd name="T58" fmla="*/ 33 w 186"/>
                <a:gd name="T59" fmla="*/ 2 h 106"/>
                <a:gd name="T60" fmla="*/ 38 w 186"/>
                <a:gd name="T61" fmla="*/ 0 h 106"/>
                <a:gd name="T62" fmla="*/ 38 w 186"/>
                <a:gd name="T63" fmla="*/ 0 h 106"/>
                <a:gd name="T64" fmla="*/ 38 w 186"/>
                <a:gd name="T65" fmla="*/ 0 h 106"/>
                <a:gd name="T66" fmla="*/ 38 w 186"/>
                <a:gd name="T67" fmla="*/ 0 h 106"/>
                <a:gd name="T68" fmla="*/ 38 w 186"/>
                <a:gd name="T69" fmla="*/ 0 h 106"/>
                <a:gd name="T70" fmla="*/ 38 w 186"/>
                <a:gd name="T71" fmla="*/ 0 h 106"/>
                <a:gd name="T72" fmla="*/ 38 w 186"/>
                <a:gd name="T7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06">
                  <a:moveTo>
                    <a:pt x="185" y="46"/>
                  </a:moveTo>
                  <a:cubicBezTo>
                    <a:pt x="186" y="47"/>
                    <a:pt x="186" y="49"/>
                    <a:pt x="185" y="50"/>
                  </a:cubicBezTo>
                  <a:cubicBezTo>
                    <a:pt x="186" y="48"/>
                    <a:pt x="185" y="47"/>
                    <a:pt x="185" y="46"/>
                  </a:cubicBezTo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moveTo>
                    <a:pt x="182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2" y="45"/>
                  </a:cubicBezTo>
                  <a:moveTo>
                    <a:pt x="181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1" y="45"/>
                  </a:cubicBezTo>
                  <a:moveTo>
                    <a:pt x="181" y="45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moveTo>
                    <a:pt x="181" y="45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79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79" y="44"/>
                    <a:pt x="179" y="44"/>
                  </a:cubicBezTo>
                  <a:moveTo>
                    <a:pt x="179" y="44"/>
                  </a:move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moveTo>
                    <a:pt x="33" y="2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F6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7" name="Freeform 824"/>
            <p:cNvSpPr/>
            <p:nvPr userDrawn="1"/>
          </p:nvSpPr>
          <p:spPr bwMode="auto">
            <a:xfrm>
              <a:off x="11212513" y="3195638"/>
              <a:ext cx="709613" cy="404813"/>
            </a:xfrm>
            <a:custGeom>
              <a:avLst/>
              <a:gdLst>
                <a:gd name="T0" fmla="*/ 37 w 186"/>
                <a:gd name="T1" fmla="*/ 0 h 106"/>
                <a:gd name="T2" fmla="*/ 33 w 186"/>
                <a:gd name="T3" fmla="*/ 2 h 106"/>
                <a:gd name="T4" fmla="*/ 33 w 186"/>
                <a:gd name="T5" fmla="*/ 2 h 106"/>
                <a:gd name="T6" fmla="*/ 0 w 186"/>
                <a:gd name="T7" fmla="*/ 106 h 106"/>
                <a:gd name="T8" fmla="*/ 185 w 186"/>
                <a:gd name="T9" fmla="*/ 50 h 106"/>
                <a:gd name="T10" fmla="*/ 185 w 186"/>
                <a:gd name="T11" fmla="*/ 50 h 106"/>
                <a:gd name="T12" fmla="*/ 185 w 186"/>
                <a:gd name="T13" fmla="*/ 46 h 106"/>
                <a:gd name="T14" fmla="*/ 183 w 186"/>
                <a:gd name="T15" fmla="*/ 45 h 106"/>
                <a:gd name="T16" fmla="*/ 183 w 186"/>
                <a:gd name="T17" fmla="*/ 45 h 106"/>
                <a:gd name="T18" fmla="*/ 183 w 186"/>
                <a:gd name="T19" fmla="*/ 45 h 106"/>
                <a:gd name="T20" fmla="*/ 183 w 186"/>
                <a:gd name="T21" fmla="*/ 45 h 106"/>
                <a:gd name="T22" fmla="*/ 182 w 186"/>
                <a:gd name="T23" fmla="*/ 45 h 106"/>
                <a:gd name="T24" fmla="*/ 182 w 186"/>
                <a:gd name="T25" fmla="*/ 45 h 106"/>
                <a:gd name="T26" fmla="*/ 181 w 186"/>
                <a:gd name="T27" fmla="*/ 45 h 106"/>
                <a:gd name="T28" fmla="*/ 181 w 186"/>
                <a:gd name="T29" fmla="*/ 45 h 106"/>
                <a:gd name="T30" fmla="*/ 181 w 186"/>
                <a:gd name="T31" fmla="*/ 45 h 106"/>
                <a:gd name="T32" fmla="*/ 181 w 186"/>
                <a:gd name="T33" fmla="*/ 45 h 106"/>
                <a:gd name="T34" fmla="*/ 181 w 186"/>
                <a:gd name="T35" fmla="*/ 45 h 106"/>
                <a:gd name="T36" fmla="*/ 181 w 186"/>
                <a:gd name="T37" fmla="*/ 44 h 106"/>
                <a:gd name="T38" fmla="*/ 181 w 186"/>
                <a:gd name="T39" fmla="*/ 44 h 106"/>
                <a:gd name="T40" fmla="*/ 181 w 186"/>
                <a:gd name="T41" fmla="*/ 44 h 106"/>
                <a:gd name="T42" fmla="*/ 181 w 186"/>
                <a:gd name="T43" fmla="*/ 44 h 106"/>
                <a:gd name="T44" fmla="*/ 181 w 186"/>
                <a:gd name="T45" fmla="*/ 44 h 106"/>
                <a:gd name="T46" fmla="*/ 181 w 186"/>
                <a:gd name="T47" fmla="*/ 44 h 106"/>
                <a:gd name="T48" fmla="*/ 181 w 186"/>
                <a:gd name="T49" fmla="*/ 44 h 106"/>
                <a:gd name="T50" fmla="*/ 181 w 186"/>
                <a:gd name="T51" fmla="*/ 44 h 106"/>
                <a:gd name="T52" fmla="*/ 180 w 186"/>
                <a:gd name="T53" fmla="*/ 44 h 106"/>
                <a:gd name="T54" fmla="*/ 180 w 186"/>
                <a:gd name="T55" fmla="*/ 44 h 106"/>
                <a:gd name="T56" fmla="*/ 180 w 186"/>
                <a:gd name="T57" fmla="*/ 44 h 106"/>
                <a:gd name="T58" fmla="*/ 180 w 186"/>
                <a:gd name="T59" fmla="*/ 44 h 106"/>
                <a:gd name="T60" fmla="*/ 180 w 186"/>
                <a:gd name="T61" fmla="*/ 44 h 106"/>
                <a:gd name="T62" fmla="*/ 180 w 186"/>
                <a:gd name="T63" fmla="*/ 44 h 106"/>
                <a:gd name="T64" fmla="*/ 180 w 186"/>
                <a:gd name="T65" fmla="*/ 44 h 106"/>
                <a:gd name="T66" fmla="*/ 180 w 186"/>
                <a:gd name="T67" fmla="*/ 44 h 106"/>
                <a:gd name="T68" fmla="*/ 180 w 186"/>
                <a:gd name="T69" fmla="*/ 44 h 106"/>
                <a:gd name="T70" fmla="*/ 180 w 186"/>
                <a:gd name="T71" fmla="*/ 44 h 106"/>
                <a:gd name="T72" fmla="*/ 180 w 186"/>
                <a:gd name="T73" fmla="*/ 44 h 106"/>
                <a:gd name="T74" fmla="*/ 180 w 186"/>
                <a:gd name="T75" fmla="*/ 44 h 106"/>
                <a:gd name="T76" fmla="*/ 180 w 186"/>
                <a:gd name="T77" fmla="*/ 44 h 106"/>
                <a:gd name="T78" fmla="*/ 179 w 186"/>
                <a:gd name="T79" fmla="*/ 44 h 106"/>
                <a:gd name="T80" fmla="*/ 179 w 186"/>
                <a:gd name="T81" fmla="*/ 44 h 106"/>
                <a:gd name="T82" fmla="*/ 179 w 186"/>
                <a:gd name="T83" fmla="*/ 44 h 106"/>
                <a:gd name="T84" fmla="*/ 38 w 186"/>
                <a:gd name="T85" fmla="*/ 0 h 106"/>
                <a:gd name="T86" fmla="*/ 38 w 186"/>
                <a:gd name="T87" fmla="*/ 0 h 106"/>
                <a:gd name="T88" fmla="*/ 38 w 186"/>
                <a:gd name="T89" fmla="*/ 0 h 106"/>
                <a:gd name="T90" fmla="*/ 38 w 186"/>
                <a:gd name="T91" fmla="*/ 0 h 106"/>
                <a:gd name="T92" fmla="*/ 38 w 186"/>
                <a:gd name="T93" fmla="*/ 0 h 106"/>
                <a:gd name="T94" fmla="*/ 38 w 186"/>
                <a:gd name="T95" fmla="*/ 0 h 106"/>
                <a:gd name="T96" fmla="*/ 38 w 186"/>
                <a:gd name="T97" fmla="*/ 0 h 106"/>
                <a:gd name="T98" fmla="*/ 38 w 186"/>
                <a:gd name="T99" fmla="*/ 0 h 106"/>
                <a:gd name="T100" fmla="*/ 38 w 186"/>
                <a:gd name="T101" fmla="*/ 0 h 106"/>
                <a:gd name="T102" fmla="*/ 37 w 186"/>
                <a:gd name="T10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06">
                  <a:moveTo>
                    <a:pt x="37" y="0"/>
                  </a:moveTo>
                  <a:cubicBezTo>
                    <a:pt x="34" y="0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49"/>
                    <a:pt x="186" y="47"/>
                    <a:pt x="185" y="46"/>
                  </a:cubicBezTo>
                  <a:cubicBezTo>
                    <a:pt x="184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58" y="37"/>
                    <a:pt x="42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D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8" name="Freeform 825"/>
            <p:cNvSpPr/>
            <p:nvPr userDrawn="1"/>
          </p:nvSpPr>
          <p:spPr bwMode="auto">
            <a:xfrm>
              <a:off x="6375400" y="2852738"/>
              <a:ext cx="1317625" cy="125413"/>
            </a:xfrm>
            <a:custGeom>
              <a:avLst/>
              <a:gdLst>
                <a:gd name="T0" fmla="*/ 818 w 830"/>
                <a:gd name="T1" fmla="*/ 0 h 79"/>
                <a:gd name="T2" fmla="*/ 0 w 830"/>
                <a:gd name="T3" fmla="*/ 5 h 79"/>
                <a:gd name="T4" fmla="*/ 39 w 830"/>
                <a:gd name="T5" fmla="*/ 79 h 79"/>
                <a:gd name="T6" fmla="*/ 830 w 830"/>
                <a:gd name="T7" fmla="*/ 77 h 79"/>
                <a:gd name="T8" fmla="*/ 818 w 830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79">
                  <a:moveTo>
                    <a:pt x="818" y="0"/>
                  </a:moveTo>
                  <a:lnTo>
                    <a:pt x="0" y="5"/>
                  </a:lnTo>
                  <a:lnTo>
                    <a:pt x="39" y="79"/>
                  </a:lnTo>
                  <a:lnTo>
                    <a:pt x="830" y="77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9" name="Freeform 826"/>
            <p:cNvSpPr/>
            <p:nvPr userDrawn="1"/>
          </p:nvSpPr>
          <p:spPr bwMode="auto">
            <a:xfrm>
              <a:off x="6375400" y="2852738"/>
              <a:ext cx="1317625" cy="125413"/>
            </a:xfrm>
            <a:custGeom>
              <a:avLst/>
              <a:gdLst>
                <a:gd name="T0" fmla="*/ 818 w 830"/>
                <a:gd name="T1" fmla="*/ 0 h 79"/>
                <a:gd name="T2" fmla="*/ 0 w 830"/>
                <a:gd name="T3" fmla="*/ 5 h 79"/>
                <a:gd name="T4" fmla="*/ 39 w 830"/>
                <a:gd name="T5" fmla="*/ 79 h 79"/>
                <a:gd name="T6" fmla="*/ 830 w 830"/>
                <a:gd name="T7" fmla="*/ 77 h 79"/>
                <a:gd name="T8" fmla="*/ 818 w 830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79">
                  <a:moveTo>
                    <a:pt x="818" y="0"/>
                  </a:moveTo>
                  <a:lnTo>
                    <a:pt x="0" y="5"/>
                  </a:lnTo>
                  <a:lnTo>
                    <a:pt x="39" y="79"/>
                  </a:lnTo>
                  <a:lnTo>
                    <a:pt x="830" y="77"/>
                  </a:lnTo>
                  <a:lnTo>
                    <a:pt x="8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0" name="Freeform 827"/>
            <p:cNvSpPr/>
            <p:nvPr userDrawn="1"/>
          </p:nvSpPr>
          <p:spPr bwMode="auto">
            <a:xfrm>
              <a:off x="7564438" y="2754313"/>
              <a:ext cx="1511300" cy="38100"/>
            </a:xfrm>
            <a:custGeom>
              <a:avLst/>
              <a:gdLst>
                <a:gd name="T0" fmla="*/ 952 w 952"/>
                <a:gd name="T1" fmla="*/ 0 h 24"/>
                <a:gd name="T2" fmla="*/ 0 w 952"/>
                <a:gd name="T3" fmla="*/ 7 h 24"/>
                <a:gd name="T4" fmla="*/ 45 w 952"/>
                <a:gd name="T5" fmla="*/ 24 h 24"/>
                <a:gd name="T6" fmla="*/ 948 w 952"/>
                <a:gd name="T7" fmla="*/ 19 h 24"/>
                <a:gd name="T8" fmla="*/ 952 w 95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24">
                  <a:moveTo>
                    <a:pt x="952" y="0"/>
                  </a:moveTo>
                  <a:lnTo>
                    <a:pt x="0" y="7"/>
                  </a:lnTo>
                  <a:lnTo>
                    <a:pt x="45" y="24"/>
                  </a:lnTo>
                  <a:lnTo>
                    <a:pt x="948" y="19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1" name="Freeform 828"/>
            <p:cNvSpPr/>
            <p:nvPr userDrawn="1"/>
          </p:nvSpPr>
          <p:spPr bwMode="auto">
            <a:xfrm>
              <a:off x="7564438" y="2754313"/>
              <a:ext cx="1511300" cy="38100"/>
            </a:xfrm>
            <a:custGeom>
              <a:avLst/>
              <a:gdLst>
                <a:gd name="T0" fmla="*/ 952 w 952"/>
                <a:gd name="T1" fmla="*/ 0 h 24"/>
                <a:gd name="T2" fmla="*/ 0 w 952"/>
                <a:gd name="T3" fmla="*/ 7 h 24"/>
                <a:gd name="T4" fmla="*/ 45 w 952"/>
                <a:gd name="T5" fmla="*/ 24 h 24"/>
                <a:gd name="T6" fmla="*/ 948 w 952"/>
                <a:gd name="T7" fmla="*/ 19 h 24"/>
                <a:gd name="T8" fmla="*/ 952 w 95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24">
                  <a:moveTo>
                    <a:pt x="952" y="0"/>
                  </a:moveTo>
                  <a:lnTo>
                    <a:pt x="0" y="7"/>
                  </a:lnTo>
                  <a:lnTo>
                    <a:pt x="45" y="24"/>
                  </a:lnTo>
                  <a:lnTo>
                    <a:pt x="948" y="19"/>
                  </a:lnTo>
                  <a:lnTo>
                    <a:pt x="9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2" name="Freeform 829"/>
            <p:cNvSpPr/>
            <p:nvPr userDrawn="1"/>
          </p:nvSpPr>
          <p:spPr bwMode="auto">
            <a:xfrm>
              <a:off x="6326188" y="2765425"/>
              <a:ext cx="1309688" cy="33338"/>
            </a:xfrm>
            <a:custGeom>
              <a:avLst/>
              <a:gdLst>
                <a:gd name="T0" fmla="*/ 780 w 825"/>
                <a:gd name="T1" fmla="*/ 0 h 21"/>
                <a:gd name="T2" fmla="*/ 0 w 825"/>
                <a:gd name="T3" fmla="*/ 2 h 21"/>
                <a:gd name="T4" fmla="*/ 10 w 825"/>
                <a:gd name="T5" fmla="*/ 21 h 21"/>
                <a:gd name="T6" fmla="*/ 825 w 825"/>
                <a:gd name="T7" fmla="*/ 17 h 21"/>
                <a:gd name="T8" fmla="*/ 780 w 8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1">
                  <a:moveTo>
                    <a:pt x="780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25" y="17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3" name="Freeform 830"/>
            <p:cNvSpPr/>
            <p:nvPr userDrawn="1"/>
          </p:nvSpPr>
          <p:spPr bwMode="auto">
            <a:xfrm>
              <a:off x="6326188" y="2765425"/>
              <a:ext cx="1309688" cy="33338"/>
            </a:xfrm>
            <a:custGeom>
              <a:avLst/>
              <a:gdLst>
                <a:gd name="T0" fmla="*/ 780 w 825"/>
                <a:gd name="T1" fmla="*/ 0 h 21"/>
                <a:gd name="T2" fmla="*/ 0 w 825"/>
                <a:gd name="T3" fmla="*/ 2 h 21"/>
                <a:gd name="T4" fmla="*/ 10 w 825"/>
                <a:gd name="T5" fmla="*/ 21 h 21"/>
                <a:gd name="T6" fmla="*/ 825 w 825"/>
                <a:gd name="T7" fmla="*/ 17 h 21"/>
                <a:gd name="T8" fmla="*/ 780 w 8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1">
                  <a:moveTo>
                    <a:pt x="780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25" y="17"/>
                  </a:lnTo>
                  <a:lnTo>
                    <a:pt x="7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4" name="Freeform 831"/>
            <p:cNvSpPr/>
            <p:nvPr userDrawn="1"/>
          </p:nvSpPr>
          <p:spPr bwMode="auto">
            <a:xfrm>
              <a:off x="7308850" y="2654300"/>
              <a:ext cx="1790700" cy="38100"/>
            </a:xfrm>
            <a:custGeom>
              <a:avLst/>
              <a:gdLst>
                <a:gd name="T0" fmla="*/ 1128 w 1128"/>
                <a:gd name="T1" fmla="*/ 0 h 24"/>
                <a:gd name="T2" fmla="*/ 0 w 1128"/>
                <a:gd name="T3" fmla="*/ 7 h 24"/>
                <a:gd name="T4" fmla="*/ 48 w 1128"/>
                <a:gd name="T5" fmla="*/ 24 h 24"/>
                <a:gd name="T6" fmla="*/ 1123 w 1128"/>
                <a:gd name="T7" fmla="*/ 19 h 24"/>
                <a:gd name="T8" fmla="*/ 1128 w 11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4">
                  <a:moveTo>
                    <a:pt x="1128" y="0"/>
                  </a:moveTo>
                  <a:lnTo>
                    <a:pt x="0" y="7"/>
                  </a:lnTo>
                  <a:lnTo>
                    <a:pt x="48" y="24"/>
                  </a:lnTo>
                  <a:lnTo>
                    <a:pt x="1123" y="19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5" name="Freeform 832"/>
            <p:cNvSpPr/>
            <p:nvPr userDrawn="1"/>
          </p:nvSpPr>
          <p:spPr bwMode="auto">
            <a:xfrm>
              <a:off x="7308850" y="2654300"/>
              <a:ext cx="1790700" cy="38100"/>
            </a:xfrm>
            <a:custGeom>
              <a:avLst/>
              <a:gdLst>
                <a:gd name="T0" fmla="*/ 1128 w 1128"/>
                <a:gd name="T1" fmla="*/ 0 h 24"/>
                <a:gd name="T2" fmla="*/ 0 w 1128"/>
                <a:gd name="T3" fmla="*/ 7 h 24"/>
                <a:gd name="T4" fmla="*/ 48 w 1128"/>
                <a:gd name="T5" fmla="*/ 24 h 24"/>
                <a:gd name="T6" fmla="*/ 1123 w 1128"/>
                <a:gd name="T7" fmla="*/ 19 h 24"/>
                <a:gd name="T8" fmla="*/ 1128 w 11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4">
                  <a:moveTo>
                    <a:pt x="1128" y="0"/>
                  </a:moveTo>
                  <a:lnTo>
                    <a:pt x="0" y="7"/>
                  </a:lnTo>
                  <a:lnTo>
                    <a:pt x="48" y="24"/>
                  </a:lnTo>
                  <a:lnTo>
                    <a:pt x="1123" y="19"/>
                  </a:lnTo>
                  <a:lnTo>
                    <a:pt x="1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6" name="Freeform 833"/>
            <p:cNvSpPr/>
            <p:nvPr userDrawn="1"/>
          </p:nvSpPr>
          <p:spPr bwMode="auto">
            <a:xfrm>
              <a:off x="6276975" y="2665413"/>
              <a:ext cx="1108075" cy="34925"/>
            </a:xfrm>
            <a:custGeom>
              <a:avLst/>
              <a:gdLst>
                <a:gd name="T0" fmla="*/ 650 w 698"/>
                <a:gd name="T1" fmla="*/ 0 h 22"/>
                <a:gd name="T2" fmla="*/ 0 w 698"/>
                <a:gd name="T3" fmla="*/ 3 h 22"/>
                <a:gd name="T4" fmla="*/ 10 w 698"/>
                <a:gd name="T5" fmla="*/ 22 h 22"/>
                <a:gd name="T6" fmla="*/ 698 w 698"/>
                <a:gd name="T7" fmla="*/ 17 h 22"/>
                <a:gd name="T8" fmla="*/ 650 w 69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22">
                  <a:moveTo>
                    <a:pt x="650" y="0"/>
                  </a:moveTo>
                  <a:lnTo>
                    <a:pt x="0" y="3"/>
                  </a:lnTo>
                  <a:lnTo>
                    <a:pt x="10" y="22"/>
                  </a:lnTo>
                  <a:lnTo>
                    <a:pt x="698" y="17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7" name="Freeform 834"/>
            <p:cNvSpPr/>
            <p:nvPr userDrawn="1"/>
          </p:nvSpPr>
          <p:spPr bwMode="auto">
            <a:xfrm>
              <a:off x="6276975" y="2665413"/>
              <a:ext cx="1108075" cy="34925"/>
            </a:xfrm>
            <a:custGeom>
              <a:avLst/>
              <a:gdLst>
                <a:gd name="T0" fmla="*/ 650 w 698"/>
                <a:gd name="T1" fmla="*/ 0 h 22"/>
                <a:gd name="T2" fmla="*/ 0 w 698"/>
                <a:gd name="T3" fmla="*/ 3 h 22"/>
                <a:gd name="T4" fmla="*/ 10 w 698"/>
                <a:gd name="T5" fmla="*/ 22 h 22"/>
                <a:gd name="T6" fmla="*/ 698 w 698"/>
                <a:gd name="T7" fmla="*/ 17 h 22"/>
                <a:gd name="T8" fmla="*/ 650 w 69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22">
                  <a:moveTo>
                    <a:pt x="650" y="0"/>
                  </a:moveTo>
                  <a:lnTo>
                    <a:pt x="0" y="3"/>
                  </a:lnTo>
                  <a:lnTo>
                    <a:pt x="10" y="22"/>
                  </a:lnTo>
                  <a:lnTo>
                    <a:pt x="698" y="17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8" name="Freeform 835"/>
            <p:cNvSpPr/>
            <p:nvPr userDrawn="1"/>
          </p:nvSpPr>
          <p:spPr bwMode="auto">
            <a:xfrm>
              <a:off x="7038975" y="2547938"/>
              <a:ext cx="2087563" cy="41275"/>
            </a:xfrm>
            <a:custGeom>
              <a:avLst/>
              <a:gdLst>
                <a:gd name="T0" fmla="*/ 1315 w 1315"/>
                <a:gd name="T1" fmla="*/ 0 h 26"/>
                <a:gd name="T2" fmla="*/ 0 w 1315"/>
                <a:gd name="T3" fmla="*/ 7 h 26"/>
                <a:gd name="T4" fmla="*/ 50 w 1315"/>
                <a:gd name="T5" fmla="*/ 26 h 26"/>
                <a:gd name="T6" fmla="*/ 1310 w 1315"/>
                <a:gd name="T7" fmla="*/ 19 h 26"/>
                <a:gd name="T8" fmla="*/ 1315 w 13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6">
                  <a:moveTo>
                    <a:pt x="1315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310" y="19"/>
                  </a:lnTo>
                  <a:lnTo>
                    <a:pt x="1315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0" name="Freeform 836"/>
            <p:cNvSpPr/>
            <p:nvPr userDrawn="1"/>
          </p:nvSpPr>
          <p:spPr bwMode="auto">
            <a:xfrm>
              <a:off x="7038975" y="2547938"/>
              <a:ext cx="2087563" cy="41275"/>
            </a:xfrm>
            <a:custGeom>
              <a:avLst/>
              <a:gdLst>
                <a:gd name="T0" fmla="*/ 1315 w 1315"/>
                <a:gd name="T1" fmla="*/ 0 h 26"/>
                <a:gd name="T2" fmla="*/ 0 w 1315"/>
                <a:gd name="T3" fmla="*/ 7 h 26"/>
                <a:gd name="T4" fmla="*/ 50 w 1315"/>
                <a:gd name="T5" fmla="*/ 26 h 26"/>
                <a:gd name="T6" fmla="*/ 1310 w 1315"/>
                <a:gd name="T7" fmla="*/ 19 h 26"/>
                <a:gd name="T8" fmla="*/ 1315 w 13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6">
                  <a:moveTo>
                    <a:pt x="1315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310" y="19"/>
                  </a:lnTo>
                  <a:lnTo>
                    <a:pt x="1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1" name="Freeform 837"/>
            <p:cNvSpPr/>
            <p:nvPr userDrawn="1"/>
          </p:nvSpPr>
          <p:spPr bwMode="auto">
            <a:xfrm>
              <a:off x="6219825" y="2559050"/>
              <a:ext cx="898525" cy="38100"/>
            </a:xfrm>
            <a:custGeom>
              <a:avLst/>
              <a:gdLst>
                <a:gd name="T0" fmla="*/ 516 w 566"/>
                <a:gd name="T1" fmla="*/ 0 h 24"/>
                <a:gd name="T2" fmla="*/ 0 w 566"/>
                <a:gd name="T3" fmla="*/ 2 h 24"/>
                <a:gd name="T4" fmla="*/ 10 w 566"/>
                <a:gd name="T5" fmla="*/ 24 h 24"/>
                <a:gd name="T6" fmla="*/ 566 w 566"/>
                <a:gd name="T7" fmla="*/ 19 h 24"/>
                <a:gd name="T8" fmla="*/ 516 w 56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4">
                  <a:moveTo>
                    <a:pt x="516" y="0"/>
                  </a:moveTo>
                  <a:lnTo>
                    <a:pt x="0" y="2"/>
                  </a:lnTo>
                  <a:lnTo>
                    <a:pt x="10" y="24"/>
                  </a:lnTo>
                  <a:lnTo>
                    <a:pt x="566" y="1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838"/>
            <p:cNvSpPr/>
            <p:nvPr userDrawn="1"/>
          </p:nvSpPr>
          <p:spPr bwMode="auto">
            <a:xfrm>
              <a:off x="6219825" y="2559050"/>
              <a:ext cx="898525" cy="38100"/>
            </a:xfrm>
            <a:custGeom>
              <a:avLst/>
              <a:gdLst>
                <a:gd name="T0" fmla="*/ 516 w 566"/>
                <a:gd name="T1" fmla="*/ 0 h 24"/>
                <a:gd name="T2" fmla="*/ 0 w 566"/>
                <a:gd name="T3" fmla="*/ 2 h 24"/>
                <a:gd name="T4" fmla="*/ 10 w 566"/>
                <a:gd name="T5" fmla="*/ 24 h 24"/>
                <a:gd name="T6" fmla="*/ 566 w 566"/>
                <a:gd name="T7" fmla="*/ 19 h 24"/>
                <a:gd name="T8" fmla="*/ 516 w 56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4">
                  <a:moveTo>
                    <a:pt x="516" y="0"/>
                  </a:moveTo>
                  <a:lnTo>
                    <a:pt x="0" y="2"/>
                  </a:lnTo>
                  <a:lnTo>
                    <a:pt x="10" y="24"/>
                  </a:lnTo>
                  <a:lnTo>
                    <a:pt x="566" y="19"/>
                  </a:lnTo>
                  <a:lnTo>
                    <a:pt x="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839"/>
            <p:cNvSpPr/>
            <p:nvPr userDrawn="1"/>
          </p:nvSpPr>
          <p:spPr bwMode="auto">
            <a:xfrm>
              <a:off x="9148763" y="2498725"/>
              <a:ext cx="1085850" cy="468313"/>
            </a:xfrm>
            <a:custGeom>
              <a:avLst/>
              <a:gdLst>
                <a:gd name="T0" fmla="*/ 684 w 684"/>
                <a:gd name="T1" fmla="*/ 0 h 295"/>
                <a:gd name="T2" fmla="*/ 77 w 684"/>
                <a:gd name="T3" fmla="*/ 2 h 295"/>
                <a:gd name="T4" fmla="*/ 0 w 684"/>
                <a:gd name="T5" fmla="*/ 295 h 295"/>
                <a:gd name="T6" fmla="*/ 535 w 684"/>
                <a:gd name="T7" fmla="*/ 290 h 295"/>
                <a:gd name="T8" fmla="*/ 684 w 684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295">
                  <a:moveTo>
                    <a:pt x="684" y="0"/>
                  </a:moveTo>
                  <a:lnTo>
                    <a:pt x="77" y="2"/>
                  </a:lnTo>
                  <a:lnTo>
                    <a:pt x="0" y="295"/>
                  </a:lnTo>
                  <a:lnTo>
                    <a:pt x="535" y="290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Freeform 840"/>
            <p:cNvSpPr/>
            <p:nvPr userDrawn="1"/>
          </p:nvSpPr>
          <p:spPr bwMode="auto">
            <a:xfrm>
              <a:off x="9148763" y="2498725"/>
              <a:ext cx="1085850" cy="468313"/>
            </a:xfrm>
            <a:custGeom>
              <a:avLst/>
              <a:gdLst>
                <a:gd name="T0" fmla="*/ 684 w 684"/>
                <a:gd name="T1" fmla="*/ 0 h 295"/>
                <a:gd name="T2" fmla="*/ 77 w 684"/>
                <a:gd name="T3" fmla="*/ 2 h 295"/>
                <a:gd name="T4" fmla="*/ 0 w 684"/>
                <a:gd name="T5" fmla="*/ 295 h 295"/>
                <a:gd name="T6" fmla="*/ 535 w 684"/>
                <a:gd name="T7" fmla="*/ 290 h 295"/>
                <a:gd name="T8" fmla="*/ 684 w 684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295">
                  <a:moveTo>
                    <a:pt x="684" y="0"/>
                  </a:moveTo>
                  <a:lnTo>
                    <a:pt x="77" y="2"/>
                  </a:lnTo>
                  <a:lnTo>
                    <a:pt x="0" y="295"/>
                  </a:lnTo>
                  <a:lnTo>
                    <a:pt x="535" y="290"/>
                  </a:lnTo>
                  <a:lnTo>
                    <a:pt x="6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841"/>
            <p:cNvSpPr/>
            <p:nvPr userDrawn="1"/>
          </p:nvSpPr>
          <p:spPr bwMode="auto">
            <a:xfrm>
              <a:off x="6756400" y="2436813"/>
              <a:ext cx="2392363" cy="46038"/>
            </a:xfrm>
            <a:custGeom>
              <a:avLst/>
              <a:gdLst>
                <a:gd name="T0" fmla="*/ 1507 w 1507"/>
                <a:gd name="T1" fmla="*/ 0 h 29"/>
                <a:gd name="T2" fmla="*/ 0 w 1507"/>
                <a:gd name="T3" fmla="*/ 7 h 29"/>
                <a:gd name="T4" fmla="*/ 53 w 1507"/>
                <a:gd name="T5" fmla="*/ 29 h 29"/>
                <a:gd name="T6" fmla="*/ 1502 w 1507"/>
                <a:gd name="T7" fmla="*/ 19 h 29"/>
                <a:gd name="T8" fmla="*/ 1507 w 150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7" h="29">
                  <a:moveTo>
                    <a:pt x="1507" y="0"/>
                  </a:moveTo>
                  <a:lnTo>
                    <a:pt x="0" y="7"/>
                  </a:lnTo>
                  <a:lnTo>
                    <a:pt x="53" y="29"/>
                  </a:lnTo>
                  <a:lnTo>
                    <a:pt x="1502" y="19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842"/>
            <p:cNvSpPr/>
            <p:nvPr userDrawn="1"/>
          </p:nvSpPr>
          <p:spPr bwMode="auto">
            <a:xfrm>
              <a:off x="6756400" y="2436813"/>
              <a:ext cx="2392363" cy="46038"/>
            </a:xfrm>
            <a:custGeom>
              <a:avLst/>
              <a:gdLst>
                <a:gd name="T0" fmla="*/ 1507 w 1507"/>
                <a:gd name="T1" fmla="*/ 0 h 29"/>
                <a:gd name="T2" fmla="*/ 0 w 1507"/>
                <a:gd name="T3" fmla="*/ 7 h 29"/>
                <a:gd name="T4" fmla="*/ 53 w 1507"/>
                <a:gd name="T5" fmla="*/ 29 h 29"/>
                <a:gd name="T6" fmla="*/ 1502 w 1507"/>
                <a:gd name="T7" fmla="*/ 19 h 29"/>
                <a:gd name="T8" fmla="*/ 1507 w 150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7" h="29">
                  <a:moveTo>
                    <a:pt x="1507" y="0"/>
                  </a:moveTo>
                  <a:lnTo>
                    <a:pt x="0" y="7"/>
                  </a:lnTo>
                  <a:lnTo>
                    <a:pt x="53" y="29"/>
                  </a:lnTo>
                  <a:lnTo>
                    <a:pt x="1502" y="19"/>
                  </a:lnTo>
                  <a:lnTo>
                    <a:pt x="1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843"/>
            <p:cNvSpPr/>
            <p:nvPr userDrawn="1"/>
          </p:nvSpPr>
          <p:spPr bwMode="auto">
            <a:xfrm>
              <a:off x="6162675" y="2447925"/>
              <a:ext cx="677863" cy="38100"/>
            </a:xfrm>
            <a:custGeom>
              <a:avLst/>
              <a:gdLst>
                <a:gd name="T0" fmla="*/ 374 w 427"/>
                <a:gd name="T1" fmla="*/ 0 h 24"/>
                <a:gd name="T2" fmla="*/ 0 w 427"/>
                <a:gd name="T3" fmla="*/ 3 h 24"/>
                <a:gd name="T4" fmla="*/ 10 w 427"/>
                <a:gd name="T5" fmla="*/ 24 h 24"/>
                <a:gd name="T6" fmla="*/ 427 w 427"/>
                <a:gd name="T7" fmla="*/ 22 h 24"/>
                <a:gd name="T8" fmla="*/ 374 w 4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">
                  <a:moveTo>
                    <a:pt x="374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427" y="2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844"/>
            <p:cNvSpPr/>
            <p:nvPr userDrawn="1"/>
          </p:nvSpPr>
          <p:spPr bwMode="auto">
            <a:xfrm>
              <a:off x="6162675" y="2447925"/>
              <a:ext cx="677863" cy="38100"/>
            </a:xfrm>
            <a:custGeom>
              <a:avLst/>
              <a:gdLst>
                <a:gd name="T0" fmla="*/ 374 w 427"/>
                <a:gd name="T1" fmla="*/ 0 h 24"/>
                <a:gd name="T2" fmla="*/ 0 w 427"/>
                <a:gd name="T3" fmla="*/ 3 h 24"/>
                <a:gd name="T4" fmla="*/ 10 w 427"/>
                <a:gd name="T5" fmla="*/ 24 h 24"/>
                <a:gd name="T6" fmla="*/ 427 w 427"/>
                <a:gd name="T7" fmla="*/ 22 h 24"/>
                <a:gd name="T8" fmla="*/ 374 w 4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">
                  <a:moveTo>
                    <a:pt x="374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427" y="22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845"/>
            <p:cNvSpPr/>
            <p:nvPr userDrawn="1"/>
          </p:nvSpPr>
          <p:spPr bwMode="auto">
            <a:xfrm>
              <a:off x="5961063" y="2055813"/>
              <a:ext cx="3275013" cy="57150"/>
            </a:xfrm>
            <a:custGeom>
              <a:avLst/>
              <a:gdLst>
                <a:gd name="T0" fmla="*/ 2063 w 2063"/>
                <a:gd name="T1" fmla="*/ 0 h 36"/>
                <a:gd name="T2" fmla="*/ 0 w 2063"/>
                <a:gd name="T3" fmla="*/ 10 h 36"/>
                <a:gd name="T4" fmla="*/ 14 w 2063"/>
                <a:gd name="T5" fmla="*/ 36 h 36"/>
                <a:gd name="T6" fmla="*/ 2058 w 2063"/>
                <a:gd name="T7" fmla="*/ 24 h 36"/>
                <a:gd name="T8" fmla="*/ 2063 w 206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3" h="36">
                  <a:moveTo>
                    <a:pt x="2063" y="0"/>
                  </a:moveTo>
                  <a:lnTo>
                    <a:pt x="0" y="10"/>
                  </a:lnTo>
                  <a:lnTo>
                    <a:pt x="14" y="36"/>
                  </a:lnTo>
                  <a:lnTo>
                    <a:pt x="2058" y="2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846"/>
            <p:cNvSpPr/>
            <p:nvPr userDrawn="1"/>
          </p:nvSpPr>
          <p:spPr bwMode="auto">
            <a:xfrm>
              <a:off x="5961063" y="2055813"/>
              <a:ext cx="3275013" cy="57150"/>
            </a:xfrm>
            <a:custGeom>
              <a:avLst/>
              <a:gdLst>
                <a:gd name="T0" fmla="*/ 2063 w 2063"/>
                <a:gd name="T1" fmla="*/ 0 h 36"/>
                <a:gd name="T2" fmla="*/ 0 w 2063"/>
                <a:gd name="T3" fmla="*/ 10 h 36"/>
                <a:gd name="T4" fmla="*/ 14 w 2063"/>
                <a:gd name="T5" fmla="*/ 36 h 36"/>
                <a:gd name="T6" fmla="*/ 2058 w 2063"/>
                <a:gd name="T7" fmla="*/ 24 h 36"/>
                <a:gd name="T8" fmla="*/ 2063 w 206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3" h="36">
                  <a:moveTo>
                    <a:pt x="2063" y="0"/>
                  </a:moveTo>
                  <a:lnTo>
                    <a:pt x="0" y="10"/>
                  </a:lnTo>
                  <a:lnTo>
                    <a:pt x="14" y="36"/>
                  </a:lnTo>
                  <a:lnTo>
                    <a:pt x="2058" y="24"/>
                  </a:lnTo>
                  <a:lnTo>
                    <a:pt x="20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847"/>
            <p:cNvSpPr/>
            <p:nvPr userDrawn="1"/>
          </p:nvSpPr>
          <p:spPr bwMode="auto">
            <a:xfrm>
              <a:off x="9282113" y="2047875"/>
              <a:ext cx="1181100" cy="404813"/>
            </a:xfrm>
            <a:custGeom>
              <a:avLst/>
              <a:gdLst>
                <a:gd name="T0" fmla="*/ 744 w 744"/>
                <a:gd name="T1" fmla="*/ 0 h 255"/>
                <a:gd name="T2" fmla="*/ 67 w 744"/>
                <a:gd name="T3" fmla="*/ 3 h 255"/>
                <a:gd name="T4" fmla="*/ 0 w 744"/>
                <a:gd name="T5" fmla="*/ 255 h 255"/>
                <a:gd name="T6" fmla="*/ 617 w 744"/>
                <a:gd name="T7" fmla="*/ 250 h 255"/>
                <a:gd name="T8" fmla="*/ 744 w 744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255">
                  <a:moveTo>
                    <a:pt x="744" y="0"/>
                  </a:moveTo>
                  <a:lnTo>
                    <a:pt x="67" y="3"/>
                  </a:lnTo>
                  <a:lnTo>
                    <a:pt x="0" y="255"/>
                  </a:lnTo>
                  <a:lnTo>
                    <a:pt x="617" y="25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848"/>
            <p:cNvSpPr/>
            <p:nvPr userDrawn="1"/>
          </p:nvSpPr>
          <p:spPr bwMode="auto">
            <a:xfrm>
              <a:off x="9282113" y="2047875"/>
              <a:ext cx="1181100" cy="404813"/>
            </a:xfrm>
            <a:custGeom>
              <a:avLst/>
              <a:gdLst>
                <a:gd name="T0" fmla="*/ 744 w 744"/>
                <a:gd name="T1" fmla="*/ 0 h 255"/>
                <a:gd name="T2" fmla="*/ 67 w 744"/>
                <a:gd name="T3" fmla="*/ 3 h 255"/>
                <a:gd name="T4" fmla="*/ 0 w 744"/>
                <a:gd name="T5" fmla="*/ 255 h 255"/>
                <a:gd name="T6" fmla="*/ 617 w 744"/>
                <a:gd name="T7" fmla="*/ 250 h 255"/>
                <a:gd name="T8" fmla="*/ 744 w 744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255">
                  <a:moveTo>
                    <a:pt x="744" y="0"/>
                  </a:moveTo>
                  <a:lnTo>
                    <a:pt x="67" y="3"/>
                  </a:lnTo>
                  <a:lnTo>
                    <a:pt x="0" y="255"/>
                  </a:lnTo>
                  <a:lnTo>
                    <a:pt x="617" y="250"/>
                  </a:lnTo>
                  <a:lnTo>
                    <a:pt x="7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849"/>
            <p:cNvSpPr/>
            <p:nvPr userDrawn="1"/>
          </p:nvSpPr>
          <p:spPr bwMode="auto">
            <a:xfrm>
              <a:off x="6451600" y="2314575"/>
              <a:ext cx="2727325" cy="50800"/>
            </a:xfrm>
            <a:custGeom>
              <a:avLst/>
              <a:gdLst>
                <a:gd name="T0" fmla="*/ 1718 w 1718"/>
                <a:gd name="T1" fmla="*/ 0 h 32"/>
                <a:gd name="T2" fmla="*/ 0 w 1718"/>
                <a:gd name="T3" fmla="*/ 10 h 32"/>
                <a:gd name="T4" fmla="*/ 58 w 1718"/>
                <a:gd name="T5" fmla="*/ 32 h 32"/>
                <a:gd name="T6" fmla="*/ 1711 w 1718"/>
                <a:gd name="T7" fmla="*/ 24 h 32"/>
                <a:gd name="T8" fmla="*/ 1718 w 17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8" h="32">
                  <a:moveTo>
                    <a:pt x="1718" y="0"/>
                  </a:moveTo>
                  <a:lnTo>
                    <a:pt x="0" y="10"/>
                  </a:lnTo>
                  <a:lnTo>
                    <a:pt x="58" y="32"/>
                  </a:lnTo>
                  <a:lnTo>
                    <a:pt x="1711" y="2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850"/>
            <p:cNvSpPr/>
            <p:nvPr userDrawn="1"/>
          </p:nvSpPr>
          <p:spPr bwMode="auto">
            <a:xfrm>
              <a:off x="6451600" y="2314575"/>
              <a:ext cx="2727325" cy="50800"/>
            </a:xfrm>
            <a:custGeom>
              <a:avLst/>
              <a:gdLst>
                <a:gd name="T0" fmla="*/ 1718 w 1718"/>
                <a:gd name="T1" fmla="*/ 0 h 32"/>
                <a:gd name="T2" fmla="*/ 0 w 1718"/>
                <a:gd name="T3" fmla="*/ 10 h 32"/>
                <a:gd name="T4" fmla="*/ 58 w 1718"/>
                <a:gd name="T5" fmla="*/ 32 h 32"/>
                <a:gd name="T6" fmla="*/ 1711 w 1718"/>
                <a:gd name="T7" fmla="*/ 24 h 32"/>
                <a:gd name="T8" fmla="*/ 1718 w 17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8" h="32">
                  <a:moveTo>
                    <a:pt x="1718" y="0"/>
                  </a:moveTo>
                  <a:lnTo>
                    <a:pt x="0" y="10"/>
                  </a:lnTo>
                  <a:lnTo>
                    <a:pt x="58" y="32"/>
                  </a:lnTo>
                  <a:lnTo>
                    <a:pt x="1711" y="24"/>
                  </a:lnTo>
                  <a:lnTo>
                    <a:pt x="17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851"/>
            <p:cNvSpPr/>
            <p:nvPr userDrawn="1"/>
          </p:nvSpPr>
          <p:spPr bwMode="auto">
            <a:xfrm>
              <a:off x="6097588" y="2330450"/>
              <a:ext cx="446088" cy="38100"/>
            </a:xfrm>
            <a:custGeom>
              <a:avLst/>
              <a:gdLst>
                <a:gd name="T0" fmla="*/ 223 w 281"/>
                <a:gd name="T1" fmla="*/ 0 h 24"/>
                <a:gd name="T2" fmla="*/ 0 w 281"/>
                <a:gd name="T3" fmla="*/ 2 h 24"/>
                <a:gd name="T4" fmla="*/ 12 w 281"/>
                <a:gd name="T5" fmla="*/ 24 h 24"/>
                <a:gd name="T6" fmla="*/ 281 w 281"/>
                <a:gd name="T7" fmla="*/ 22 h 24"/>
                <a:gd name="T8" fmla="*/ 223 w 28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4">
                  <a:moveTo>
                    <a:pt x="22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281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852"/>
            <p:cNvSpPr/>
            <p:nvPr userDrawn="1"/>
          </p:nvSpPr>
          <p:spPr bwMode="auto">
            <a:xfrm>
              <a:off x="6097588" y="2330450"/>
              <a:ext cx="446088" cy="38100"/>
            </a:xfrm>
            <a:custGeom>
              <a:avLst/>
              <a:gdLst>
                <a:gd name="T0" fmla="*/ 223 w 281"/>
                <a:gd name="T1" fmla="*/ 0 h 24"/>
                <a:gd name="T2" fmla="*/ 0 w 281"/>
                <a:gd name="T3" fmla="*/ 2 h 24"/>
                <a:gd name="T4" fmla="*/ 12 w 281"/>
                <a:gd name="T5" fmla="*/ 24 h 24"/>
                <a:gd name="T6" fmla="*/ 281 w 281"/>
                <a:gd name="T7" fmla="*/ 22 h 24"/>
                <a:gd name="T8" fmla="*/ 223 w 28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4">
                  <a:moveTo>
                    <a:pt x="22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281" y="22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853"/>
            <p:cNvSpPr/>
            <p:nvPr userDrawn="1"/>
          </p:nvSpPr>
          <p:spPr bwMode="auto">
            <a:xfrm>
              <a:off x="6132513" y="2189163"/>
              <a:ext cx="3073400" cy="53975"/>
            </a:xfrm>
            <a:custGeom>
              <a:avLst/>
              <a:gdLst>
                <a:gd name="T0" fmla="*/ 1936 w 1936"/>
                <a:gd name="T1" fmla="*/ 0 h 34"/>
                <a:gd name="T2" fmla="*/ 0 w 1936"/>
                <a:gd name="T3" fmla="*/ 10 h 34"/>
                <a:gd name="T4" fmla="*/ 60 w 1936"/>
                <a:gd name="T5" fmla="*/ 34 h 34"/>
                <a:gd name="T6" fmla="*/ 1931 w 1936"/>
                <a:gd name="T7" fmla="*/ 24 h 34"/>
                <a:gd name="T8" fmla="*/ 1936 w 193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6" h="34">
                  <a:moveTo>
                    <a:pt x="1936" y="0"/>
                  </a:moveTo>
                  <a:lnTo>
                    <a:pt x="0" y="10"/>
                  </a:lnTo>
                  <a:lnTo>
                    <a:pt x="60" y="34"/>
                  </a:lnTo>
                  <a:lnTo>
                    <a:pt x="1931" y="2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854"/>
            <p:cNvSpPr/>
            <p:nvPr userDrawn="1"/>
          </p:nvSpPr>
          <p:spPr bwMode="auto">
            <a:xfrm>
              <a:off x="6132513" y="2189163"/>
              <a:ext cx="3073400" cy="53975"/>
            </a:xfrm>
            <a:custGeom>
              <a:avLst/>
              <a:gdLst>
                <a:gd name="T0" fmla="*/ 1936 w 1936"/>
                <a:gd name="T1" fmla="*/ 0 h 34"/>
                <a:gd name="T2" fmla="*/ 0 w 1936"/>
                <a:gd name="T3" fmla="*/ 10 h 34"/>
                <a:gd name="T4" fmla="*/ 60 w 1936"/>
                <a:gd name="T5" fmla="*/ 34 h 34"/>
                <a:gd name="T6" fmla="*/ 1931 w 1936"/>
                <a:gd name="T7" fmla="*/ 24 h 34"/>
                <a:gd name="T8" fmla="*/ 1936 w 193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6" h="34">
                  <a:moveTo>
                    <a:pt x="1936" y="0"/>
                  </a:moveTo>
                  <a:lnTo>
                    <a:pt x="0" y="10"/>
                  </a:lnTo>
                  <a:lnTo>
                    <a:pt x="60" y="34"/>
                  </a:lnTo>
                  <a:lnTo>
                    <a:pt x="1931" y="24"/>
                  </a:lnTo>
                  <a:lnTo>
                    <a:pt x="19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855"/>
            <p:cNvSpPr/>
            <p:nvPr userDrawn="1"/>
          </p:nvSpPr>
          <p:spPr bwMode="auto">
            <a:xfrm>
              <a:off x="6032500" y="2205038"/>
              <a:ext cx="195263" cy="38100"/>
            </a:xfrm>
            <a:custGeom>
              <a:avLst/>
              <a:gdLst>
                <a:gd name="T0" fmla="*/ 63 w 123"/>
                <a:gd name="T1" fmla="*/ 0 h 24"/>
                <a:gd name="T2" fmla="*/ 0 w 123"/>
                <a:gd name="T3" fmla="*/ 2 h 24"/>
                <a:gd name="T4" fmla="*/ 12 w 123"/>
                <a:gd name="T5" fmla="*/ 24 h 24"/>
                <a:gd name="T6" fmla="*/ 123 w 123"/>
                <a:gd name="T7" fmla="*/ 24 h 24"/>
                <a:gd name="T8" fmla="*/ 63 w 1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">
                  <a:moveTo>
                    <a:pt x="6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3" y="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856"/>
            <p:cNvSpPr/>
            <p:nvPr userDrawn="1"/>
          </p:nvSpPr>
          <p:spPr bwMode="auto">
            <a:xfrm>
              <a:off x="6032500" y="2205038"/>
              <a:ext cx="195263" cy="38100"/>
            </a:xfrm>
            <a:custGeom>
              <a:avLst/>
              <a:gdLst>
                <a:gd name="T0" fmla="*/ 63 w 123"/>
                <a:gd name="T1" fmla="*/ 0 h 24"/>
                <a:gd name="T2" fmla="*/ 0 w 123"/>
                <a:gd name="T3" fmla="*/ 2 h 24"/>
                <a:gd name="T4" fmla="*/ 12 w 123"/>
                <a:gd name="T5" fmla="*/ 24 h 24"/>
                <a:gd name="T6" fmla="*/ 123 w 123"/>
                <a:gd name="T7" fmla="*/ 24 h 24"/>
                <a:gd name="T8" fmla="*/ 63 w 1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">
                  <a:moveTo>
                    <a:pt x="6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3" y="24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257551" y="2338388"/>
            <a:ext cx="5445125" cy="2208213"/>
            <a:chOff x="3257551" y="2338388"/>
            <a:chExt cx="5445125" cy="2208213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3257551" y="2338388"/>
              <a:ext cx="5445125" cy="22082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3494088" y="2573338"/>
              <a:ext cx="4970463" cy="17351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112696" y="2817089"/>
            <a:ext cx="5676900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105470" y="3527803"/>
            <a:ext cx="569135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820738"/>
            <a:ext cx="12192000" cy="5902325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20887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2C2E3A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29383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2C2E3A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32540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2C2E3A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773379" y="4956296"/>
            <a:ext cx="3684135" cy="898540"/>
          </a:xfrm>
        </p:spPr>
        <p:txBody>
          <a:bodyPr/>
          <a:lstStyle/>
          <a:p>
            <a:r>
              <a:rPr lang="zh-CN" altLang="en-US" dirty="0"/>
              <a:t>组员：郭秦平        林滨</a:t>
            </a: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1"/>
          </p:nvPr>
        </p:nvSpPr>
        <p:spPr>
          <a:xfrm>
            <a:off x="773379" y="5961340"/>
            <a:ext cx="3684135" cy="248371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郑国兵        武金磊</a:t>
            </a:r>
          </a:p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4603" y="2163854"/>
            <a:ext cx="5469618" cy="558799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工作汇报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4603" y="1284288"/>
            <a:ext cx="5469618" cy="734635"/>
          </a:xfrm>
        </p:spPr>
        <p:txBody>
          <a:bodyPr anchor="b">
            <a:no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个人博客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文章标签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6E31A3-3967-4E27-B683-01912EF0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399517"/>
            <a:ext cx="10972800" cy="48515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文章类别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7BC84DD-8EF7-4448-9AB4-473DE517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1" y="1375996"/>
            <a:ext cx="11093436" cy="45276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3139329" y="3100604"/>
            <a:ext cx="5676900" cy="656792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前台</a:t>
            </a:r>
            <a:r>
              <a:rPr lang="zh-CN" altLang="en-US" sz="4400" dirty="0"/>
              <a:t>用户操作界面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前台模块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00091eef-2658-4908-ae12-dd5286d026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829" y="1391281"/>
            <a:ext cx="10865364" cy="4784907"/>
            <a:chOff x="670829" y="1391281"/>
            <a:chExt cx="10865364" cy="4784907"/>
          </a:xfrm>
        </p:grpSpPr>
        <p:sp>
          <p:nvSpPr>
            <p:cNvPr id="6" name="iśḻiḍé"/>
            <p:cNvSpPr>
              <a:spLocks noChangeAspect="1"/>
            </p:cNvSpPr>
            <p:nvPr/>
          </p:nvSpPr>
          <p:spPr>
            <a:xfrm>
              <a:off x="6022217" y="3276600"/>
              <a:ext cx="152400" cy="1524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ísliḍè"/>
            <p:cNvGrpSpPr/>
            <p:nvPr/>
          </p:nvGrpSpPr>
          <p:grpSpPr>
            <a:xfrm>
              <a:off x="4359424" y="3681028"/>
              <a:ext cx="2988950" cy="2495160"/>
              <a:chOff x="4359424" y="3681028"/>
              <a:chExt cx="2988950" cy="2495160"/>
            </a:xfrm>
          </p:grpSpPr>
          <p:sp>
            <p:nvSpPr>
              <p:cNvPr id="58" name="íşļiďè"/>
              <p:cNvSpPr/>
              <p:nvPr/>
            </p:nvSpPr>
            <p:spPr bwMode="auto">
              <a:xfrm>
                <a:off x="4853214" y="3681028"/>
                <a:ext cx="2495160" cy="2495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9" name="í$1ïḍe"/>
              <p:cNvGrpSpPr/>
              <p:nvPr/>
            </p:nvGrpSpPr>
            <p:grpSpPr>
              <a:xfrm>
                <a:off x="4359424" y="3692215"/>
                <a:ext cx="2976945" cy="2306214"/>
                <a:chOff x="4359424" y="3692215"/>
                <a:chExt cx="2976945" cy="230621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0" name="iṡḻíďê"/>
                <p:cNvSpPr/>
                <p:nvPr/>
              </p:nvSpPr>
              <p:spPr bwMode="auto">
                <a:xfrm>
                  <a:off x="5481366" y="5974438"/>
                  <a:ext cx="7634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ṣ1iďê"/>
                <p:cNvSpPr/>
                <p:nvPr/>
              </p:nvSpPr>
              <p:spPr bwMode="auto">
                <a:xfrm>
                  <a:off x="6891437" y="4030001"/>
                  <a:ext cx="69795" cy="38169"/>
                </a:xfrm>
                <a:custGeom>
                  <a:avLst/>
                  <a:gdLst>
                    <a:gd name="T0" fmla="*/ 1 w 9"/>
                    <a:gd name="T1" fmla="*/ 1 h 5"/>
                    <a:gd name="T2" fmla="*/ 2 w 9"/>
                    <a:gd name="T3" fmla="*/ 4 h 5"/>
                    <a:gd name="T4" fmla="*/ 5 w 9"/>
                    <a:gd name="T5" fmla="*/ 4 h 5"/>
                    <a:gd name="T6" fmla="*/ 7 w 9"/>
                    <a:gd name="T7" fmla="*/ 4 h 5"/>
                    <a:gd name="T8" fmla="*/ 9 w 9"/>
                    <a:gd name="T9" fmla="*/ 5 h 5"/>
                    <a:gd name="T10" fmla="*/ 5 w 9"/>
                    <a:gd name="T11" fmla="*/ 1 h 5"/>
                    <a:gd name="T12" fmla="*/ 2 w 9"/>
                    <a:gd name="T13" fmla="*/ 0 h 5"/>
                    <a:gd name="T14" fmla="*/ 1 w 9"/>
                    <a:gd name="T1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5"/>
                        <a:pt x="4" y="4"/>
                        <a:pt x="5" y="4"/>
                      </a:cubicBezTo>
                      <a:cubicBezTo>
                        <a:pt x="5" y="3"/>
                        <a:pt x="5" y="3"/>
                        <a:pt x="7" y="4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4"/>
                        <a:pt x="6" y="2"/>
                        <a:pt x="5" y="1"/>
                      </a:cubicBezTo>
                      <a:cubicBezTo>
                        <a:pt x="4" y="1"/>
                        <a:pt x="3" y="1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iṩḻîḍè"/>
                <p:cNvSpPr/>
                <p:nvPr/>
              </p:nvSpPr>
              <p:spPr bwMode="auto">
                <a:xfrm>
                  <a:off x="6852177" y="4084529"/>
                  <a:ext cx="39260" cy="45803"/>
                </a:xfrm>
                <a:custGeom>
                  <a:avLst/>
                  <a:gdLst>
                    <a:gd name="T0" fmla="*/ 5 w 5"/>
                    <a:gd name="T1" fmla="*/ 5 h 6"/>
                    <a:gd name="T2" fmla="*/ 0 w 5"/>
                    <a:gd name="T3" fmla="*/ 3 h 6"/>
                    <a:gd name="T4" fmla="*/ 5 w 5"/>
                    <a:gd name="T5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5" y="5"/>
                      </a:moveTo>
                      <a:cubicBezTo>
                        <a:pt x="5" y="4"/>
                        <a:pt x="1" y="0"/>
                        <a:pt x="0" y="3"/>
                      </a:cubicBezTo>
                      <a:cubicBezTo>
                        <a:pt x="0" y="4"/>
                        <a:pt x="4" y="6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Sḷîḋê"/>
                <p:cNvSpPr/>
                <p:nvPr/>
              </p:nvSpPr>
              <p:spPr bwMode="auto">
                <a:xfrm>
                  <a:off x="4907741" y="4681055"/>
                  <a:ext cx="45803" cy="92696"/>
                </a:xfrm>
                <a:custGeom>
                  <a:avLst/>
                  <a:gdLst>
                    <a:gd name="T0" fmla="*/ 2 w 6"/>
                    <a:gd name="T1" fmla="*/ 9 h 12"/>
                    <a:gd name="T2" fmla="*/ 5 w 6"/>
                    <a:gd name="T3" fmla="*/ 11 h 12"/>
                    <a:gd name="T4" fmla="*/ 3 w 6"/>
                    <a:gd name="T5" fmla="*/ 6 h 12"/>
                    <a:gd name="T6" fmla="*/ 1 w 6"/>
                    <a:gd name="T7" fmla="*/ 1 h 12"/>
                    <a:gd name="T8" fmla="*/ 1 w 6"/>
                    <a:gd name="T9" fmla="*/ 0 h 12"/>
                    <a:gd name="T10" fmla="*/ 0 w 6"/>
                    <a:gd name="T11" fmla="*/ 4 h 12"/>
                    <a:gd name="T12" fmla="*/ 1 w 6"/>
                    <a:gd name="T13" fmla="*/ 7 h 12"/>
                    <a:gd name="T14" fmla="*/ 2 w 6"/>
                    <a:gd name="T1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2" y="9"/>
                      </a:moveTo>
                      <a:cubicBezTo>
                        <a:pt x="3" y="9"/>
                        <a:pt x="4" y="12"/>
                        <a:pt x="5" y="11"/>
                      </a:cubicBezTo>
                      <a:cubicBezTo>
                        <a:pt x="6" y="9"/>
                        <a:pt x="3" y="7"/>
                        <a:pt x="3" y="6"/>
                      </a:cubicBezTo>
                      <a:cubicBezTo>
                        <a:pt x="2" y="5"/>
                        <a:pt x="3" y="3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8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ṧḷíďé"/>
                <p:cNvSpPr/>
                <p:nvPr/>
              </p:nvSpPr>
              <p:spPr bwMode="auto">
                <a:xfrm>
                  <a:off x="5294883" y="3990742"/>
                  <a:ext cx="46893" cy="31626"/>
                </a:xfrm>
                <a:custGeom>
                  <a:avLst/>
                  <a:gdLst>
                    <a:gd name="T0" fmla="*/ 1 w 6"/>
                    <a:gd name="T1" fmla="*/ 4 h 4"/>
                    <a:gd name="T2" fmla="*/ 3 w 6"/>
                    <a:gd name="T3" fmla="*/ 3 h 4"/>
                    <a:gd name="T4" fmla="*/ 6 w 6"/>
                    <a:gd name="T5" fmla="*/ 1 h 4"/>
                    <a:gd name="T6" fmla="*/ 5 w 6"/>
                    <a:gd name="T7" fmla="*/ 0 h 4"/>
                    <a:gd name="T8" fmla="*/ 0 w 6"/>
                    <a:gd name="T9" fmla="*/ 4 h 4"/>
                    <a:gd name="T10" fmla="*/ 1 w 6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1" y="4"/>
                      </a:moveTo>
                      <a:cubicBezTo>
                        <a:pt x="1" y="4"/>
                        <a:pt x="3" y="3"/>
                        <a:pt x="3" y="3"/>
                      </a:cubicBezTo>
                      <a:cubicBezTo>
                        <a:pt x="4" y="3"/>
                        <a:pt x="6" y="2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3" y="1"/>
                        <a:pt x="2" y="3"/>
                        <a:pt x="0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ïṧļiḓe"/>
                <p:cNvSpPr/>
                <p:nvPr/>
              </p:nvSpPr>
              <p:spPr bwMode="auto">
                <a:xfrm>
                  <a:off x="5357044" y="3920947"/>
                  <a:ext cx="262821" cy="154857"/>
                </a:xfrm>
                <a:custGeom>
                  <a:avLst/>
                  <a:gdLst>
                    <a:gd name="T0" fmla="*/ 0 w 34"/>
                    <a:gd name="T1" fmla="*/ 7 h 20"/>
                    <a:gd name="T2" fmla="*/ 2 w 34"/>
                    <a:gd name="T3" fmla="*/ 6 h 20"/>
                    <a:gd name="T4" fmla="*/ 3 w 34"/>
                    <a:gd name="T5" fmla="*/ 5 h 20"/>
                    <a:gd name="T6" fmla="*/ 4 w 34"/>
                    <a:gd name="T7" fmla="*/ 7 h 20"/>
                    <a:gd name="T8" fmla="*/ 6 w 34"/>
                    <a:gd name="T9" fmla="*/ 7 h 20"/>
                    <a:gd name="T10" fmla="*/ 5 w 34"/>
                    <a:gd name="T11" fmla="*/ 10 h 20"/>
                    <a:gd name="T12" fmla="*/ 4 w 34"/>
                    <a:gd name="T13" fmla="*/ 11 h 20"/>
                    <a:gd name="T14" fmla="*/ 7 w 34"/>
                    <a:gd name="T15" fmla="*/ 11 h 20"/>
                    <a:gd name="T16" fmla="*/ 9 w 34"/>
                    <a:gd name="T17" fmla="*/ 9 h 20"/>
                    <a:gd name="T18" fmla="*/ 11 w 34"/>
                    <a:gd name="T19" fmla="*/ 8 h 20"/>
                    <a:gd name="T20" fmla="*/ 11 w 34"/>
                    <a:gd name="T21" fmla="*/ 10 h 20"/>
                    <a:gd name="T22" fmla="*/ 8 w 34"/>
                    <a:gd name="T23" fmla="*/ 12 h 20"/>
                    <a:gd name="T24" fmla="*/ 5 w 34"/>
                    <a:gd name="T25" fmla="*/ 13 h 20"/>
                    <a:gd name="T26" fmla="*/ 2 w 34"/>
                    <a:gd name="T27" fmla="*/ 14 h 20"/>
                    <a:gd name="T28" fmla="*/ 2 w 34"/>
                    <a:gd name="T29" fmla="*/ 17 h 20"/>
                    <a:gd name="T30" fmla="*/ 4 w 34"/>
                    <a:gd name="T31" fmla="*/ 16 h 20"/>
                    <a:gd name="T32" fmla="*/ 10 w 34"/>
                    <a:gd name="T33" fmla="*/ 16 h 20"/>
                    <a:gd name="T34" fmla="*/ 13 w 34"/>
                    <a:gd name="T35" fmla="*/ 17 h 20"/>
                    <a:gd name="T36" fmla="*/ 15 w 34"/>
                    <a:gd name="T37" fmla="*/ 18 h 20"/>
                    <a:gd name="T38" fmla="*/ 17 w 34"/>
                    <a:gd name="T39" fmla="*/ 18 h 20"/>
                    <a:gd name="T40" fmla="*/ 19 w 34"/>
                    <a:gd name="T41" fmla="*/ 19 h 20"/>
                    <a:gd name="T42" fmla="*/ 22 w 34"/>
                    <a:gd name="T43" fmla="*/ 19 h 20"/>
                    <a:gd name="T44" fmla="*/ 24 w 34"/>
                    <a:gd name="T45" fmla="*/ 18 h 20"/>
                    <a:gd name="T46" fmla="*/ 26 w 34"/>
                    <a:gd name="T47" fmla="*/ 18 h 20"/>
                    <a:gd name="T48" fmla="*/ 26 w 34"/>
                    <a:gd name="T49" fmla="*/ 15 h 20"/>
                    <a:gd name="T50" fmla="*/ 22 w 34"/>
                    <a:gd name="T51" fmla="*/ 13 h 20"/>
                    <a:gd name="T52" fmla="*/ 22 w 34"/>
                    <a:gd name="T53" fmla="*/ 12 h 20"/>
                    <a:gd name="T54" fmla="*/ 26 w 34"/>
                    <a:gd name="T55" fmla="*/ 13 h 20"/>
                    <a:gd name="T56" fmla="*/ 29 w 34"/>
                    <a:gd name="T57" fmla="*/ 13 h 20"/>
                    <a:gd name="T58" fmla="*/ 32 w 34"/>
                    <a:gd name="T59" fmla="*/ 12 h 20"/>
                    <a:gd name="T60" fmla="*/ 34 w 34"/>
                    <a:gd name="T61" fmla="*/ 10 h 20"/>
                    <a:gd name="T62" fmla="*/ 28 w 34"/>
                    <a:gd name="T63" fmla="*/ 9 h 20"/>
                    <a:gd name="T64" fmla="*/ 25 w 34"/>
                    <a:gd name="T65" fmla="*/ 7 h 20"/>
                    <a:gd name="T66" fmla="*/ 22 w 34"/>
                    <a:gd name="T67" fmla="*/ 7 h 20"/>
                    <a:gd name="T68" fmla="*/ 22 w 34"/>
                    <a:gd name="T69" fmla="*/ 3 h 20"/>
                    <a:gd name="T70" fmla="*/ 14 w 34"/>
                    <a:gd name="T71" fmla="*/ 2 h 20"/>
                    <a:gd name="T72" fmla="*/ 8 w 34"/>
                    <a:gd name="T73" fmla="*/ 0 h 20"/>
                    <a:gd name="T74" fmla="*/ 0 w 34"/>
                    <a:gd name="T75" fmla="*/ 7 h 20"/>
                    <a:gd name="T76" fmla="*/ 0 w 34"/>
                    <a:gd name="T77" fmla="*/ 7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4" h="20">
                      <a:moveTo>
                        <a:pt x="0" y="7"/>
                      </a:moveTo>
                      <a:cubicBezTo>
                        <a:pt x="0" y="7"/>
                        <a:pt x="2" y="7"/>
                        <a:pt x="2" y="6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2" y="7"/>
                        <a:pt x="4" y="7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5" y="9"/>
                        <a:pt x="5" y="10"/>
                      </a:cubicBezTo>
                      <a:cubicBezTo>
                        <a:pt x="4" y="10"/>
                        <a:pt x="3" y="11"/>
                        <a:pt x="4" y="11"/>
                      </a:cubicBezTo>
                      <a:cubicBezTo>
                        <a:pt x="6" y="11"/>
                        <a:pt x="7" y="11"/>
                        <a:pt x="7" y="11"/>
                      </a:cubicBezTo>
                      <a:cubicBezTo>
                        <a:pt x="7" y="11"/>
                        <a:pt x="8" y="9"/>
                        <a:pt x="9" y="9"/>
                      </a:cubicBezTo>
                      <a:cubicBezTo>
                        <a:pt x="9" y="8"/>
                        <a:pt x="10" y="8"/>
                        <a:pt x="11" y="8"/>
                      </a:cubicBezTo>
                      <a:cubicBezTo>
                        <a:pt x="11" y="9"/>
                        <a:pt x="14" y="9"/>
                        <a:pt x="11" y="10"/>
                      </a:cubicBezTo>
                      <a:cubicBezTo>
                        <a:pt x="9" y="11"/>
                        <a:pt x="8" y="11"/>
                        <a:pt x="8" y="12"/>
                      </a:cubicBezTo>
                      <a:cubicBezTo>
                        <a:pt x="7" y="13"/>
                        <a:pt x="7" y="14"/>
                        <a:pt x="5" y="13"/>
                      </a:cubicBezTo>
                      <a:cubicBezTo>
                        <a:pt x="3" y="13"/>
                        <a:pt x="2" y="13"/>
                        <a:pt x="2" y="14"/>
                      </a:cubicBezTo>
                      <a:cubicBezTo>
                        <a:pt x="1" y="15"/>
                        <a:pt x="1" y="17"/>
                        <a:pt x="2" y="17"/>
                      </a:cubicBezTo>
                      <a:cubicBezTo>
                        <a:pt x="3" y="17"/>
                        <a:pt x="3" y="17"/>
                        <a:pt x="4" y="16"/>
                      </a:cubicBezTo>
                      <a:cubicBezTo>
                        <a:pt x="5" y="16"/>
                        <a:pt x="9" y="16"/>
                        <a:pt x="10" y="16"/>
                      </a:cubicBezTo>
                      <a:cubicBezTo>
                        <a:pt x="11" y="16"/>
                        <a:pt x="12" y="17"/>
                        <a:pt x="13" y="17"/>
                      </a:cubicBezTo>
                      <a:cubicBezTo>
                        <a:pt x="13" y="17"/>
                        <a:pt x="14" y="18"/>
                        <a:pt x="15" y="18"/>
                      </a:cubicBezTo>
                      <a:cubicBezTo>
                        <a:pt x="16" y="19"/>
                        <a:pt x="16" y="17"/>
                        <a:pt x="17" y="18"/>
                      </a:cubicBezTo>
                      <a:cubicBezTo>
                        <a:pt x="19" y="19"/>
                        <a:pt x="18" y="19"/>
                        <a:pt x="19" y="19"/>
                      </a:cubicBezTo>
                      <a:cubicBezTo>
                        <a:pt x="20" y="19"/>
                        <a:pt x="22" y="19"/>
                        <a:pt x="22" y="19"/>
                      </a:cubicBezTo>
                      <a:cubicBezTo>
                        <a:pt x="22" y="19"/>
                        <a:pt x="22" y="17"/>
                        <a:pt x="24" y="18"/>
                      </a:cubicBezTo>
                      <a:cubicBezTo>
                        <a:pt x="25" y="18"/>
                        <a:pt x="26" y="20"/>
                        <a:pt x="26" y="18"/>
                      </a:cubicBezTo>
                      <a:cubicBezTo>
                        <a:pt x="26" y="17"/>
                        <a:pt x="27" y="16"/>
                        <a:pt x="26" y="15"/>
                      </a:cubicBezTo>
                      <a:cubicBezTo>
                        <a:pt x="24" y="14"/>
                        <a:pt x="22" y="14"/>
                        <a:pt x="22" y="13"/>
                      </a:cubicBezTo>
                      <a:cubicBezTo>
                        <a:pt x="22" y="13"/>
                        <a:pt x="22" y="12"/>
                        <a:pt x="22" y="12"/>
                      </a:cubicBezTo>
                      <a:cubicBezTo>
                        <a:pt x="23" y="11"/>
                        <a:pt x="25" y="12"/>
                        <a:pt x="26" y="13"/>
                      </a:cubicBezTo>
                      <a:cubicBezTo>
                        <a:pt x="27" y="13"/>
                        <a:pt x="28" y="14"/>
                        <a:pt x="29" y="13"/>
                      </a:cubicBezTo>
                      <a:cubicBezTo>
                        <a:pt x="30" y="13"/>
                        <a:pt x="31" y="12"/>
                        <a:pt x="32" y="12"/>
                      </a:cubicBezTo>
                      <a:cubicBezTo>
                        <a:pt x="32" y="11"/>
                        <a:pt x="34" y="10"/>
                        <a:pt x="34" y="10"/>
                      </a:cubicBezTo>
                      <a:cubicBezTo>
                        <a:pt x="34" y="10"/>
                        <a:pt x="29" y="9"/>
                        <a:pt x="28" y="9"/>
                      </a:cubicBezTo>
                      <a:cubicBezTo>
                        <a:pt x="28" y="8"/>
                        <a:pt x="26" y="7"/>
                        <a:pt x="25" y="7"/>
                      </a:cubicBezTo>
                      <a:cubicBezTo>
                        <a:pt x="25" y="7"/>
                        <a:pt x="23" y="8"/>
                        <a:pt x="22" y="7"/>
                      </a:cubicBezTo>
                      <a:cubicBezTo>
                        <a:pt x="22" y="5"/>
                        <a:pt x="22" y="3"/>
                        <a:pt x="22" y="3"/>
                      </a:cubicBezTo>
                      <a:cubicBezTo>
                        <a:pt x="21" y="3"/>
                        <a:pt x="15" y="3"/>
                        <a:pt x="14" y="2"/>
                      </a:cubicBezTo>
                      <a:cubicBezTo>
                        <a:pt x="13" y="2"/>
                        <a:pt x="10" y="1"/>
                        <a:pt x="8" y="0"/>
                      </a:cubicBezTo>
                      <a:cubicBezTo>
                        <a:pt x="5" y="2"/>
                        <a:pt x="3" y="4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ṥľîḋe"/>
                <p:cNvSpPr/>
                <p:nvPr/>
              </p:nvSpPr>
              <p:spPr bwMode="auto">
                <a:xfrm>
                  <a:off x="4915375" y="4068170"/>
                  <a:ext cx="1085089" cy="1930259"/>
                </a:xfrm>
                <a:custGeom>
                  <a:avLst/>
                  <a:gdLst>
                    <a:gd name="T0" fmla="*/ 82 w 140"/>
                    <a:gd name="T1" fmla="*/ 249 h 249"/>
                    <a:gd name="T2" fmla="*/ 81 w 140"/>
                    <a:gd name="T3" fmla="*/ 242 h 249"/>
                    <a:gd name="T4" fmla="*/ 86 w 140"/>
                    <a:gd name="T5" fmla="*/ 233 h 249"/>
                    <a:gd name="T6" fmla="*/ 89 w 140"/>
                    <a:gd name="T7" fmla="*/ 227 h 249"/>
                    <a:gd name="T8" fmla="*/ 95 w 140"/>
                    <a:gd name="T9" fmla="*/ 217 h 249"/>
                    <a:gd name="T10" fmla="*/ 109 w 140"/>
                    <a:gd name="T11" fmla="*/ 211 h 249"/>
                    <a:gd name="T12" fmla="*/ 122 w 140"/>
                    <a:gd name="T13" fmla="*/ 197 h 249"/>
                    <a:gd name="T14" fmla="*/ 133 w 140"/>
                    <a:gd name="T15" fmla="*/ 175 h 249"/>
                    <a:gd name="T16" fmla="*/ 127 w 140"/>
                    <a:gd name="T17" fmla="*/ 151 h 249"/>
                    <a:gd name="T18" fmla="*/ 109 w 140"/>
                    <a:gd name="T19" fmla="*/ 150 h 249"/>
                    <a:gd name="T20" fmla="*/ 109 w 140"/>
                    <a:gd name="T21" fmla="*/ 141 h 249"/>
                    <a:gd name="T22" fmla="*/ 90 w 140"/>
                    <a:gd name="T23" fmla="*/ 124 h 249"/>
                    <a:gd name="T24" fmla="*/ 84 w 140"/>
                    <a:gd name="T25" fmla="*/ 119 h 249"/>
                    <a:gd name="T26" fmla="*/ 72 w 140"/>
                    <a:gd name="T27" fmla="*/ 118 h 249"/>
                    <a:gd name="T28" fmla="*/ 65 w 140"/>
                    <a:gd name="T29" fmla="*/ 113 h 249"/>
                    <a:gd name="T30" fmla="*/ 50 w 140"/>
                    <a:gd name="T31" fmla="*/ 119 h 249"/>
                    <a:gd name="T32" fmla="*/ 41 w 140"/>
                    <a:gd name="T33" fmla="*/ 104 h 249"/>
                    <a:gd name="T34" fmla="*/ 36 w 140"/>
                    <a:gd name="T35" fmla="*/ 92 h 249"/>
                    <a:gd name="T36" fmla="*/ 23 w 140"/>
                    <a:gd name="T37" fmla="*/ 98 h 249"/>
                    <a:gd name="T38" fmla="*/ 25 w 140"/>
                    <a:gd name="T39" fmla="*/ 74 h 249"/>
                    <a:gd name="T40" fmla="*/ 40 w 140"/>
                    <a:gd name="T41" fmla="*/ 71 h 249"/>
                    <a:gd name="T42" fmla="*/ 49 w 140"/>
                    <a:gd name="T43" fmla="*/ 78 h 249"/>
                    <a:gd name="T44" fmla="*/ 57 w 140"/>
                    <a:gd name="T45" fmla="*/ 53 h 249"/>
                    <a:gd name="T46" fmla="*/ 65 w 140"/>
                    <a:gd name="T47" fmla="*/ 46 h 249"/>
                    <a:gd name="T48" fmla="*/ 76 w 140"/>
                    <a:gd name="T49" fmla="*/ 37 h 249"/>
                    <a:gd name="T50" fmla="*/ 88 w 140"/>
                    <a:gd name="T51" fmla="*/ 32 h 249"/>
                    <a:gd name="T52" fmla="*/ 80 w 140"/>
                    <a:gd name="T53" fmla="*/ 30 h 249"/>
                    <a:gd name="T54" fmla="*/ 72 w 140"/>
                    <a:gd name="T55" fmla="*/ 26 h 249"/>
                    <a:gd name="T56" fmla="*/ 86 w 140"/>
                    <a:gd name="T57" fmla="*/ 25 h 249"/>
                    <a:gd name="T58" fmla="*/ 91 w 140"/>
                    <a:gd name="T59" fmla="*/ 28 h 249"/>
                    <a:gd name="T60" fmla="*/ 102 w 140"/>
                    <a:gd name="T61" fmla="*/ 30 h 249"/>
                    <a:gd name="T62" fmla="*/ 96 w 140"/>
                    <a:gd name="T63" fmla="*/ 23 h 249"/>
                    <a:gd name="T64" fmla="*/ 88 w 140"/>
                    <a:gd name="T65" fmla="*/ 12 h 249"/>
                    <a:gd name="T66" fmla="*/ 73 w 140"/>
                    <a:gd name="T67" fmla="*/ 6 h 249"/>
                    <a:gd name="T68" fmla="*/ 58 w 140"/>
                    <a:gd name="T69" fmla="*/ 4 h 249"/>
                    <a:gd name="T70" fmla="*/ 56 w 140"/>
                    <a:gd name="T71" fmla="*/ 15 h 249"/>
                    <a:gd name="T72" fmla="*/ 51 w 140"/>
                    <a:gd name="T73" fmla="*/ 21 h 249"/>
                    <a:gd name="T74" fmla="*/ 42 w 140"/>
                    <a:gd name="T75" fmla="*/ 15 h 249"/>
                    <a:gd name="T76" fmla="*/ 2 w 140"/>
                    <a:gd name="T77" fmla="*/ 80 h 249"/>
                    <a:gd name="T78" fmla="*/ 14 w 140"/>
                    <a:gd name="T79" fmla="*/ 101 h 249"/>
                    <a:gd name="T80" fmla="*/ 27 w 140"/>
                    <a:gd name="T81" fmla="*/ 107 h 249"/>
                    <a:gd name="T82" fmla="*/ 40 w 140"/>
                    <a:gd name="T83" fmla="*/ 120 h 249"/>
                    <a:gd name="T84" fmla="*/ 52 w 140"/>
                    <a:gd name="T85" fmla="*/ 123 h 249"/>
                    <a:gd name="T86" fmla="*/ 48 w 140"/>
                    <a:gd name="T87" fmla="*/ 144 h 249"/>
                    <a:gd name="T88" fmla="*/ 58 w 140"/>
                    <a:gd name="T89" fmla="*/ 174 h 249"/>
                    <a:gd name="T90" fmla="*/ 71 w 140"/>
                    <a:gd name="T91" fmla="*/ 198 h 249"/>
                    <a:gd name="T92" fmla="*/ 70 w 140"/>
                    <a:gd name="T93" fmla="*/ 217 h 249"/>
                    <a:gd name="T94" fmla="*/ 70 w 140"/>
                    <a:gd name="T95" fmla="*/ 231 h 249"/>
                    <a:gd name="T96" fmla="*/ 71 w 140"/>
                    <a:gd name="T97" fmla="*/ 241 h 249"/>
                    <a:gd name="T98" fmla="*/ 75 w 140"/>
                    <a:gd name="T99" fmla="*/ 247 h 249"/>
                    <a:gd name="T100" fmla="*/ 54 w 140"/>
                    <a:gd name="T101" fmla="*/ 42 h 249"/>
                    <a:gd name="T102" fmla="*/ 55 w 140"/>
                    <a:gd name="T103" fmla="*/ 38 h 249"/>
                    <a:gd name="T104" fmla="*/ 48 w 140"/>
                    <a:gd name="T105" fmla="*/ 42 h 249"/>
                    <a:gd name="T106" fmla="*/ 39 w 140"/>
                    <a:gd name="T107" fmla="*/ 46 h 249"/>
                    <a:gd name="T108" fmla="*/ 50 w 140"/>
                    <a:gd name="T109" fmla="*/ 34 h 249"/>
                    <a:gd name="T110" fmla="*/ 40 w 140"/>
                    <a:gd name="T111" fmla="*/ 32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40" h="249">
                      <a:moveTo>
                        <a:pt x="77" y="248"/>
                      </a:moveTo>
                      <a:cubicBezTo>
                        <a:pt x="78" y="248"/>
                        <a:pt x="79" y="248"/>
                        <a:pt x="78" y="246"/>
                      </a:cubicBezTo>
                      <a:cubicBezTo>
                        <a:pt x="78" y="245"/>
                        <a:pt x="81" y="246"/>
                        <a:pt x="80" y="247"/>
                      </a:cubicBezTo>
                      <a:cubicBezTo>
                        <a:pt x="78" y="248"/>
                        <a:pt x="78" y="248"/>
                        <a:pt x="78" y="248"/>
                      </a:cubicBezTo>
                      <a:cubicBezTo>
                        <a:pt x="79" y="248"/>
                        <a:pt x="81" y="249"/>
                        <a:pt x="82" y="249"/>
                      </a:cubicBezTo>
                      <a:cubicBezTo>
                        <a:pt x="83" y="249"/>
                        <a:pt x="86" y="249"/>
                        <a:pt x="86" y="249"/>
                      </a:cubicBezTo>
                      <a:cubicBezTo>
                        <a:pt x="86" y="249"/>
                        <a:pt x="89" y="248"/>
                        <a:pt x="90" y="248"/>
                      </a:cubicBezTo>
                      <a:cubicBezTo>
                        <a:pt x="90" y="248"/>
                        <a:pt x="87" y="248"/>
                        <a:pt x="86" y="248"/>
                      </a:cubicBezTo>
                      <a:cubicBezTo>
                        <a:pt x="84" y="247"/>
                        <a:pt x="82" y="246"/>
                        <a:pt x="81" y="245"/>
                      </a:cubicBezTo>
                      <a:cubicBezTo>
                        <a:pt x="81" y="244"/>
                        <a:pt x="80" y="243"/>
                        <a:pt x="81" y="242"/>
                      </a:cubicBezTo>
                      <a:cubicBezTo>
                        <a:pt x="82" y="242"/>
                        <a:pt x="84" y="240"/>
                        <a:pt x="85" y="240"/>
                      </a:cubicBezTo>
                      <a:cubicBezTo>
                        <a:pt x="85" y="240"/>
                        <a:pt x="86" y="238"/>
                        <a:pt x="85" y="238"/>
                      </a:cubicBezTo>
                      <a:cubicBezTo>
                        <a:pt x="85" y="237"/>
                        <a:pt x="83" y="237"/>
                        <a:pt x="82" y="237"/>
                      </a:cubicBezTo>
                      <a:cubicBezTo>
                        <a:pt x="82" y="237"/>
                        <a:pt x="82" y="236"/>
                        <a:pt x="83" y="235"/>
                      </a:cubicBezTo>
                      <a:cubicBezTo>
                        <a:pt x="85" y="234"/>
                        <a:pt x="85" y="233"/>
                        <a:pt x="86" y="233"/>
                      </a:cubicBezTo>
                      <a:cubicBezTo>
                        <a:pt x="86" y="232"/>
                        <a:pt x="87" y="232"/>
                        <a:pt x="88" y="231"/>
                      </a:cubicBezTo>
                      <a:cubicBezTo>
                        <a:pt x="88" y="230"/>
                        <a:pt x="87" y="230"/>
                        <a:pt x="86" y="230"/>
                      </a:cubicBezTo>
                      <a:cubicBezTo>
                        <a:pt x="85" y="230"/>
                        <a:pt x="85" y="229"/>
                        <a:pt x="84" y="228"/>
                      </a:cubicBezTo>
                      <a:cubicBezTo>
                        <a:pt x="84" y="227"/>
                        <a:pt x="87" y="228"/>
                        <a:pt x="89" y="229"/>
                      </a:cubicBezTo>
                      <a:cubicBezTo>
                        <a:pt x="90" y="229"/>
                        <a:pt x="89" y="228"/>
                        <a:pt x="89" y="227"/>
                      </a:cubicBezTo>
                      <a:cubicBezTo>
                        <a:pt x="89" y="226"/>
                        <a:pt x="89" y="225"/>
                        <a:pt x="90" y="225"/>
                      </a:cubicBezTo>
                      <a:cubicBezTo>
                        <a:pt x="91" y="226"/>
                        <a:pt x="96" y="225"/>
                        <a:pt x="96" y="225"/>
                      </a:cubicBezTo>
                      <a:cubicBezTo>
                        <a:pt x="97" y="225"/>
                        <a:pt x="98" y="223"/>
                        <a:pt x="99" y="222"/>
                      </a:cubicBezTo>
                      <a:cubicBezTo>
                        <a:pt x="99" y="221"/>
                        <a:pt x="100" y="221"/>
                        <a:pt x="99" y="220"/>
                      </a:cubicBezTo>
                      <a:cubicBezTo>
                        <a:pt x="98" y="220"/>
                        <a:pt x="95" y="218"/>
                        <a:pt x="95" y="217"/>
                      </a:cubicBezTo>
                      <a:cubicBezTo>
                        <a:pt x="95" y="217"/>
                        <a:pt x="96" y="214"/>
                        <a:pt x="96" y="213"/>
                      </a:cubicBezTo>
                      <a:cubicBezTo>
                        <a:pt x="96" y="213"/>
                        <a:pt x="96" y="218"/>
                        <a:pt x="99" y="219"/>
                      </a:cubicBezTo>
                      <a:cubicBezTo>
                        <a:pt x="101" y="219"/>
                        <a:pt x="102" y="220"/>
                        <a:pt x="104" y="218"/>
                      </a:cubicBezTo>
                      <a:cubicBezTo>
                        <a:pt x="106" y="216"/>
                        <a:pt x="107" y="215"/>
                        <a:pt x="108" y="214"/>
                      </a:cubicBezTo>
                      <a:cubicBezTo>
                        <a:pt x="108" y="212"/>
                        <a:pt x="108" y="211"/>
                        <a:pt x="109" y="211"/>
                      </a:cubicBezTo>
                      <a:cubicBezTo>
                        <a:pt x="110" y="210"/>
                        <a:pt x="110" y="211"/>
                        <a:pt x="111" y="208"/>
                      </a:cubicBezTo>
                      <a:cubicBezTo>
                        <a:pt x="112" y="206"/>
                        <a:pt x="113" y="208"/>
                        <a:pt x="114" y="206"/>
                      </a:cubicBezTo>
                      <a:cubicBezTo>
                        <a:pt x="115" y="204"/>
                        <a:pt x="112" y="202"/>
                        <a:pt x="114" y="201"/>
                      </a:cubicBezTo>
                      <a:cubicBezTo>
                        <a:pt x="116" y="199"/>
                        <a:pt x="119" y="198"/>
                        <a:pt x="119" y="198"/>
                      </a:cubicBezTo>
                      <a:cubicBezTo>
                        <a:pt x="119" y="198"/>
                        <a:pt x="120" y="197"/>
                        <a:pt x="122" y="197"/>
                      </a:cubicBezTo>
                      <a:cubicBezTo>
                        <a:pt x="124" y="196"/>
                        <a:pt x="126" y="197"/>
                        <a:pt x="127" y="196"/>
                      </a:cubicBezTo>
                      <a:cubicBezTo>
                        <a:pt x="127" y="194"/>
                        <a:pt x="128" y="192"/>
                        <a:pt x="129" y="191"/>
                      </a:cubicBezTo>
                      <a:cubicBezTo>
                        <a:pt x="130" y="190"/>
                        <a:pt x="131" y="188"/>
                        <a:pt x="131" y="187"/>
                      </a:cubicBezTo>
                      <a:cubicBezTo>
                        <a:pt x="130" y="186"/>
                        <a:pt x="132" y="182"/>
                        <a:pt x="132" y="181"/>
                      </a:cubicBezTo>
                      <a:cubicBezTo>
                        <a:pt x="132" y="180"/>
                        <a:pt x="130" y="177"/>
                        <a:pt x="133" y="175"/>
                      </a:cubicBezTo>
                      <a:cubicBezTo>
                        <a:pt x="135" y="172"/>
                        <a:pt x="138" y="169"/>
                        <a:pt x="138" y="168"/>
                      </a:cubicBezTo>
                      <a:cubicBezTo>
                        <a:pt x="138" y="167"/>
                        <a:pt x="140" y="163"/>
                        <a:pt x="140" y="161"/>
                      </a:cubicBezTo>
                      <a:cubicBezTo>
                        <a:pt x="140" y="159"/>
                        <a:pt x="138" y="156"/>
                        <a:pt x="137" y="156"/>
                      </a:cubicBezTo>
                      <a:cubicBezTo>
                        <a:pt x="136" y="155"/>
                        <a:pt x="133" y="155"/>
                        <a:pt x="132" y="153"/>
                      </a:cubicBezTo>
                      <a:cubicBezTo>
                        <a:pt x="131" y="152"/>
                        <a:pt x="128" y="150"/>
                        <a:pt x="127" y="151"/>
                      </a:cubicBezTo>
                      <a:cubicBezTo>
                        <a:pt x="126" y="151"/>
                        <a:pt x="124" y="151"/>
                        <a:pt x="122" y="150"/>
                      </a:cubicBezTo>
                      <a:cubicBezTo>
                        <a:pt x="121" y="149"/>
                        <a:pt x="119" y="148"/>
                        <a:pt x="118" y="147"/>
                      </a:cubicBezTo>
                      <a:cubicBezTo>
                        <a:pt x="117" y="146"/>
                        <a:pt x="115" y="146"/>
                        <a:pt x="114" y="146"/>
                      </a:cubicBezTo>
                      <a:cubicBezTo>
                        <a:pt x="113" y="146"/>
                        <a:pt x="113" y="145"/>
                        <a:pt x="111" y="147"/>
                      </a:cubicBezTo>
                      <a:cubicBezTo>
                        <a:pt x="110" y="150"/>
                        <a:pt x="111" y="151"/>
                        <a:pt x="109" y="150"/>
                      </a:cubicBezTo>
                      <a:cubicBezTo>
                        <a:pt x="106" y="150"/>
                        <a:pt x="109" y="150"/>
                        <a:pt x="110" y="147"/>
                      </a:cubicBezTo>
                      <a:cubicBezTo>
                        <a:pt x="112" y="145"/>
                        <a:pt x="110" y="143"/>
                        <a:pt x="108" y="144"/>
                      </a:cubicBezTo>
                      <a:cubicBezTo>
                        <a:pt x="107" y="144"/>
                        <a:pt x="108" y="146"/>
                        <a:pt x="105" y="146"/>
                      </a:cubicBezTo>
                      <a:cubicBezTo>
                        <a:pt x="102" y="147"/>
                        <a:pt x="102" y="145"/>
                        <a:pt x="104" y="144"/>
                      </a:cubicBezTo>
                      <a:cubicBezTo>
                        <a:pt x="106" y="144"/>
                        <a:pt x="109" y="142"/>
                        <a:pt x="109" y="141"/>
                      </a:cubicBezTo>
                      <a:cubicBezTo>
                        <a:pt x="109" y="141"/>
                        <a:pt x="109" y="138"/>
                        <a:pt x="107" y="138"/>
                      </a:cubicBezTo>
                      <a:cubicBezTo>
                        <a:pt x="106" y="138"/>
                        <a:pt x="106" y="136"/>
                        <a:pt x="104" y="134"/>
                      </a:cubicBezTo>
                      <a:cubicBezTo>
                        <a:pt x="102" y="131"/>
                        <a:pt x="99" y="128"/>
                        <a:pt x="97" y="128"/>
                      </a:cubicBezTo>
                      <a:cubicBezTo>
                        <a:pt x="95" y="129"/>
                        <a:pt x="94" y="131"/>
                        <a:pt x="92" y="128"/>
                      </a:cubicBezTo>
                      <a:cubicBezTo>
                        <a:pt x="91" y="126"/>
                        <a:pt x="90" y="126"/>
                        <a:pt x="90" y="124"/>
                      </a:cubicBezTo>
                      <a:cubicBezTo>
                        <a:pt x="89" y="123"/>
                        <a:pt x="87" y="124"/>
                        <a:pt x="87" y="124"/>
                      </a:cubicBezTo>
                      <a:cubicBezTo>
                        <a:pt x="86" y="123"/>
                        <a:pt x="86" y="123"/>
                        <a:pt x="86" y="123"/>
                      </a:cubicBezTo>
                      <a:cubicBezTo>
                        <a:pt x="86" y="123"/>
                        <a:pt x="84" y="124"/>
                        <a:pt x="85" y="122"/>
                      </a:cubicBezTo>
                      <a:cubicBezTo>
                        <a:pt x="86" y="120"/>
                        <a:pt x="87" y="116"/>
                        <a:pt x="86" y="117"/>
                      </a:cubicBezTo>
                      <a:cubicBezTo>
                        <a:pt x="86" y="117"/>
                        <a:pt x="85" y="120"/>
                        <a:pt x="84" y="119"/>
                      </a:cubicBezTo>
                      <a:cubicBezTo>
                        <a:pt x="83" y="119"/>
                        <a:pt x="84" y="119"/>
                        <a:pt x="82" y="118"/>
                      </a:cubicBezTo>
                      <a:cubicBezTo>
                        <a:pt x="80" y="116"/>
                        <a:pt x="78" y="117"/>
                        <a:pt x="78" y="118"/>
                      </a:cubicBezTo>
                      <a:cubicBezTo>
                        <a:pt x="78" y="119"/>
                        <a:pt x="77" y="120"/>
                        <a:pt x="77" y="120"/>
                      </a:cubicBezTo>
                      <a:cubicBezTo>
                        <a:pt x="77" y="120"/>
                        <a:pt x="77" y="120"/>
                        <a:pt x="76" y="118"/>
                      </a:cubicBezTo>
                      <a:cubicBezTo>
                        <a:pt x="76" y="117"/>
                        <a:pt x="73" y="117"/>
                        <a:pt x="72" y="118"/>
                      </a:cubicBezTo>
                      <a:cubicBezTo>
                        <a:pt x="71" y="119"/>
                        <a:pt x="70" y="115"/>
                        <a:pt x="69" y="115"/>
                      </a:cubicBezTo>
                      <a:cubicBezTo>
                        <a:pt x="69" y="115"/>
                        <a:pt x="67" y="116"/>
                        <a:pt x="66" y="118"/>
                      </a:cubicBezTo>
                      <a:cubicBezTo>
                        <a:pt x="65" y="120"/>
                        <a:pt x="66" y="122"/>
                        <a:pt x="65" y="122"/>
                      </a:cubicBezTo>
                      <a:cubicBezTo>
                        <a:pt x="64" y="122"/>
                        <a:pt x="64" y="118"/>
                        <a:pt x="64" y="117"/>
                      </a:cubicBezTo>
                      <a:cubicBezTo>
                        <a:pt x="65" y="116"/>
                        <a:pt x="66" y="114"/>
                        <a:pt x="65" y="113"/>
                      </a:cubicBezTo>
                      <a:cubicBezTo>
                        <a:pt x="64" y="113"/>
                        <a:pt x="62" y="116"/>
                        <a:pt x="61" y="116"/>
                      </a:cubicBezTo>
                      <a:cubicBezTo>
                        <a:pt x="60" y="116"/>
                        <a:pt x="59" y="117"/>
                        <a:pt x="58" y="119"/>
                      </a:cubicBezTo>
                      <a:cubicBezTo>
                        <a:pt x="57" y="120"/>
                        <a:pt x="56" y="121"/>
                        <a:pt x="55" y="122"/>
                      </a:cubicBezTo>
                      <a:cubicBezTo>
                        <a:pt x="55" y="123"/>
                        <a:pt x="53" y="122"/>
                        <a:pt x="53" y="121"/>
                      </a:cubicBezTo>
                      <a:cubicBezTo>
                        <a:pt x="54" y="121"/>
                        <a:pt x="51" y="119"/>
                        <a:pt x="50" y="119"/>
                      </a:cubicBezTo>
                      <a:cubicBezTo>
                        <a:pt x="50" y="120"/>
                        <a:pt x="49" y="121"/>
                        <a:pt x="47" y="121"/>
                      </a:cubicBezTo>
                      <a:cubicBezTo>
                        <a:pt x="46" y="122"/>
                        <a:pt x="45" y="120"/>
                        <a:pt x="44" y="120"/>
                      </a:cubicBezTo>
                      <a:cubicBezTo>
                        <a:pt x="44" y="119"/>
                        <a:pt x="43" y="119"/>
                        <a:pt x="43" y="116"/>
                      </a:cubicBezTo>
                      <a:cubicBezTo>
                        <a:pt x="43" y="113"/>
                        <a:pt x="43" y="111"/>
                        <a:pt x="44" y="109"/>
                      </a:cubicBezTo>
                      <a:cubicBezTo>
                        <a:pt x="44" y="107"/>
                        <a:pt x="42" y="104"/>
                        <a:pt x="41" y="104"/>
                      </a:cubicBezTo>
                      <a:cubicBezTo>
                        <a:pt x="40" y="105"/>
                        <a:pt x="39" y="106"/>
                        <a:pt x="38" y="106"/>
                      </a:cubicBezTo>
                      <a:cubicBezTo>
                        <a:pt x="37" y="106"/>
                        <a:pt x="37" y="105"/>
                        <a:pt x="35" y="105"/>
                      </a:cubicBezTo>
                      <a:cubicBezTo>
                        <a:pt x="34" y="105"/>
                        <a:pt x="35" y="105"/>
                        <a:pt x="35" y="103"/>
                      </a:cubicBezTo>
                      <a:cubicBezTo>
                        <a:pt x="36" y="101"/>
                        <a:pt x="35" y="99"/>
                        <a:pt x="36" y="97"/>
                      </a:cubicBezTo>
                      <a:cubicBezTo>
                        <a:pt x="38" y="96"/>
                        <a:pt x="37" y="92"/>
                        <a:pt x="36" y="92"/>
                      </a:cubicBezTo>
                      <a:cubicBezTo>
                        <a:pt x="35" y="92"/>
                        <a:pt x="34" y="92"/>
                        <a:pt x="32" y="92"/>
                      </a:cubicBezTo>
                      <a:cubicBezTo>
                        <a:pt x="31" y="92"/>
                        <a:pt x="30" y="94"/>
                        <a:pt x="31" y="95"/>
                      </a:cubicBezTo>
                      <a:cubicBezTo>
                        <a:pt x="31" y="97"/>
                        <a:pt x="30" y="98"/>
                        <a:pt x="29" y="98"/>
                      </a:cubicBezTo>
                      <a:cubicBezTo>
                        <a:pt x="29" y="98"/>
                        <a:pt x="28" y="97"/>
                        <a:pt x="27" y="99"/>
                      </a:cubicBezTo>
                      <a:cubicBezTo>
                        <a:pt x="25" y="100"/>
                        <a:pt x="25" y="100"/>
                        <a:pt x="23" y="98"/>
                      </a:cubicBezTo>
                      <a:cubicBezTo>
                        <a:pt x="22" y="96"/>
                        <a:pt x="20" y="94"/>
                        <a:pt x="20" y="92"/>
                      </a:cubicBezTo>
                      <a:cubicBezTo>
                        <a:pt x="20" y="89"/>
                        <a:pt x="20" y="86"/>
                        <a:pt x="20" y="85"/>
                      </a:cubicBezTo>
                      <a:cubicBezTo>
                        <a:pt x="21" y="83"/>
                        <a:pt x="21" y="81"/>
                        <a:pt x="20" y="80"/>
                      </a:cubicBezTo>
                      <a:cubicBezTo>
                        <a:pt x="19" y="80"/>
                        <a:pt x="21" y="78"/>
                        <a:pt x="22" y="77"/>
                      </a:cubicBezTo>
                      <a:cubicBezTo>
                        <a:pt x="23" y="77"/>
                        <a:pt x="25" y="75"/>
                        <a:pt x="25" y="74"/>
                      </a:cubicBezTo>
                      <a:cubicBezTo>
                        <a:pt x="25" y="74"/>
                        <a:pt x="26" y="74"/>
                        <a:pt x="28" y="74"/>
                      </a:cubicBezTo>
                      <a:cubicBezTo>
                        <a:pt x="30" y="74"/>
                        <a:pt x="30" y="74"/>
                        <a:pt x="31" y="75"/>
                      </a:cubicBezTo>
                      <a:cubicBezTo>
                        <a:pt x="33" y="76"/>
                        <a:pt x="33" y="74"/>
                        <a:pt x="33" y="74"/>
                      </a:cubicBezTo>
                      <a:cubicBezTo>
                        <a:pt x="33" y="73"/>
                        <a:pt x="34" y="72"/>
                        <a:pt x="36" y="73"/>
                      </a:cubicBezTo>
                      <a:cubicBezTo>
                        <a:pt x="37" y="73"/>
                        <a:pt x="40" y="71"/>
                        <a:pt x="40" y="71"/>
                      </a:cubicBezTo>
                      <a:cubicBezTo>
                        <a:pt x="40" y="72"/>
                        <a:pt x="41" y="74"/>
                        <a:pt x="42" y="74"/>
                      </a:cubicBezTo>
                      <a:cubicBezTo>
                        <a:pt x="43" y="73"/>
                        <a:pt x="43" y="71"/>
                        <a:pt x="44" y="74"/>
                      </a:cubicBezTo>
                      <a:cubicBezTo>
                        <a:pt x="44" y="76"/>
                        <a:pt x="45" y="80"/>
                        <a:pt x="46" y="80"/>
                      </a:cubicBezTo>
                      <a:cubicBezTo>
                        <a:pt x="47" y="81"/>
                        <a:pt x="46" y="83"/>
                        <a:pt x="48" y="83"/>
                      </a:cubicBezTo>
                      <a:cubicBezTo>
                        <a:pt x="49" y="83"/>
                        <a:pt x="50" y="79"/>
                        <a:pt x="49" y="78"/>
                      </a:cubicBezTo>
                      <a:cubicBezTo>
                        <a:pt x="49" y="77"/>
                        <a:pt x="48" y="73"/>
                        <a:pt x="47" y="72"/>
                      </a:cubicBezTo>
                      <a:cubicBezTo>
                        <a:pt x="47" y="71"/>
                        <a:pt x="48" y="68"/>
                        <a:pt x="50" y="67"/>
                      </a:cubicBezTo>
                      <a:cubicBezTo>
                        <a:pt x="51" y="66"/>
                        <a:pt x="54" y="62"/>
                        <a:pt x="55" y="61"/>
                      </a:cubicBezTo>
                      <a:cubicBezTo>
                        <a:pt x="56" y="60"/>
                        <a:pt x="60" y="59"/>
                        <a:pt x="59" y="58"/>
                      </a:cubicBezTo>
                      <a:cubicBezTo>
                        <a:pt x="58" y="56"/>
                        <a:pt x="57" y="55"/>
                        <a:pt x="57" y="53"/>
                      </a:cubicBezTo>
                      <a:cubicBezTo>
                        <a:pt x="57" y="52"/>
                        <a:pt x="58" y="53"/>
                        <a:pt x="58" y="53"/>
                      </a:cubicBezTo>
                      <a:cubicBezTo>
                        <a:pt x="59" y="54"/>
                        <a:pt x="61" y="52"/>
                        <a:pt x="60" y="51"/>
                      </a:cubicBezTo>
                      <a:cubicBezTo>
                        <a:pt x="60" y="50"/>
                        <a:pt x="60" y="49"/>
                        <a:pt x="61" y="49"/>
                      </a:cubicBezTo>
                      <a:cubicBezTo>
                        <a:pt x="62" y="49"/>
                        <a:pt x="63" y="48"/>
                        <a:pt x="62" y="47"/>
                      </a:cubicBezTo>
                      <a:cubicBezTo>
                        <a:pt x="62" y="46"/>
                        <a:pt x="64" y="45"/>
                        <a:pt x="65" y="46"/>
                      </a:cubicBezTo>
                      <a:cubicBezTo>
                        <a:pt x="66" y="46"/>
                        <a:pt x="69" y="46"/>
                        <a:pt x="70" y="45"/>
                      </a:cubicBezTo>
                      <a:cubicBezTo>
                        <a:pt x="70" y="45"/>
                        <a:pt x="68" y="43"/>
                        <a:pt x="68" y="42"/>
                      </a:cubicBezTo>
                      <a:cubicBezTo>
                        <a:pt x="68" y="40"/>
                        <a:pt x="70" y="39"/>
                        <a:pt x="72" y="38"/>
                      </a:cubicBezTo>
                      <a:cubicBezTo>
                        <a:pt x="73" y="38"/>
                        <a:pt x="74" y="38"/>
                        <a:pt x="74" y="38"/>
                      </a:cubicBezTo>
                      <a:cubicBezTo>
                        <a:pt x="75" y="37"/>
                        <a:pt x="76" y="35"/>
                        <a:pt x="76" y="37"/>
                      </a:cubicBezTo>
                      <a:cubicBezTo>
                        <a:pt x="76" y="38"/>
                        <a:pt x="76" y="40"/>
                        <a:pt x="77" y="40"/>
                      </a:cubicBezTo>
                      <a:cubicBezTo>
                        <a:pt x="79" y="40"/>
                        <a:pt x="80" y="38"/>
                        <a:pt x="81" y="38"/>
                      </a:cubicBezTo>
                      <a:cubicBezTo>
                        <a:pt x="81" y="38"/>
                        <a:pt x="85" y="37"/>
                        <a:pt x="85" y="37"/>
                      </a:cubicBezTo>
                      <a:cubicBezTo>
                        <a:pt x="86" y="37"/>
                        <a:pt x="90" y="36"/>
                        <a:pt x="90" y="35"/>
                      </a:cubicBezTo>
                      <a:cubicBezTo>
                        <a:pt x="89" y="34"/>
                        <a:pt x="89" y="32"/>
                        <a:pt x="88" y="32"/>
                      </a:cubicBezTo>
                      <a:cubicBezTo>
                        <a:pt x="88" y="31"/>
                        <a:pt x="87" y="32"/>
                        <a:pt x="86" y="33"/>
                      </a:cubicBezTo>
                      <a:cubicBezTo>
                        <a:pt x="86" y="34"/>
                        <a:pt x="85" y="34"/>
                        <a:pt x="84" y="33"/>
                      </a:cubicBezTo>
                      <a:cubicBezTo>
                        <a:pt x="84" y="32"/>
                        <a:pt x="85" y="30"/>
                        <a:pt x="83" y="31"/>
                      </a:cubicBezTo>
                      <a:cubicBezTo>
                        <a:pt x="82" y="32"/>
                        <a:pt x="82" y="32"/>
                        <a:pt x="81" y="32"/>
                      </a:cubicBezTo>
                      <a:cubicBezTo>
                        <a:pt x="81" y="32"/>
                        <a:pt x="80" y="30"/>
                        <a:pt x="80" y="30"/>
                      </a:cubicBezTo>
                      <a:cubicBezTo>
                        <a:pt x="80" y="30"/>
                        <a:pt x="82" y="29"/>
                        <a:pt x="81" y="28"/>
                      </a:cubicBezTo>
                      <a:cubicBezTo>
                        <a:pt x="80" y="26"/>
                        <a:pt x="78" y="27"/>
                        <a:pt x="77" y="28"/>
                      </a:cubicBezTo>
                      <a:cubicBezTo>
                        <a:pt x="75" y="29"/>
                        <a:pt x="75" y="29"/>
                        <a:pt x="73" y="29"/>
                      </a:cubicBezTo>
                      <a:cubicBezTo>
                        <a:pt x="71" y="30"/>
                        <a:pt x="70" y="30"/>
                        <a:pt x="70" y="30"/>
                      </a:cubicBezTo>
                      <a:cubicBezTo>
                        <a:pt x="70" y="30"/>
                        <a:pt x="71" y="28"/>
                        <a:pt x="72" y="26"/>
                      </a:cubicBezTo>
                      <a:cubicBezTo>
                        <a:pt x="73" y="25"/>
                        <a:pt x="77" y="25"/>
                        <a:pt x="78" y="24"/>
                      </a:cubicBezTo>
                      <a:cubicBezTo>
                        <a:pt x="79" y="23"/>
                        <a:pt x="81" y="25"/>
                        <a:pt x="81" y="25"/>
                      </a:cubicBezTo>
                      <a:cubicBezTo>
                        <a:pt x="81" y="25"/>
                        <a:pt x="83" y="23"/>
                        <a:pt x="83" y="24"/>
                      </a:cubicBezTo>
                      <a:cubicBezTo>
                        <a:pt x="83" y="25"/>
                        <a:pt x="82" y="27"/>
                        <a:pt x="83" y="27"/>
                      </a:cubicBezTo>
                      <a:cubicBezTo>
                        <a:pt x="84" y="27"/>
                        <a:pt x="87" y="26"/>
                        <a:pt x="86" y="25"/>
                      </a:cubicBezTo>
                      <a:cubicBezTo>
                        <a:pt x="85" y="25"/>
                        <a:pt x="87" y="24"/>
                        <a:pt x="88" y="23"/>
                      </a:cubicBezTo>
                      <a:cubicBezTo>
                        <a:pt x="89" y="22"/>
                        <a:pt x="91" y="23"/>
                        <a:pt x="92" y="23"/>
                      </a:cubicBezTo>
                      <a:cubicBezTo>
                        <a:pt x="92" y="23"/>
                        <a:pt x="93" y="21"/>
                        <a:pt x="94" y="21"/>
                      </a:cubicBezTo>
                      <a:cubicBezTo>
                        <a:pt x="95" y="21"/>
                        <a:pt x="96" y="22"/>
                        <a:pt x="94" y="24"/>
                      </a:cubicBezTo>
                      <a:cubicBezTo>
                        <a:pt x="92" y="25"/>
                        <a:pt x="92" y="28"/>
                        <a:pt x="91" y="28"/>
                      </a:cubicBezTo>
                      <a:cubicBezTo>
                        <a:pt x="90" y="29"/>
                        <a:pt x="91" y="30"/>
                        <a:pt x="92" y="30"/>
                      </a:cubicBezTo>
                      <a:cubicBezTo>
                        <a:pt x="93" y="30"/>
                        <a:pt x="95" y="30"/>
                        <a:pt x="96" y="30"/>
                      </a:cubicBezTo>
                      <a:cubicBezTo>
                        <a:pt x="97" y="29"/>
                        <a:pt x="98" y="30"/>
                        <a:pt x="98" y="30"/>
                      </a:cubicBezTo>
                      <a:cubicBezTo>
                        <a:pt x="98" y="31"/>
                        <a:pt x="99" y="30"/>
                        <a:pt x="99" y="30"/>
                      </a:cubicBezTo>
                      <a:cubicBezTo>
                        <a:pt x="99" y="30"/>
                        <a:pt x="102" y="29"/>
                        <a:pt x="102" y="30"/>
                      </a:cubicBezTo>
                      <a:cubicBezTo>
                        <a:pt x="103" y="31"/>
                        <a:pt x="103" y="29"/>
                        <a:pt x="103" y="29"/>
                      </a:cubicBezTo>
                      <a:cubicBezTo>
                        <a:pt x="102" y="28"/>
                        <a:pt x="102" y="27"/>
                        <a:pt x="101" y="26"/>
                      </a:cubicBezTo>
                      <a:cubicBezTo>
                        <a:pt x="101" y="24"/>
                        <a:pt x="100" y="24"/>
                        <a:pt x="99" y="25"/>
                      </a:cubicBezTo>
                      <a:cubicBezTo>
                        <a:pt x="98" y="25"/>
                        <a:pt x="97" y="24"/>
                        <a:pt x="96" y="24"/>
                      </a:cubicBezTo>
                      <a:cubicBezTo>
                        <a:pt x="96" y="23"/>
                        <a:pt x="95" y="24"/>
                        <a:pt x="96" y="23"/>
                      </a:cubicBezTo>
                      <a:cubicBezTo>
                        <a:pt x="96" y="22"/>
                        <a:pt x="97" y="21"/>
                        <a:pt x="97" y="20"/>
                      </a:cubicBezTo>
                      <a:cubicBezTo>
                        <a:pt x="98" y="19"/>
                        <a:pt x="100" y="17"/>
                        <a:pt x="98" y="17"/>
                      </a:cubicBezTo>
                      <a:cubicBezTo>
                        <a:pt x="96" y="16"/>
                        <a:pt x="95" y="16"/>
                        <a:pt x="95" y="15"/>
                      </a:cubicBezTo>
                      <a:cubicBezTo>
                        <a:pt x="95" y="14"/>
                        <a:pt x="92" y="12"/>
                        <a:pt x="92" y="12"/>
                      </a:cubicBezTo>
                      <a:cubicBezTo>
                        <a:pt x="91" y="12"/>
                        <a:pt x="88" y="13"/>
                        <a:pt x="88" y="12"/>
                      </a:cubicBezTo>
                      <a:cubicBezTo>
                        <a:pt x="88" y="11"/>
                        <a:pt x="87" y="8"/>
                        <a:pt x="86" y="8"/>
                      </a:cubicBezTo>
                      <a:cubicBezTo>
                        <a:pt x="86" y="7"/>
                        <a:pt x="83" y="3"/>
                        <a:pt x="82" y="3"/>
                      </a:cubicBezTo>
                      <a:cubicBezTo>
                        <a:pt x="82" y="3"/>
                        <a:pt x="81" y="3"/>
                        <a:pt x="80" y="5"/>
                      </a:cubicBezTo>
                      <a:cubicBezTo>
                        <a:pt x="78" y="7"/>
                        <a:pt x="77" y="7"/>
                        <a:pt x="76" y="7"/>
                      </a:cubicBezTo>
                      <a:cubicBezTo>
                        <a:pt x="75" y="7"/>
                        <a:pt x="73" y="7"/>
                        <a:pt x="73" y="6"/>
                      </a:cubicBezTo>
                      <a:cubicBezTo>
                        <a:pt x="72" y="5"/>
                        <a:pt x="75" y="4"/>
                        <a:pt x="74" y="3"/>
                      </a:cubicBezTo>
                      <a:cubicBezTo>
                        <a:pt x="74" y="2"/>
                        <a:pt x="72" y="2"/>
                        <a:pt x="70" y="2"/>
                      </a:cubicBezTo>
                      <a:cubicBezTo>
                        <a:pt x="69" y="2"/>
                        <a:pt x="68" y="0"/>
                        <a:pt x="65" y="0"/>
                      </a:cubicBezTo>
                      <a:cubicBezTo>
                        <a:pt x="63" y="0"/>
                        <a:pt x="60" y="1"/>
                        <a:pt x="60" y="1"/>
                      </a:cubicBezTo>
                      <a:cubicBezTo>
                        <a:pt x="59" y="1"/>
                        <a:pt x="59" y="2"/>
                        <a:pt x="58" y="4"/>
                      </a:cubicBezTo>
                      <a:cubicBezTo>
                        <a:pt x="58" y="6"/>
                        <a:pt x="59" y="6"/>
                        <a:pt x="58" y="7"/>
                      </a:cubicBezTo>
                      <a:cubicBezTo>
                        <a:pt x="56" y="7"/>
                        <a:pt x="56" y="7"/>
                        <a:pt x="57" y="8"/>
                      </a:cubicBezTo>
                      <a:cubicBezTo>
                        <a:pt x="58" y="9"/>
                        <a:pt x="60" y="11"/>
                        <a:pt x="60" y="11"/>
                      </a:cubicBezTo>
                      <a:cubicBezTo>
                        <a:pt x="60" y="11"/>
                        <a:pt x="59" y="13"/>
                        <a:pt x="58" y="14"/>
                      </a:cubicBezTo>
                      <a:cubicBezTo>
                        <a:pt x="57" y="15"/>
                        <a:pt x="56" y="16"/>
                        <a:pt x="56" y="15"/>
                      </a:cubicBezTo>
                      <a:cubicBezTo>
                        <a:pt x="55" y="14"/>
                        <a:pt x="53" y="14"/>
                        <a:pt x="54" y="15"/>
                      </a:cubicBezTo>
                      <a:cubicBezTo>
                        <a:pt x="54" y="16"/>
                        <a:pt x="55" y="16"/>
                        <a:pt x="55" y="17"/>
                      </a:cubicBezTo>
                      <a:cubicBezTo>
                        <a:pt x="55" y="19"/>
                        <a:pt x="56" y="21"/>
                        <a:pt x="55" y="22"/>
                      </a:cubicBezTo>
                      <a:cubicBezTo>
                        <a:pt x="54" y="23"/>
                        <a:pt x="53" y="22"/>
                        <a:pt x="52" y="23"/>
                      </a:cubicBezTo>
                      <a:cubicBezTo>
                        <a:pt x="51" y="23"/>
                        <a:pt x="51" y="21"/>
                        <a:pt x="51" y="21"/>
                      </a:cubicBezTo>
                      <a:cubicBezTo>
                        <a:pt x="52" y="21"/>
                        <a:pt x="51" y="18"/>
                        <a:pt x="51" y="18"/>
                      </a:cubicBezTo>
                      <a:cubicBezTo>
                        <a:pt x="51" y="18"/>
                        <a:pt x="49" y="21"/>
                        <a:pt x="50" y="19"/>
                      </a:cubicBezTo>
                      <a:cubicBezTo>
                        <a:pt x="50" y="18"/>
                        <a:pt x="49" y="18"/>
                        <a:pt x="49" y="17"/>
                      </a:cubicBezTo>
                      <a:cubicBezTo>
                        <a:pt x="49" y="15"/>
                        <a:pt x="48" y="14"/>
                        <a:pt x="47" y="14"/>
                      </a:cubicBezTo>
                      <a:cubicBezTo>
                        <a:pt x="46" y="15"/>
                        <a:pt x="44" y="15"/>
                        <a:pt x="42" y="15"/>
                      </a:cubicBezTo>
                      <a:cubicBezTo>
                        <a:pt x="39" y="14"/>
                        <a:pt x="39" y="14"/>
                        <a:pt x="37" y="13"/>
                      </a:cubicBezTo>
                      <a:cubicBezTo>
                        <a:pt x="35" y="12"/>
                        <a:pt x="34" y="13"/>
                        <a:pt x="33" y="13"/>
                      </a:cubicBezTo>
                      <a:cubicBezTo>
                        <a:pt x="32" y="14"/>
                        <a:pt x="32" y="12"/>
                        <a:pt x="32" y="12"/>
                      </a:cubicBezTo>
                      <a:cubicBezTo>
                        <a:pt x="17" y="30"/>
                        <a:pt x="6" y="53"/>
                        <a:pt x="0" y="77"/>
                      </a:cubicBezTo>
                      <a:cubicBezTo>
                        <a:pt x="1" y="78"/>
                        <a:pt x="2" y="80"/>
                        <a:pt x="2" y="80"/>
                      </a:cubicBezTo>
                      <a:cubicBezTo>
                        <a:pt x="3" y="82"/>
                        <a:pt x="5" y="87"/>
                        <a:pt x="6" y="87"/>
                      </a:cubicBezTo>
                      <a:cubicBezTo>
                        <a:pt x="6" y="87"/>
                        <a:pt x="8" y="90"/>
                        <a:pt x="8" y="90"/>
                      </a:cubicBezTo>
                      <a:cubicBezTo>
                        <a:pt x="8" y="90"/>
                        <a:pt x="9" y="92"/>
                        <a:pt x="8" y="93"/>
                      </a:cubicBezTo>
                      <a:cubicBezTo>
                        <a:pt x="8" y="94"/>
                        <a:pt x="9" y="96"/>
                        <a:pt x="10" y="97"/>
                      </a:cubicBezTo>
                      <a:cubicBezTo>
                        <a:pt x="10" y="98"/>
                        <a:pt x="14" y="98"/>
                        <a:pt x="14" y="101"/>
                      </a:cubicBezTo>
                      <a:cubicBezTo>
                        <a:pt x="14" y="101"/>
                        <a:pt x="15" y="105"/>
                        <a:pt x="16" y="105"/>
                      </a:cubicBezTo>
                      <a:cubicBezTo>
                        <a:pt x="18" y="105"/>
                        <a:pt x="20" y="104"/>
                        <a:pt x="20" y="105"/>
                      </a:cubicBezTo>
                      <a:cubicBezTo>
                        <a:pt x="20" y="105"/>
                        <a:pt x="22" y="108"/>
                        <a:pt x="22" y="106"/>
                      </a:cubicBezTo>
                      <a:cubicBezTo>
                        <a:pt x="23" y="105"/>
                        <a:pt x="23" y="104"/>
                        <a:pt x="24" y="104"/>
                      </a:cubicBezTo>
                      <a:cubicBezTo>
                        <a:pt x="26" y="104"/>
                        <a:pt x="26" y="106"/>
                        <a:pt x="27" y="107"/>
                      </a:cubicBezTo>
                      <a:cubicBezTo>
                        <a:pt x="28" y="108"/>
                        <a:pt x="30" y="110"/>
                        <a:pt x="31" y="110"/>
                      </a:cubicBezTo>
                      <a:cubicBezTo>
                        <a:pt x="31" y="110"/>
                        <a:pt x="33" y="112"/>
                        <a:pt x="33" y="111"/>
                      </a:cubicBezTo>
                      <a:cubicBezTo>
                        <a:pt x="34" y="111"/>
                        <a:pt x="35" y="112"/>
                        <a:pt x="36" y="112"/>
                      </a:cubicBezTo>
                      <a:cubicBezTo>
                        <a:pt x="36" y="112"/>
                        <a:pt x="38" y="114"/>
                        <a:pt x="38" y="116"/>
                      </a:cubicBezTo>
                      <a:cubicBezTo>
                        <a:pt x="37" y="119"/>
                        <a:pt x="40" y="119"/>
                        <a:pt x="40" y="120"/>
                      </a:cubicBezTo>
                      <a:cubicBezTo>
                        <a:pt x="41" y="120"/>
                        <a:pt x="43" y="122"/>
                        <a:pt x="43" y="123"/>
                      </a:cubicBezTo>
                      <a:cubicBezTo>
                        <a:pt x="44" y="124"/>
                        <a:pt x="46" y="124"/>
                        <a:pt x="46" y="125"/>
                      </a:cubicBezTo>
                      <a:cubicBezTo>
                        <a:pt x="47" y="125"/>
                        <a:pt x="47" y="126"/>
                        <a:pt x="48" y="125"/>
                      </a:cubicBezTo>
                      <a:cubicBezTo>
                        <a:pt x="50" y="125"/>
                        <a:pt x="49" y="123"/>
                        <a:pt x="49" y="123"/>
                      </a:cubicBezTo>
                      <a:cubicBezTo>
                        <a:pt x="49" y="123"/>
                        <a:pt x="51" y="122"/>
                        <a:pt x="52" y="123"/>
                      </a:cubicBezTo>
                      <a:cubicBezTo>
                        <a:pt x="52" y="124"/>
                        <a:pt x="53" y="127"/>
                        <a:pt x="53" y="127"/>
                      </a:cubicBezTo>
                      <a:cubicBezTo>
                        <a:pt x="54" y="127"/>
                        <a:pt x="55" y="130"/>
                        <a:pt x="54" y="133"/>
                      </a:cubicBezTo>
                      <a:cubicBezTo>
                        <a:pt x="54" y="135"/>
                        <a:pt x="54" y="137"/>
                        <a:pt x="53" y="137"/>
                      </a:cubicBezTo>
                      <a:cubicBezTo>
                        <a:pt x="53" y="137"/>
                        <a:pt x="51" y="139"/>
                        <a:pt x="50" y="139"/>
                      </a:cubicBezTo>
                      <a:cubicBezTo>
                        <a:pt x="49" y="140"/>
                        <a:pt x="48" y="143"/>
                        <a:pt x="48" y="144"/>
                      </a:cubicBezTo>
                      <a:cubicBezTo>
                        <a:pt x="48" y="145"/>
                        <a:pt x="49" y="148"/>
                        <a:pt x="49" y="150"/>
                      </a:cubicBezTo>
                      <a:cubicBezTo>
                        <a:pt x="49" y="151"/>
                        <a:pt x="48" y="152"/>
                        <a:pt x="48" y="154"/>
                      </a:cubicBezTo>
                      <a:cubicBezTo>
                        <a:pt x="49" y="157"/>
                        <a:pt x="52" y="157"/>
                        <a:pt x="52" y="159"/>
                      </a:cubicBezTo>
                      <a:cubicBezTo>
                        <a:pt x="52" y="161"/>
                        <a:pt x="55" y="166"/>
                        <a:pt x="55" y="167"/>
                      </a:cubicBezTo>
                      <a:cubicBezTo>
                        <a:pt x="56" y="169"/>
                        <a:pt x="58" y="172"/>
                        <a:pt x="58" y="174"/>
                      </a:cubicBezTo>
                      <a:cubicBezTo>
                        <a:pt x="58" y="177"/>
                        <a:pt x="63" y="179"/>
                        <a:pt x="64" y="179"/>
                      </a:cubicBezTo>
                      <a:cubicBezTo>
                        <a:pt x="64" y="179"/>
                        <a:pt x="66" y="181"/>
                        <a:pt x="67" y="181"/>
                      </a:cubicBezTo>
                      <a:cubicBezTo>
                        <a:pt x="68" y="182"/>
                        <a:pt x="69" y="183"/>
                        <a:pt x="70" y="185"/>
                      </a:cubicBezTo>
                      <a:cubicBezTo>
                        <a:pt x="71" y="186"/>
                        <a:pt x="71" y="188"/>
                        <a:pt x="71" y="189"/>
                      </a:cubicBezTo>
                      <a:cubicBezTo>
                        <a:pt x="71" y="189"/>
                        <a:pt x="71" y="195"/>
                        <a:pt x="71" y="198"/>
                      </a:cubicBezTo>
                      <a:cubicBezTo>
                        <a:pt x="71" y="201"/>
                        <a:pt x="73" y="204"/>
                        <a:pt x="72" y="205"/>
                      </a:cubicBezTo>
                      <a:cubicBezTo>
                        <a:pt x="71" y="205"/>
                        <a:pt x="69" y="206"/>
                        <a:pt x="70" y="207"/>
                      </a:cubicBezTo>
                      <a:cubicBezTo>
                        <a:pt x="71" y="208"/>
                        <a:pt x="70" y="208"/>
                        <a:pt x="70" y="209"/>
                      </a:cubicBezTo>
                      <a:cubicBezTo>
                        <a:pt x="70" y="209"/>
                        <a:pt x="71" y="212"/>
                        <a:pt x="71" y="213"/>
                      </a:cubicBezTo>
                      <a:cubicBezTo>
                        <a:pt x="70" y="214"/>
                        <a:pt x="70" y="216"/>
                        <a:pt x="70" y="217"/>
                      </a:cubicBezTo>
                      <a:cubicBezTo>
                        <a:pt x="69" y="217"/>
                        <a:pt x="68" y="218"/>
                        <a:pt x="69" y="220"/>
                      </a:cubicBezTo>
                      <a:cubicBezTo>
                        <a:pt x="69" y="221"/>
                        <a:pt x="68" y="221"/>
                        <a:pt x="68" y="222"/>
                      </a:cubicBezTo>
                      <a:cubicBezTo>
                        <a:pt x="68" y="223"/>
                        <a:pt x="70" y="223"/>
                        <a:pt x="70" y="224"/>
                      </a:cubicBezTo>
                      <a:cubicBezTo>
                        <a:pt x="69" y="226"/>
                        <a:pt x="69" y="226"/>
                        <a:pt x="69" y="227"/>
                      </a:cubicBezTo>
                      <a:cubicBezTo>
                        <a:pt x="69" y="229"/>
                        <a:pt x="70" y="230"/>
                        <a:pt x="70" y="231"/>
                      </a:cubicBezTo>
                      <a:cubicBezTo>
                        <a:pt x="70" y="231"/>
                        <a:pt x="70" y="232"/>
                        <a:pt x="69" y="233"/>
                      </a:cubicBezTo>
                      <a:cubicBezTo>
                        <a:pt x="68" y="234"/>
                        <a:pt x="68" y="235"/>
                        <a:pt x="68" y="236"/>
                      </a:cubicBezTo>
                      <a:cubicBezTo>
                        <a:pt x="68" y="236"/>
                        <a:pt x="69" y="237"/>
                        <a:pt x="69" y="238"/>
                      </a:cubicBezTo>
                      <a:cubicBezTo>
                        <a:pt x="69" y="238"/>
                        <a:pt x="68" y="239"/>
                        <a:pt x="69" y="240"/>
                      </a:cubicBezTo>
                      <a:cubicBezTo>
                        <a:pt x="69" y="241"/>
                        <a:pt x="70" y="241"/>
                        <a:pt x="71" y="241"/>
                      </a:cubicBezTo>
                      <a:cubicBezTo>
                        <a:pt x="71" y="242"/>
                        <a:pt x="69" y="242"/>
                        <a:pt x="70" y="243"/>
                      </a:cubicBezTo>
                      <a:cubicBezTo>
                        <a:pt x="71" y="244"/>
                        <a:pt x="72" y="243"/>
                        <a:pt x="72" y="245"/>
                      </a:cubicBezTo>
                      <a:cubicBezTo>
                        <a:pt x="72" y="245"/>
                        <a:pt x="73" y="246"/>
                        <a:pt x="73" y="246"/>
                      </a:cubicBezTo>
                      <a:cubicBezTo>
                        <a:pt x="73" y="246"/>
                        <a:pt x="74" y="246"/>
                        <a:pt x="74" y="246"/>
                      </a:cubicBezTo>
                      <a:cubicBezTo>
                        <a:pt x="74" y="247"/>
                        <a:pt x="75" y="247"/>
                        <a:pt x="75" y="247"/>
                      </a:cubicBezTo>
                      <a:cubicBezTo>
                        <a:pt x="75" y="247"/>
                        <a:pt x="77" y="248"/>
                        <a:pt x="77" y="248"/>
                      </a:cubicBezTo>
                      <a:close/>
                      <a:moveTo>
                        <a:pt x="55" y="38"/>
                      </a:moveTo>
                      <a:cubicBezTo>
                        <a:pt x="55" y="38"/>
                        <a:pt x="58" y="37"/>
                        <a:pt x="59" y="38"/>
                      </a:cubicBezTo>
                      <a:cubicBezTo>
                        <a:pt x="60" y="39"/>
                        <a:pt x="58" y="39"/>
                        <a:pt x="57" y="40"/>
                      </a:cubicBezTo>
                      <a:cubicBezTo>
                        <a:pt x="55" y="41"/>
                        <a:pt x="55" y="41"/>
                        <a:pt x="54" y="42"/>
                      </a:cubicBezTo>
                      <a:cubicBezTo>
                        <a:pt x="53" y="43"/>
                        <a:pt x="51" y="43"/>
                        <a:pt x="50" y="44"/>
                      </a:cubicBezTo>
                      <a:cubicBezTo>
                        <a:pt x="49" y="45"/>
                        <a:pt x="48" y="46"/>
                        <a:pt x="47" y="45"/>
                      </a:cubicBezTo>
                      <a:cubicBezTo>
                        <a:pt x="47" y="44"/>
                        <a:pt x="48" y="45"/>
                        <a:pt x="48" y="44"/>
                      </a:cubicBezTo>
                      <a:cubicBezTo>
                        <a:pt x="48" y="44"/>
                        <a:pt x="51" y="42"/>
                        <a:pt x="51" y="42"/>
                      </a:cubicBezTo>
                      <a:cubicBezTo>
                        <a:pt x="51" y="42"/>
                        <a:pt x="54" y="37"/>
                        <a:pt x="55" y="38"/>
                      </a:cubicBezTo>
                      <a:close/>
                      <a:moveTo>
                        <a:pt x="50" y="34"/>
                      </a:moveTo>
                      <a:cubicBezTo>
                        <a:pt x="51" y="34"/>
                        <a:pt x="53" y="37"/>
                        <a:pt x="52" y="37"/>
                      </a:cubicBezTo>
                      <a:cubicBezTo>
                        <a:pt x="51" y="38"/>
                        <a:pt x="50" y="37"/>
                        <a:pt x="50" y="35"/>
                      </a:cubicBezTo>
                      <a:cubicBezTo>
                        <a:pt x="50" y="34"/>
                        <a:pt x="49" y="38"/>
                        <a:pt x="49" y="39"/>
                      </a:cubicBezTo>
                      <a:cubicBezTo>
                        <a:pt x="50" y="40"/>
                        <a:pt x="48" y="42"/>
                        <a:pt x="48" y="42"/>
                      </a:cubicBezTo>
                      <a:cubicBezTo>
                        <a:pt x="47" y="42"/>
                        <a:pt x="47" y="40"/>
                        <a:pt x="47" y="38"/>
                      </a:cubicBezTo>
                      <a:cubicBezTo>
                        <a:pt x="47" y="37"/>
                        <a:pt x="46" y="35"/>
                        <a:pt x="45" y="35"/>
                      </a:cubicBezTo>
                      <a:cubicBezTo>
                        <a:pt x="43" y="36"/>
                        <a:pt x="42" y="38"/>
                        <a:pt x="41" y="38"/>
                      </a:cubicBezTo>
                      <a:cubicBezTo>
                        <a:pt x="41" y="39"/>
                        <a:pt x="41" y="42"/>
                        <a:pt x="41" y="43"/>
                      </a:cubicBezTo>
                      <a:cubicBezTo>
                        <a:pt x="41" y="43"/>
                        <a:pt x="41" y="46"/>
                        <a:pt x="39" y="46"/>
                      </a:cubicBezTo>
                      <a:cubicBezTo>
                        <a:pt x="38" y="46"/>
                        <a:pt x="38" y="43"/>
                        <a:pt x="39" y="42"/>
                      </a:cubicBezTo>
                      <a:cubicBezTo>
                        <a:pt x="39" y="40"/>
                        <a:pt x="38" y="38"/>
                        <a:pt x="39" y="36"/>
                      </a:cubicBezTo>
                      <a:cubicBezTo>
                        <a:pt x="40" y="35"/>
                        <a:pt x="42" y="34"/>
                        <a:pt x="43" y="34"/>
                      </a:cubicBezTo>
                      <a:cubicBezTo>
                        <a:pt x="44" y="33"/>
                        <a:pt x="46" y="34"/>
                        <a:pt x="47" y="34"/>
                      </a:cubicBezTo>
                      <a:cubicBezTo>
                        <a:pt x="47" y="34"/>
                        <a:pt x="49" y="34"/>
                        <a:pt x="50" y="34"/>
                      </a:cubicBezTo>
                      <a:close/>
                      <a:moveTo>
                        <a:pt x="36" y="30"/>
                      </a:moveTo>
                      <a:cubicBezTo>
                        <a:pt x="38" y="29"/>
                        <a:pt x="40" y="26"/>
                        <a:pt x="41" y="27"/>
                      </a:cubicBez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45" y="30"/>
                        <a:pt x="44" y="32"/>
                        <a:pt x="43" y="32"/>
                      </a:cubicBezTo>
                      <a:cubicBezTo>
                        <a:pt x="43" y="32"/>
                        <a:pt x="41" y="32"/>
                        <a:pt x="40" y="32"/>
                      </a:cubicBezTo>
                      <a:cubicBezTo>
                        <a:pt x="39" y="32"/>
                        <a:pt x="39" y="31"/>
                        <a:pt x="38" y="31"/>
                      </a:cubicBezTo>
                      <a:cubicBezTo>
                        <a:pt x="38" y="31"/>
                        <a:pt x="36" y="32"/>
                        <a:pt x="36" y="33"/>
                      </a:cubicBezTo>
                      <a:cubicBezTo>
                        <a:pt x="35" y="33"/>
                        <a:pt x="33" y="33"/>
                        <a:pt x="33" y="32"/>
                      </a:cubicBezTo>
                      <a:cubicBezTo>
                        <a:pt x="33" y="31"/>
                        <a:pt x="34" y="31"/>
                        <a:pt x="36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ísľidê"/>
                <p:cNvSpPr/>
                <p:nvPr/>
              </p:nvSpPr>
              <p:spPr bwMode="auto">
                <a:xfrm>
                  <a:off x="5247990" y="4030001"/>
                  <a:ext cx="101420" cy="38169"/>
                </a:xfrm>
                <a:custGeom>
                  <a:avLst/>
                  <a:gdLst>
                    <a:gd name="T0" fmla="*/ 2 w 13"/>
                    <a:gd name="T1" fmla="*/ 4 h 5"/>
                    <a:gd name="T2" fmla="*/ 2 w 13"/>
                    <a:gd name="T3" fmla="*/ 5 h 5"/>
                    <a:gd name="T4" fmla="*/ 5 w 13"/>
                    <a:gd name="T5" fmla="*/ 4 h 5"/>
                    <a:gd name="T6" fmla="*/ 8 w 13"/>
                    <a:gd name="T7" fmla="*/ 3 h 5"/>
                    <a:gd name="T8" fmla="*/ 10 w 13"/>
                    <a:gd name="T9" fmla="*/ 5 h 5"/>
                    <a:gd name="T10" fmla="*/ 11 w 13"/>
                    <a:gd name="T11" fmla="*/ 3 h 5"/>
                    <a:gd name="T12" fmla="*/ 7 w 13"/>
                    <a:gd name="T13" fmla="*/ 1 h 5"/>
                    <a:gd name="T14" fmla="*/ 5 w 13"/>
                    <a:gd name="T15" fmla="*/ 0 h 5"/>
                    <a:gd name="T16" fmla="*/ 4 w 13"/>
                    <a:gd name="T17" fmla="*/ 1 h 5"/>
                    <a:gd name="T18" fmla="*/ 2 w 13"/>
                    <a:gd name="T19" fmla="*/ 3 h 5"/>
                    <a:gd name="T20" fmla="*/ 2 w 13"/>
                    <a:gd name="T2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5">
                      <a:moveTo>
                        <a:pt x="2" y="4"/>
                      </a:moveTo>
                      <a:cubicBezTo>
                        <a:pt x="0" y="5"/>
                        <a:pt x="1" y="5"/>
                        <a:pt x="2" y="5"/>
                      </a:cubicBezTo>
                      <a:cubicBezTo>
                        <a:pt x="3" y="5"/>
                        <a:pt x="5" y="4"/>
                        <a:pt x="5" y="4"/>
                      </a:cubicBezTo>
                      <a:cubicBezTo>
                        <a:pt x="5" y="4"/>
                        <a:pt x="8" y="2"/>
                        <a:pt x="8" y="3"/>
                      </a:cubicBezTo>
                      <a:cubicBezTo>
                        <a:pt x="9" y="4"/>
                        <a:pt x="8" y="5"/>
                        <a:pt x="10" y="5"/>
                      </a:cubicBezTo>
                      <a:cubicBezTo>
                        <a:pt x="11" y="5"/>
                        <a:pt x="13" y="4"/>
                        <a:pt x="11" y="3"/>
                      </a:cubicBezTo>
                      <a:cubicBezTo>
                        <a:pt x="9" y="2"/>
                        <a:pt x="8" y="2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3" y="2"/>
                        <a:pt x="2" y="3"/>
                      </a:cubicBezTo>
                      <a:cubicBezTo>
                        <a:pt x="2" y="3"/>
                        <a:pt x="2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ŝļídê"/>
                <p:cNvSpPr/>
                <p:nvPr/>
              </p:nvSpPr>
              <p:spPr bwMode="auto">
                <a:xfrm>
                  <a:off x="5287250" y="4068170"/>
                  <a:ext cx="22901" cy="16358"/>
                </a:xfrm>
                <a:custGeom>
                  <a:avLst/>
                  <a:gdLst>
                    <a:gd name="T0" fmla="*/ 0 w 3"/>
                    <a:gd name="T1" fmla="*/ 1 h 2"/>
                    <a:gd name="T2" fmla="*/ 3 w 3"/>
                    <a:gd name="T3" fmla="*/ 2 h 2"/>
                    <a:gd name="T4" fmla="*/ 0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1"/>
                      </a:moveTo>
                      <a:cubicBezTo>
                        <a:pt x="0" y="2"/>
                        <a:pt x="2" y="2"/>
                        <a:pt x="3" y="2"/>
                      </a:cubicBezTo>
                      <a:cubicBezTo>
                        <a:pt x="3" y="1"/>
                        <a:pt x="2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ṩliďe"/>
                <p:cNvSpPr/>
                <p:nvPr/>
              </p:nvSpPr>
              <p:spPr bwMode="auto">
                <a:xfrm>
                  <a:off x="5317785" y="4075804"/>
                  <a:ext cx="31626" cy="23992"/>
                </a:xfrm>
                <a:custGeom>
                  <a:avLst/>
                  <a:gdLst>
                    <a:gd name="T0" fmla="*/ 2 w 4"/>
                    <a:gd name="T1" fmla="*/ 1 h 3"/>
                    <a:gd name="T2" fmla="*/ 3 w 4"/>
                    <a:gd name="T3" fmla="*/ 2 h 3"/>
                    <a:gd name="T4" fmla="*/ 2 w 4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2" y="1"/>
                      </a:moveTo>
                      <a:cubicBezTo>
                        <a:pt x="0" y="1"/>
                        <a:pt x="2" y="3"/>
                        <a:pt x="3" y="2"/>
                      </a:cubicBezTo>
                      <a:cubicBezTo>
                        <a:pt x="4" y="1"/>
                        <a:pt x="4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iṧḷîḋe"/>
                <p:cNvSpPr/>
                <p:nvPr/>
              </p:nvSpPr>
              <p:spPr bwMode="auto">
                <a:xfrm>
                  <a:off x="6147687" y="3990742"/>
                  <a:ext cx="147223" cy="54527"/>
                </a:xfrm>
                <a:custGeom>
                  <a:avLst/>
                  <a:gdLst>
                    <a:gd name="T0" fmla="*/ 7 w 19"/>
                    <a:gd name="T1" fmla="*/ 5 h 7"/>
                    <a:gd name="T2" fmla="*/ 10 w 19"/>
                    <a:gd name="T3" fmla="*/ 7 h 7"/>
                    <a:gd name="T4" fmla="*/ 14 w 19"/>
                    <a:gd name="T5" fmla="*/ 5 h 7"/>
                    <a:gd name="T6" fmla="*/ 17 w 19"/>
                    <a:gd name="T7" fmla="*/ 4 h 7"/>
                    <a:gd name="T8" fmla="*/ 18 w 19"/>
                    <a:gd name="T9" fmla="*/ 2 h 7"/>
                    <a:gd name="T10" fmla="*/ 14 w 19"/>
                    <a:gd name="T11" fmla="*/ 0 h 7"/>
                    <a:gd name="T12" fmla="*/ 10 w 19"/>
                    <a:gd name="T13" fmla="*/ 1 h 7"/>
                    <a:gd name="T14" fmla="*/ 6 w 19"/>
                    <a:gd name="T15" fmla="*/ 1 h 7"/>
                    <a:gd name="T16" fmla="*/ 1 w 19"/>
                    <a:gd name="T17" fmla="*/ 0 h 7"/>
                    <a:gd name="T18" fmla="*/ 1 w 19"/>
                    <a:gd name="T19" fmla="*/ 2 h 7"/>
                    <a:gd name="T20" fmla="*/ 3 w 19"/>
                    <a:gd name="T21" fmla="*/ 5 h 7"/>
                    <a:gd name="T22" fmla="*/ 7 w 19"/>
                    <a:gd name="T2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7">
                      <a:moveTo>
                        <a:pt x="7" y="5"/>
                      </a:moveTo>
                      <a:cubicBezTo>
                        <a:pt x="7" y="6"/>
                        <a:pt x="8" y="7"/>
                        <a:pt x="10" y="7"/>
                      </a:cubicBezTo>
                      <a:cubicBezTo>
                        <a:pt x="12" y="6"/>
                        <a:pt x="13" y="6"/>
                        <a:pt x="14" y="5"/>
                      </a:cubicBezTo>
                      <a:cubicBezTo>
                        <a:pt x="14" y="4"/>
                        <a:pt x="17" y="4"/>
                        <a:pt x="17" y="4"/>
                      </a:cubicBezTo>
                      <a:cubicBezTo>
                        <a:pt x="17" y="4"/>
                        <a:pt x="19" y="3"/>
                        <a:pt x="18" y="2"/>
                      </a:cubicBezTo>
                      <a:cubicBezTo>
                        <a:pt x="17" y="1"/>
                        <a:pt x="15" y="1"/>
                        <a:pt x="14" y="0"/>
                      </a:cubicBezTo>
                      <a:cubicBezTo>
                        <a:pt x="13" y="0"/>
                        <a:pt x="13" y="1"/>
                        <a:pt x="10" y="1"/>
                      </a:cubicBezTo>
                      <a:cubicBezTo>
                        <a:pt x="8" y="1"/>
                        <a:pt x="7" y="2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1" y="2"/>
                      </a:cubicBezTo>
                      <a:cubicBezTo>
                        <a:pt x="2" y="4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şḷïḓê"/>
                <p:cNvSpPr/>
                <p:nvPr/>
              </p:nvSpPr>
              <p:spPr bwMode="auto">
                <a:xfrm>
                  <a:off x="5511901" y="3720288"/>
                  <a:ext cx="728482" cy="371875"/>
                </a:xfrm>
                <a:custGeom>
                  <a:avLst/>
                  <a:gdLst>
                    <a:gd name="T0" fmla="*/ 3 w 94"/>
                    <a:gd name="T1" fmla="*/ 20 h 48"/>
                    <a:gd name="T2" fmla="*/ 5 w 94"/>
                    <a:gd name="T3" fmla="*/ 20 h 48"/>
                    <a:gd name="T4" fmla="*/ 16 w 94"/>
                    <a:gd name="T5" fmla="*/ 20 h 48"/>
                    <a:gd name="T6" fmla="*/ 22 w 94"/>
                    <a:gd name="T7" fmla="*/ 28 h 48"/>
                    <a:gd name="T8" fmla="*/ 27 w 94"/>
                    <a:gd name="T9" fmla="*/ 27 h 48"/>
                    <a:gd name="T10" fmla="*/ 28 w 94"/>
                    <a:gd name="T11" fmla="*/ 31 h 48"/>
                    <a:gd name="T12" fmla="*/ 27 w 94"/>
                    <a:gd name="T13" fmla="*/ 34 h 48"/>
                    <a:gd name="T14" fmla="*/ 25 w 94"/>
                    <a:gd name="T15" fmla="*/ 34 h 48"/>
                    <a:gd name="T16" fmla="*/ 25 w 94"/>
                    <a:gd name="T17" fmla="*/ 38 h 48"/>
                    <a:gd name="T18" fmla="*/ 27 w 94"/>
                    <a:gd name="T19" fmla="*/ 40 h 48"/>
                    <a:gd name="T20" fmla="*/ 34 w 94"/>
                    <a:gd name="T21" fmla="*/ 46 h 48"/>
                    <a:gd name="T22" fmla="*/ 39 w 94"/>
                    <a:gd name="T23" fmla="*/ 48 h 48"/>
                    <a:gd name="T24" fmla="*/ 43 w 94"/>
                    <a:gd name="T25" fmla="*/ 43 h 48"/>
                    <a:gd name="T26" fmla="*/ 46 w 94"/>
                    <a:gd name="T27" fmla="*/ 40 h 48"/>
                    <a:gd name="T28" fmla="*/ 52 w 94"/>
                    <a:gd name="T29" fmla="*/ 36 h 48"/>
                    <a:gd name="T30" fmla="*/ 61 w 94"/>
                    <a:gd name="T31" fmla="*/ 32 h 48"/>
                    <a:gd name="T32" fmla="*/ 73 w 94"/>
                    <a:gd name="T33" fmla="*/ 30 h 48"/>
                    <a:gd name="T34" fmla="*/ 72 w 94"/>
                    <a:gd name="T35" fmla="*/ 28 h 48"/>
                    <a:gd name="T36" fmla="*/ 75 w 94"/>
                    <a:gd name="T37" fmla="*/ 27 h 48"/>
                    <a:gd name="T38" fmla="*/ 79 w 94"/>
                    <a:gd name="T39" fmla="*/ 27 h 48"/>
                    <a:gd name="T40" fmla="*/ 78 w 94"/>
                    <a:gd name="T41" fmla="*/ 22 h 48"/>
                    <a:gd name="T42" fmla="*/ 85 w 94"/>
                    <a:gd name="T43" fmla="*/ 18 h 48"/>
                    <a:gd name="T44" fmla="*/ 83 w 94"/>
                    <a:gd name="T45" fmla="*/ 16 h 48"/>
                    <a:gd name="T46" fmla="*/ 91 w 94"/>
                    <a:gd name="T47" fmla="*/ 9 h 48"/>
                    <a:gd name="T48" fmla="*/ 87 w 94"/>
                    <a:gd name="T49" fmla="*/ 7 h 48"/>
                    <a:gd name="T50" fmla="*/ 78 w 94"/>
                    <a:gd name="T51" fmla="*/ 5 h 48"/>
                    <a:gd name="T52" fmla="*/ 73 w 94"/>
                    <a:gd name="T53" fmla="*/ 2 h 48"/>
                    <a:gd name="T54" fmla="*/ 65 w 94"/>
                    <a:gd name="T55" fmla="*/ 3 h 48"/>
                    <a:gd name="T56" fmla="*/ 53 w 94"/>
                    <a:gd name="T57" fmla="*/ 3 h 48"/>
                    <a:gd name="T58" fmla="*/ 66 w 94"/>
                    <a:gd name="T59" fmla="*/ 2 h 48"/>
                    <a:gd name="T60" fmla="*/ 58 w 94"/>
                    <a:gd name="T61" fmla="*/ 0 h 48"/>
                    <a:gd name="T62" fmla="*/ 36 w 94"/>
                    <a:gd name="T63" fmla="*/ 5 h 48"/>
                    <a:gd name="T64" fmla="*/ 32 w 94"/>
                    <a:gd name="T65" fmla="*/ 6 h 48"/>
                    <a:gd name="T66" fmla="*/ 27 w 94"/>
                    <a:gd name="T67" fmla="*/ 7 h 48"/>
                    <a:gd name="T68" fmla="*/ 1 w 94"/>
                    <a:gd name="T69" fmla="*/ 2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4" h="48">
                      <a:moveTo>
                        <a:pt x="1" y="21"/>
                      </a:moveTo>
                      <a:cubicBezTo>
                        <a:pt x="1" y="21"/>
                        <a:pt x="3" y="21"/>
                        <a:pt x="3" y="20"/>
                      </a:cubicBezTo>
                      <a:cubicBezTo>
                        <a:pt x="4" y="20"/>
                        <a:pt x="5" y="18"/>
                        <a:pt x="5" y="18"/>
                      </a:cubicBezTo>
                      <a:cubicBezTo>
                        <a:pt x="5" y="18"/>
                        <a:pt x="4" y="19"/>
                        <a:pt x="5" y="20"/>
                      </a:cubicBezTo>
                      <a:cubicBezTo>
                        <a:pt x="6" y="20"/>
                        <a:pt x="9" y="19"/>
                        <a:pt x="10" y="19"/>
                      </a:cubicBezTo>
                      <a:cubicBezTo>
                        <a:pt x="11" y="19"/>
                        <a:pt x="15" y="20"/>
                        <a:pt x="16" y="20"/>
                      </a:cubicBezTo>
                      <a:cubicBezTo>
                        <a:pt x="17" y="21"/>
                        <a:pt x="20" y="21"/>
                        <a:pt x="21" y="22"/>
                      </a:cubicBezTo>
                      <a:cubicBezTo>
                        <a:pt x="22" y="23"/>
                        <a:pt x="21" y="28"/>
                        <a:pt x="22" y="28"/>
                      </a:cubicBezTo>
                      <a:cubicBezTo>
                        <a:pt x="22" y="29"/>
                        <a:pt x="24" y="27"/>
                        <a:pt x="24" y="26"/>
                      </a:cubicBezTo>
                      <a:cubicBezTo>
                        <a:pt x="25" y="26"/>
                        <a:pt x="27" y="26"/>
                        <a:pt x="27" y="27"/>
                      </a:cubicBezTo>
                      <a:cubicBezTo>
                        <a:pt x="28" y="27"/>
                        <a:pt x="29" y="29"/>
                        <a:pt x="29" y="30"/>
                      </a:cubicBezTo>
                      <a:cubicBezTo>
                        <a:pt x="29" y="30"/>
                        <a:pt x="29" y="31"/>
                        <a:pt x="28" y="31"/>
                      </a:cubicBezTo>
                      <a:cubicBezTo>
                        <a:pt x="28" y="31"/>
                        <a:pt x="26" y="34"/>
                        <a:pt x="27" y="33"/>
                      </a:cubicBezTo>
                      <a:cubicBezTo>
                        <a:pt x="27" y="33"/>
                        <a:pt x="27" y="34"/>
                        <a:pt x="27" y="34"/>
                      </a:cubicBezTo>
                      <a:cubicBezTo>
                        <a:pt x="26" y="35"/>
                        <a:pt x="25" y="35"/>
                        <a:pt x="25" y="35"/>
                      </a:cubicBezTo>
                      <a:cubicBezTo>
                        <a:pt x="25" y="35"/>
                        <a:pt x="25" y="34"/>
                        <a:pt x="25" y="34"/>
                      </a:cubicBezTo>
                      <a:cubicBezTo>
                        <a:pt x="24" y="34"/>
                        <a:pt x="24" y="34"/>
                        <a:pt x="24" y="35"/>
                      </a:cubicBezTo>
                      <a:cubicBezTo>
                        <a:pt x="24" y="36"/>
                        <a:pt x="25" y="38"/>
                        <a:pt x="25" y="38"/>
                      </a:cubicBezTo>
                      <a:cubicBezTo>
                        <a:pt x="26" y="39"/>
                        <a:pt x="28" y="39"/>
                        <a:pt x="28" y="39"/>
                      </a:cubicBezTo>
                      <a:cubicBezTo>
                        <a:pt x="29" y="39"/>
                        <a:pt x="27" y="40"/>
                        <a:pt x="27" y="40"/>
                      </a:cubicBezTo>
                      <a:cubicBezTo>
                        <a:pt x="28" y="41"/>
                        <a:pt x="28" y="43"/>
                        <a:pt x="29" y="43"/>
                      </a:cubicBezTo>
                      <a:cubicBezTo>
                        <a:pt x="30" y="44"/>
                        <a:pt x="33" y="46"/>
                        <a:pt x="34" y="46"/>
                      </a:cubicBezTo>
                      <a:cubicBezTo>
                        <a:pt x="34" y="47"/>
                        <a:pt x="37" y="46"/>
                        <a:pt x="37" y="46"/>
                      </a:cubicBezTo>
                      <a:cubicBezTo>
                        <a:pt x="38" y="45"/>
                        <a:pt x="37" y="48"/>
                        <a:pt x="39" y="48"/>
                      </a:cubicBezTo>
                      <a:cubicBezTo>
                        <a:pt x="40" y="48"/>
                        <a:pt x="41" y="48"/>
                        <a:pt x="42" y="47"/>
                      </a:cubicBezTo>
                      <a:cubicBezTo>
                        <a:pt x="43" y="46"/>
                        <a:pt x="43" y="44"/>
                        <a:pt x="43" y="43"/>
                      </a:cubicBezTo>
                      <a:cubicBezTo>
                        <a:pt x="43" y="42"/>
                        <a:pt x="43" y="42"/>
                        <a:pt x="44" y="42"/>
                      </a:cubicBezTo>
                      <a:cubicBezTo>
                        <a:pt x="46" y="42"/>
                        <a:pt x="47" y="42"/>
                        <a:pt x="46" y="40"/>
                      </a:cubicBezTo>
                      <a:cubicBezTo>
                        <a:pt x="46" y="39"/>
                        <a:pt x="45" y="38"/>
                        <a:pt x="47" y="38"/>
                      </a:cubicBezTo>
                      <a:cubicBezTo>
                        <a:pt x="50" y="37"/>
                        <a:pt x="51" y="36"/>
                        <a:pt x="52" y="36"/>
                      </a:cubicBezTo>
                      <a:cubicBezTo>
                        <a:pt x="53" y="36"/>
                        <a:pt x="57" y="36"/>
                        <a:pt x="57" y="36"/>
                      </a:cubicBezTo>
                      <a:cubicBezTo>
                        <a:pt x="58" y="35"/>
                        <a:pt x="59" y="32"/>
                        <a:pt x="61" y="32"/>
                      </a:cubicBezTo>
                      <a:cubicBezTo>
                        <a:pt x="62" y="32"/>
                        <a:pt x="65" y="33"/>
                        <a:pt x="67" y="32"/>
                      </a:cubicBezTo>
                      <a:cubicBezTo>
                        <a:pt x="70" y="32"/>
                        <a:pt x="72" y="30"/>
                        <a:pt x="73" y="30"/>
                      </a:cubicBezTo>
                      <a:cubicBezTo>
                        <a:pt x="74" y="30"/>
                        <a:pt x="76" y="30"/>
                        <a:pt x="76" y="30"/>
                      </a:cubicBezTo>
                      <a:cubicBezTo>
                        <a:pt x="75" y="29"/>
                        <a:pt x="74" y="28"/>
                        <a:pt x="72" y="28"/>
                      </a:cubicBezTo>
                      <a:cubicBezTo>
                        <a:pt x="71" y="28"/>
                        <a:pt x="71" y="25"/>
                        <a:pt x="71" y="25"/>
                      </a:cubicBezTo>
                      <a:cubicBezTo>
                        <a:pt x="72" y="25"/>
                        <a:pt x="75" y="26"/>
                        <a:pt x="75" y="27"/>
                      </a:cubicBezTo>
                      <a:cubicBezTo>
                        <a:pt x="75" y="28"/>
                        <a:pt x="76" y="29"/>
                        <a:pt x="78" y="29"/>
                      </a:cubicBezTo>
                      <a:cubicBezTo>
                        <a:pt x="80" y="29"/>
                        <a:pt x="79" y="27"/>
                        <a:pt x="79" y="27"/>
                      </a:cubicBezTo>
                      <a:cubicBezTo>
                        <a:pt x="78" y="26"/>
                        <a:pt x="78" y="25"/>
                        <a:pt x="78" y="25"/>
                      </a:cubicBezTo>
                      <a:cubicBezTo>
                        <a:pt x="77" y="24"/>
                        <a:pt x="76" y="22"/>
                        <a:pt x="78" y="22"/>
                      </a:cubicBezTo>
                      <a:cubicBezTo>
                        <a:pt x="80" y="22"/>
                        <a:pt x="84" y="24"/>
                        <a:pt x="84" y="22"/>
                      </a:cubicBezTo>
                      <a:cubicBezTo>
                        <a:pt x="84" y="21"/>
                        <a:pt x="84" y="19"/>
                        <a:pt x="85" y="18"/>
                      </a:cubicBezTo>
                      <a:cubicBezTo>
                        <a:pt x="85" y="18"/>
                        <a:pt x="86" y="17"/>
                        <a:pt x="86" y="17"/>
                      </a:cubicBezTo>
                      <a:cubicBezTo>
                        <a:pt x="85" y="17"/>
                        <a:pt x="84" y="17"/>
                        <a:pt x="83" y="16"/>
                      </a:cubicBezTo>
                      <a:cubicBezTo>
                        <a:pt x="83" y="15"/>
                        <a:pt x="84" y="14"/>
                        <a:pt x="85" y="13"/>
                      </a:cubicBezTo>
                      <a:cubicBezTo>
                        <a:pt x="85" y="13"/>
                        <a:pt x="89" y="10"/>
                        <a:pt x="91" y="9"/>
                      </a:cubicBezTo>
                      <a:cubicBezTo>
                        <a:pt x="93" y="9"/>
                        <a:pt x="94" y="7"/>
                        <a:pt x="93" y="7"/>
                      </a:cubicBezTo>
                      <a:cubicBezTo>
                        <a:pt x="91" y="6"/>
                        <a:pt x="88" y="6"/>
                        <a:pt x="87" y="7"/>
                      </a:cubicBezTo>
                      <a:cubicBezTo>
                        <a:pt x="85" y="8"/>
                        <a:pt x="84" y="9"/>
                        <a:pt x="82" y="9"/>
                      </a:cubicBezTo>
                      <a:cubicBezTo>
                        <a:pt x="79" y="8"/>
                        <a:pt x="79" y="6"/>
                        <a:pt x="78" y="5"/>
                      </a:cubicBezTo>
                      <a:cubicBezTo>
                        <a:pt x="76" y="4"/>
                        <a:pt x="77" y="1"/>
                        <a:pt x="75" y="2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2"/>
                        <a:pt x="71" y="2"/>
                        <a:pt x="69" y="2"/>
                      </a:cubicBezTo>
                      <a:cubicBezTo>
                        <a:pt x="68" y="2"/>
                        <a:pt x="66" y="3"/>
                        <a:pt x="65" y="3"/>
                      </a:cubicBezTo>
                      <a:cubicBezTo>
                        <a:pt x="63" y="2"/>
                        <a:pt x="62" y="3"/>
                        <a:pt x="61" y="3"/>
                      </a:cubicBezTo>
                      <a:cubicBezTo>
                        <a:pt x="57" y="4"/>
                        <a:pt x="53" y="3"/>
                        <a:pt x="53" y="3"/>
                      </a:cubicBezTo>
                      <a:cubicBezTo>
                        <a:pt x="52" y="3"/>
                        <a:pt x="56" y="3"/>
                        <a:pt x="58" y="3"/>
                      </a:cubicBezTo>
                      <a:cubicBezTo>
                        <a:pt x="61" y="3"/>
                        <a:pt x="64" y="2"/>
                        <a:pt x="66" y="2"/>
                      </a:cubicBezTo>
                      <a:cubicBezTo>
                        <a:pt x="68" y="2"/>
                        <a:pt x="66" y="1"/>
                        <a:pt x="66" y="1"/>
                      </a:cubicBezTo>
                      <a:cubicBezTo>
                        <a:pt x="64" y="1"/>
                        <a:pt x="61" y="1"/>
                        <a:pt x="58" y="0"/>
                      </a:cubicBezTo>
                      <a:cubicBezTo>
                        <a:pt x="51" y="1"/>
                        <a:pt x="44" y="3"/>
                        <a:pt x="37" y="4"/>
                      </a:cubicBezTo>
                      <a:cubicBezTo>
                        <a:pt x="37" y="5"/>
                        <a:pt x="36" y="5"/>
                        <a:pt x="36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4" y="5"/>
                        <a:pt x="33" y="5"/>
                        <a:pt x="32" y="6"/>
                      </a:cubicBezTo>
                      <a:cubicBezTo>
                        <a:pt x="32" y="6"/>
                        <a:pt x="32" y="6"/>
                        <a:pt x="32" y="7"/>
                      </a:cubicBezTo>
                      <a:cubicBezTo>
                        <a:pt x="31" y="7"/>
                        <a:pt x="28" y="8"/>
                        <a:pt x="27" y="7"/>
                      </a:cubicBezTo>
                      <a:cubicBezTo>
                        <a:pt x="17" y="10"/>
                        <a:pt x="8" y="15"/>
                        <a:pt x="0" y="19"/>
                      </a:cubicBezTo>
                      <a:cubicBezTo>
                        <a:pt x="0" y="20"/>
                        <a:pt x="0" y="21"/>
                        <a:pt x="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ïśḷîḍe"/>
                <p:cNvSpPr/>
                <p:nvPr/>
              </p:nvSpPr>
              <p:spPr bwMode="auto">
                <a:xfrm>
                  <a:off x="5682026" y="3960207"/>
                  <a:ext cx="16358" cy="22901"/>
                </a:xfrm>
                <a:custGeom>
                  <a:avLst/>
                  <a:gdLst>
                    <a:gd name="T0" fmla="*/ 1 w 2"/>
                    <a:gd name="T1" fmla="*/ 1 h 3"/>
                    <a:gd name="T2" fmla="*/ 1 w 2"/>
                    <a:gd name="T3" fmla="*/ 2 h 3"/>
                    <a:gd name="T4" fmla="*/ 2 w 2"/>
                    <a:gd name="T5" fmla="*/ 2 h 3"/>
                    <a:gd name="T6" fmla="*/ 1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0" y="3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ṩḷîďe"/>
                <p:cNvSpPr/>
                <p:nvPr/>
              </p:nvSpPr>
              <p:spPr bwMode="auto">
                <a:xfrm>
                  <a:off x="5240356" y="4750850"/>
                  <a:ext cx="124322" cy="61070"/>
                </a:xfrm>
                <a:custGeom>
                  <a:avLst/>
                  <a:gdLst>
                    <a:gd name="T0" fmla="*/ 13 w 16"/>
                    <a:gd name="T1" fmla="*/ 4 h 8"/>
                    <a:gd name="T2" fmla="*/ 9 w 16"/>
                    <a:gd name="T3" fmla="*/ 1 h 8"/>
                    <a:gd name="T4" fmla="*/ 4 w 16"/>
                    <a:gd name="T5" fmla="*/ 0 h 8"/>
                    <a:gd name="T6" fmla="*/ 0 w 16"/>
                    <a:gd name="T7" fmla="*/ 1 h 8"/>
                    <a:gd name="T8" fmla="*/ 3 w 16"/>
                    <a:gd name="T9" fmla="*/ 3 h 8"/>
                    <a:gd name="T10" fmla="*/ 9 w 16"/>
                    <a:gd name="T11" fmla="*/ 3 h 8"/>
                    <a:gd name="T12" fmla="*/ 13 w 16"/>
                    <a:gd name="T13" fmla="*/ 7 h 8"/>
                    <a:gd name="T14" fmla="*/ 16 w 16"/>
                    <a:gd name="T15" fmla="*/ 7 h 8"/>
                    <a:gd name="T16" fmla="*/ 13 w 16"/>
                    <a:gd name="T17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8">
                      <a:moveTo>
                        <a:pt x="13" y="4"/>
                      </a:moveTo>
                      <a:cubicBezTo>
                        <a:pt x="12" y="4"/>
                        <a:pt x="10" y="3"/>
                        <a:pt x="9" y="1"/>
                      </a:cubicBezTo>
                      <a:cubicBezTo>
                        <a:pt x="8" y="0"/>
                        <a:pt x="5" y="0"/>
                        <a:pt x="4" y="0"/>
                      </a:cubicBezTo>
                      <a:cubicBezTo>
                        <a:pt x="3" y="0"/>
                        <a:pt x="0" y="1"/>
                        <a:pt x="0" y="1"/>
                      </a:cubicBezTo>
                      <a:cubicBezTo>
                        <a:pt x="0" y="3"/>
                        <a:pt x="1" y="3"/>
                        <a:pt x="3" y="3"/>
                      </a:cubicBezTo>
                      <a:cubicBezTo>
                        <a:pt x="5" y="3"/>
                        <a:pt x="8" y="2"/>
                        <a:pt x="9" y="3"/>
                      </a:cubicBezTo>
                      <a:cubicBezTo>
                        <a:pt x="9" y="4"/>
                        <a:pt x="12" y="6"/>
                        <a:pt x="13" y="7"/>
                      </a:cubicBezTo>
                      <a:cubicBezTo>
                        <a:pt x="13" y="7"/>
                        <a:pt x="16" y="8"/>
                        <a:pt x="16" y="7"/>
                      </a:cubicBezTo>
                      <a:cubicBezTo>
                        <a:pt x="16" y="6"/>
                        <a:pt x="14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iṥļïḋè"/>
                <p:cNvSpPr/>
                <p:nvPr/>
              </p:nvSpPr>
              <p:spPr bwMode="auto">
                <a:xfrm>
                  <a:off x="5317785" y="4711590"/>
                  <a:ext cx="23992" cy="22901"/>
                </a:xfrm>
                <a:custGeom>
                  <a:avLst/>
                  <a:gdLst>
                    <a:gd name="T0" fmla="*/ 2 w 3"/>
                    <a:gd name="T1" fmla="*/ 3 h 3"/>
                    <a:gd name="T2" fmla="*/ 1 w 3"/>
                    <a:gd name="T3" fmla="*/ 1 h 3"/>
                    <a:gd name="T4" fmla="*/ 2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3" y="2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ŝḷíḑé"/>
                <p:cNvSpPr/>
                <p:nvPr/>
              </p:nvSpPr>
              <p:spPr bwMode="auto">
                <a:xfrm>
                  <a:off x="5317785" y="4843546"/>
                  <a:ext cx="31626" cy="30535"/>
                </a:xfrm>
                <a:custGeom>
                  <a:avLst/>
                  <a:gdLst>
                    <a:gd name="T0" fmla="*/ 2 w 4"/>
                    <a:gd name="T1" fmla="*/ 0 h 4"/>
                    <a:gd name="T2" fmla="*/ 2 w 4"/>
                    <a:gd name="T3" fmla="*/ 3 h 4"/>
                    <a:gd name="T4" fmla="*/ 2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0" y="1"/>
                        <a:pt x="1" y="4"/>
                        <a:pt x="2" y="3"/>
                      </a:cubicBezTo>
                      <a:cubicBezTo>
                        <a:pt x="4" y="3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íṧḻiďe"/>
                <p:cNvSpPr/>
                <p:nvPr/>
              </p:nvSpPr>
              <p:spPr bwMode="auto">
                <a:xfrm>
                  <a:off x="5481366" y="4828278"/>
                  <a:ext cx="30535" cy="30535"/>
                </a:xfrm>
                <a:custGeom>
                  <a:avLst/>
                  <a:gdLst>
                    <a:gd name="T0" fmla="*/ 2 w 4"/>
                    <a:gd name="T1" fmla="*/ 0 h 4"/>
                    <a:gd name="T2" fmla="*/ 2 w 4"/>
                    <a:gd name="T3" fmla="*/ 3 h 4"/>
                    <a:gd name="T4" fmla="*/ 2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0" y="0"/>
                        <a:pt x="1" y="4"/>
                        <a:pt x="2" y="3"/>
                      </a:cubicBezTo>
                      <a:cubicBezTo>
                        <a:pt x="4" y="3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íšḻïḑê"/>
                <p:cNvSpPr/>
                <p:nvPr/>
              </p:nvSpPr>
              <p:spPr bwMode="auto">
                <a:xfrm>
                  <a:off x="5379946" y="4804286"/>
                  <a:ext cx="85062" cy="54527"/>
                </a:xfrm>
                <a:custGeom>
                  <a:avLst/>
                  <a:gdLst>
                    <a:gd name="T0" fmla="*/ 7 w 11"/>
                    <a:gd name="T1" fmla="*/ 0 h 7"/>
                    <a:gd name="T2" fmla="*/ 4 w 11"/>
                    <a:gd name="T3" fmla="*/ 1 h 7"/>
                    <a:gd name="T4" fmla="*/ 0 w 11"/>
                    <a:gd name="T5" fmla="*/ 4 h 7"/>
                    <a:gd name="T6" fmla="*/ 3 w 11"/>
                    <a:gd name="T7" fmla="*/ 4 h 7"/>
                    <a:gd name="T8" fmla="*/ 6 w 11"/>
                    <a:gd name="T9" fmla="*/ 6 h 7"/>
                    <a:gd name="T10" fmla="*/ 9 w 11"/>
                    <a:gd name="T11" fmla="*/ 5 h 7"/>
                    <a:gd name="T12" fmla="*/ 11 w 11"/>
                    <a:gd name="T13" fmla="*/ 5 h 7"/>
                    <a:gd name="T14" fmla="*/ 7 w 11"/>
                    <a:gd name="T1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7">
                      <a:moveTo>
                        <a:pt x="7" y="0"/>
                      </a:moveTo>
                      <a:cubicBezTo>
                        <a:pt x="6" y="0"/>
                        <a:pt x="5" y="0"/>
                        <a:pt x="4" y="1"/>
                      </a:cubicBezTo>
                      <a:cubicBezTo>
                        <a:pt x="3" y="1"/>
                        <a:pt x="0" y="4"/>
                        <a:pt x="0" y="4"/>
                      </a:cubicBezTo>
                      <a:cubicBezTo>
                        <a:pt x="0" y="4"/>
                        <a:pt x="2" y="4"/>
                        <a:pt x="3" y="4"/>
                      </a:cubicBezTo>
                      <a:cubicBezTo>
                        <a:pt x="4" y="4"/>
                        <a:pt x="5" y="5"/>
                        <a:pt x="6" y="6"/>
                      </a:cubicBezTo>
                      <a:cubicBezTo>
                        <a:pt x="7" y="6"/>
                        <a:pt x="8" y="5"/>
                        <a:pt x="9" y="5"/>
                      </a:cubicBezTo>
                      <a:cubicBezTo>
                        <a:pt x="10" y="5"/>
                        <a:pt x="10" y="7"/>
                        <a:pt x="11" y="5"/>
                      </a:cubicBezTo>
                      <a:cubicBezTo>
                        <a:pt x="11" y="2"/>
                        <a:pt x="9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iś1iḑè"/>
                <p:cNvSpPr/>
                <p:nvPr/>
              </p:nvSpPr>
              <p:spPr bwMode="auto">
                <a:xfrm>
                  <a:off x="7023392" y="5355010"/>
                  <a:ext cx="92696" cy="224652"/>
                </a:xfrm>
                <a:custGeom>
                  <a:avLst/>
                  <a:gdLst>
                    <a:gd name="T0" fmla="*/ 7 w 12"/>
                    <a:gd name="T1" fmla="*/ 5 h 29"/>
                    <a:gd name="T2" fmla="*/ 4 w 12"/>
                    <a:gd name="T3" fmla="*/ 8 h 29"/>
                    <a:gd name="T4" fmla="*/ 1 w 12"/>
                    <a:gd name="T5" fmla="*/ 13 h 29"/>
                    <a:gd name="T6" fmla="*/ 1 w 12"/>
                    <a:gd name="T7" fmla="*/ 19 h 29"/>
                    <a:gd name="T8" fmla="*/ 1 w 12"/>
                    <a:gd name="T9" fmla="*/ 26 h 29"/>
                    <a:gd name="T10" fmla="*/ 2 w 12"/>
                    <a:gd name="T11" fmla="*/ 29 h 29"/>
                    <a:gd name="T12" fmla="*/ 6 w 12"/>
                    <a:gd name="T13" fmla="*/ 25 h 29"/>
                    <a:gd name="T14" fmla="*/ 8 w 12"/>
                    <a:gd name="T15" fmla="*/ 18 h 29"/>
                    <a:gd name="T16" fmla="*/ 10 w 12"/>
                    <a:gd name="T17" fmla="*/ 11 h 29"/>
                    <a:gd name="T18" fmla="*/ 12 w 12"/>
                    <a:gd name="T19" fmla="*/ 5 h 29"/>
                    <a:gd name="T20" fmla="*/ 11 w 12"/>
                    <a:gd name="T21" fmla="*/ 0 h 29"/>
                    <a:gd name="T22" fmla="*/ 7 w 12"/>
                    <a:gd name="T23" fmla="*/ 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29">
                      <a:moveTo>
                        <a:pt x="7" y="5"/>
                      </a:moveTo>
                      <a:cubicBezTo>
                        <a:pt x="6" y="7"/>
                        <a:pt x="5" y="9"/>
                        <a:pt x="4" y="8"/>
                      </a:cubicBezTo>
                      <a:cubicBezTo>
                        <a:pt x="4" y="8"/>
                        <a:pt x="1" y="10"/>
                        <a:pt x="1" y="13"/>
                      </a:cubicBezTo>
                      <a:cubicBezTo>
                        <a:pt x="2" y="15"/>
                        <a:pt x="2" y="18"/>
                        <a:pt x="1" y="19"/>
                      </a:cubicBezTo>
                      <a:cubicBezTo>
                        <a:pt x="0" y="21"/>
                        <a:pt x="1" y="24"/>
                        <a:pt x="1" y="26"/>
                      </a:cubicBezTo>
                      <a:cubicBezTo>
                        <a:pt x="0" y="28"/>
                        <a:pt x="1" y="29"/>
                        <a:pt x="2" y="29"/>
                      </a:cubicBezTo>
                      <a:cubicBezTo>
                        <a:pt x="4" y="28"/>
                        <a:pt x="5" y="27"/>
                        <a:pt x="6" y="25"/>
                      </a:cubicBezTo>
                      <a:cubicBezTo>
                        <a:pt x="7" y="23"/>
                        <a:pt x="7" y="20"/>
                        <a:pt x="8" y="18"/>
                      </a:cubicBezTo>
                      <a:cubicBezTo>
                        <a:pt x="9" y="16"/>
                        <a:pt x="10" y="12"/>
                        <a:pt x="10" y="11"/>
                      </a:cubicBezTo>
                      <a:cubicBezTo>
                        <a:pt x="11" y="10"/>
                        <a:pt x="12" y="6"/>
                        <a:pt x="12" y="5"/>
                      </a:cubicBezTo>
                      <a:cubicBezTo>
                        <a:pt x="12" y="3"/>
                        <a:pt x="11" y="0"/>
                        <a:pt x="11" y="0"/>
                      </a:cubicBezTo>
                      <a:cubicBezTo>
                        <a:pt x="9" y="0"/>
                        <a:pt x="9" y="3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íṡḻîḑé"/>
                <p:cNvSpPr/>
                <p:nvPr/>
              </p:nvSpPr>
              <p:spPr bwMode="auto">
                <a:xfrm>
                  <a:off x="6557731" y="4417144"/>
                  <a:ext cx="39260" cy="39260"/>
                </a:xfrm>
                <a:custGeom>
                  <a:avLst/>
                  <a:gdLst>
                    <a:gd name="T0" fmla="*/ 4 w 5"/>
                    <a:gd name="T1" fmla="*/ 3 h 5"/>
                    <a:gd name="T2" fmla="*/ 2 w 5"/>
                    <a:gd name="T3" fmla="*/ 0 h 5"/>
                    <a:gd name="T4" fmla="*/ 1 w 5"/>
                    <a:gd name="T5" fmla="*/ 4 h 5"/>
                    <a:gd name="T6" fmla="*/ 4 w 5"/>
                    <a:gd name="T7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3"/>
                      </a:moveTo>
                      <a:cubicBezTo>
                        <a:pt x="5" y="2"/>
                        <a:pt x="3" y="0"/>
                        <a:pt x="2" y="0"/>
                      </a:cubicBezTo>
                      <a:cubicBezTo>
                        <a:pt x="1" y="0"/>
                        <a:pt x="0" y="3"/>
                        <a:pt x="1" y="4"/>
                      </a:cubicBezTo>
                      <a:cubicBezTo>
                        <a:pt x="2" y="5"/>
                        <a:pt x="3" y="4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íśļíḓe"/>
                <p:cNvSpPr/>
                <p:nvPr/>
              </p:nvSpPr>
              <p:spPr bwMode="auto">
                <a:xfrm>
                  <a:off x="6472669" y="4417144"/>
                  <a:ext cx="22901" cy="22901"/>
                </a:xfrm>
                <a:custGeom>
                  <a:avLst/>
                  <a:gdLst>
                    <a:gd name="T0" fmla="*/ 2 w 3"/>
                    <a:gd name="T1" fmla="*/ 3 h 3"/>
                    <a:gd name="T2" fmla="*/ 1 w 3"/>
                    <a:gd name="T3" fmla="*/ 2 h 3"/>
                    <a:gd name="T4" fmla="*/ 2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3" y="2"/>
                        <a:pt x="2" y="0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iṩļidé"/>
                <p:cNvSpPr/>
                <p:nvPr/>
              </p:nvSpPr>
              <p:spPr bwMode="auto">
                <a:xfrm>
                  <a:off x="6627526" y="4464037"/>
                  <a:ext cx="54527" cy="38169"/>
                </a:xfrm>
                <a:custGeom>
                  <a:avLst/>
                  <a:gdLst>
                    <a:gd name="T0" fmla="*/ 2 w 7"/>
                    <a:gd name="T1" fmla="*/ 3 h 5"/>
                    <a:gd name="T2" fmla="*/ 5 w 7"/>
                    <a:gd name="T3" fmla="*/ 5 h 5"/>
                    <a:gd name="T4" fmla="*/ 7 w 7"/>
                    <a:gd name="T5" fmla="*/ 3 h 5"/>
                    <a:gd name="T6" fmla="*/ 4 w 7"/>
                    <a:gd name="T7" fmla="*/ 1 h 5"/>
                    <a:gd name="T8" fmla="*/ 1 w 7"/>
                    <a:gd name="T9" fmla="*/ 1 h 5"/>
                    <a:gd name="T10" fmla="*/ 2 w 7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2" y="3"/>
                      </a:moveTo>
                      <a:cubicBezTo>
                        <a:pt x="3" y="3"/>
                        <a:pt x="4" y="4"/>
                        <a:pt x="5" y="5"/>
                      </a:cubicBezTo>
                      <a:cubicBezTo>
                        <a:pt x="5" y="5"/>
                        <a:pt x="7" y="5"/>
                        <a:pt x="7" y="3"/>
                      </a:cubicBezTo>
                      <a:cubicBezTo>
                        <a:pt x="6" y="1"/>
                        <a:pt x="4" y="1"/>
                        <a:pt x="4" y="1"/>
                      </a:cubicBezTo>
                      <a:cubicBezTo>
                        <a:pt x="3" y="1"/>
                        <a:pt x="1" y="0"/>
                        <a:pt x="1" y="1"/>
                      </a:cubicBezTo>
                      <a:cubicBezTo>
                        <a:pt x="0" y="1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śľíḍe"/>
                <p:cNvSpPr/>
                <p:nvPr/>
              </p:nvSpPr>
              <p:spPr bwMode="auto">
                <a:xfrm>
                  <a:off x="6270919" y="4161957"/>
                  <a:ext cx="69795" cy="69795"/>
                </a:xfrm>
                <a:custGeom>
                  <a:avLst/>
                  <a:gdLst>
                    <a:gd name="T0" fmla="*/ 1 w 9"/>
                    <a:gd name="T1" fmla="*/ 3 h 9"/>
                    <a:gd name="T2" fmla="*/ 1 w 9"/>
                    <a:gd name="T3" fmla="*/ 6 h 9"/>
                    <a:gd name="T4" fmla="*/ 2 w 9"/>
                    <a:gd name="T5" fmla="*/ 9 h 9"/>
                    <a:gd name="T6" fmla="*/ 6 w 9"/>
                    <a:gd name="T7" fmla="*/ 8 h 9"/>
                    <a:gd name="T8" fmla="*/ 9 w 9"/>
                    <a:gd name="T9" fmla="*/ 5 h 9"/>
                    <a:gd name="T10" fmla="*/ 8 w 9"/>
                    <a:gd name="T11" fmla="*/ 1 h 9"/>
                    <a:gd name="T12" fmla="*/ 5 w 9"/>
                    <a:gd name="T13" fmla="*/ 0 h 9"/>
                    <a:gd name="T14" fmla="*/ 3 w 9"/>
                    <a:gd name="T15" fmla="*/ 2 h 9"/>
                    <a:gd name="T16" fmla="*/ 1 w 9"/>
                    <a:gd name="T17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1" y="3"/>
                      </a:moveTo>
                      <a:cubicBezTo>
                        <a:pt x="1" y="5"/>
                        <a:pt x="2" y="6"/>
                        <a:pt x="1" y="6"/>
                      </a:cubicBezTo>
                      <a:cubicBezTo>
                        <a:pt x="0" y="7"/>
                        <a:pt x="1" y="9"/>
                        <a:pt x="2" y="9"/>
                      </a:cubicBezTo>
                      <a:cubicBezTo>
                        <a:pt x="4" y="9"/>
                        <a:pt x="5" y="8"/>
                        <a:pt x="6" y="8"/>
                      </a:cubicBezTo>
                      <a:cubicBezTo>
                        <a:pt x="8" y="7"/>
                        <a:pt x="9" y="6"/>
                        <a:pt x="9" y="5"/>
                      </a:cubicBezTo>
                      <a:cubicBezTo>
                        <a:pt x="9" y="3"/>
                        <a:pt x="9" y="1"/>
                        <a:pt x="8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4" y="0"/>
                        <a:pt x="4" y="2"/>
                        <a:pt x="3" y="2"/>
                      </a:cubicBezTo>
                      <a:cubicBezTo>
                        <a:pt x="2" y="2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i$ḻïḓe"/>
                <p:cNvSpPr/>
                <p:nvPr/>
              </p:nvSpPr>
              <p:spPr bwMode="auto">
                <a:xfrm>
                  <a:off x="6310178" y="4107430"/>
                  <a:ext cx="154857" cy="147223"/>
                </a:xfrm>
                <a:custGeom>
                  <a:avLst/>
                  <a:gdLst>
                    <a:gd name="T0" fmla="*/ 5 w 20"/>
                    <a:gd name="T1" fmla="*/ 9 h 19"/>
                    <a:gd name="T2" fmla="*/ 9 w 20"/>
                    <a:gd name="T3" fmla="*/ 11 h 19"/>
                    <a:gd name="T4" fmla="*/ 4 w 20"/>
                    <a:gd name="T5" fmla="*/ 16 h 19"/>
                    <a:gd name="T6" fmla="*/ 8 w 20"/>
                    <a:gd name="T7" fmla="*/ 17 h 19"/>
                    <a:gd name="T8" fmla="*/ 8 w 20"/>
                    <a:gd name="T9" fmla="*/ 18 h 19"/>
                    <a:gd name="T10" fmla="*/ 11 w 20"/>
                    <a:gd name="T11" fmla="*/ 17 h 19"/>
                    <a:gd name="T12" fmla="*/ 16 w 20"/>
                    <a:gd name="T13" fmla="*/ 18 h 19"/>
                    <a:gd name="T14" fmla="*/ 19 w 20"/>
                    <a:gd name="T15" fmla="*/ 15 h 19"/>
                    <a:gd name="T16" fmla="*/ 16 w 20"/>
                    <a:gd name="T17" fmla="*/ 11 h 19"/>
                    <a:gd name="T18" fmla="*/ 12 w 20"/>
                    <a:gd name="T19" fmla="*/ 6 h 19"/>
                    <a:gd name="T20" fmla="*/ 14 w 20"/>
                    <a:gd name="T21" fmla="*/ 2 h 19"/>
                    <a:gd name="T22" fmla="*/ 8 w 20"/>
                    <a:gd name="T23" fmla="*/ 1 h 19"/>
                    <a:gd name="T24" fmla="*/ 4 w 20"/>
                    <a:gd name="T25" fmla="*/ 2 h 19"/>
                    <a:gd name="T26" fmla="*/ 2 w 20"/>
                    <a:gd name="T27" fmla="*/ 2 h 19"/>
                    <a:gd name="T28" fmla="*/ 2 w 20"/>
                    <a:gd name="T29" fmla="*/ 5 h 19"/>
                    <a:gd name="T30" fmla="*/ 5 w 20"/>
                    <a:gd name="T31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" h="19">
                      <a:moveTo>
                        <a:pt x="5" y="9"/>
                      </a:moveTo>
                      <a:cubicBezTo>
                        <a:pt x="7" y="9"/>
                        <a:pt x="11" y="10"/>
                        <a:pt x="9" y="11"/>
                      </a:cubicBezTo>
                      <a:cubicBezTo>
                        <a:pt x="8" y="11"/>
                        <a:pt x="4" y="15"/>
                        <a:pt x="4" y="16"/>
                      </a:cubicBezTo>
                      <a:cubicBezTo>
                        <a:pt x="4" y="17"/>
                        <a:pt x="8" y="17"/>
                        <a:pt x="8" y="17"/>
                      </a:cubicBezTo>
                      <a:cubicBezTo>
                        <a:pt x="8" y="17"/>
                        <a:pt x="7" y="18"/>
                        <a:pt x="8" y="18"/>
                      </a:cubicBezTo>
                      <a:cubicBezTo>
                        <a:pt x="9" y="19"/>
                        <a:pt x="10" y="17"/>
                        <a:pt x="11" y="17"/>
                      </a:cubicBezTo>
                      <a:cubicBezTo>
                        <a:pt x="12" y="17"/>
                        <a:pt x="15" y="18"/>
                        <a:pt x="16" y="18"/>
                      </a:cubicBezTo>
                      <a:cubicBezTo>
                        <a:pt x="18" y="18"/>
                        <a:pt x="20" y="16"/>
                        <a:pt x="19" y="15"/>
                      </a:cubicBezTo>
                      <a:cubicBezTo>
                        <a:pt x="19" y="14"/>
                        <a:pt x="17" y="12"/>
                        <a:pt x="16" y="11"/>
                      </a:cubicBezTo>
                      <a:cubicBezTo>
                        <a:pt x="14" y="10"/>
                        <a:pt x="13" y="7"/>
                        <a:pt x="12" y="6"/>
                      </a:cubicBezTo>
                      <a:cubicBezTo>
                        <a:pt x="10" y="5"/>
                        <a:pt x="15" y="3"/>
                        <a:pt x="14" y="2"/>
                      </a:cubicBezTo>
                      <a:cubicBezTo>
                        <a:pt x="13" y="1"/>
                        <a:pt x="9" y="1"/>
                        <a:pt x="8" y="1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4" y="3"/>
                        <a:pt x="3" y="1"/>
                        <a:pt x="2" y="2"/>
                      </a:cubicBezTo>
                      <a:cubicBezTo>
                        <a:pt x="0" y="2"/>
                        <a:pt x="1" y="4"/>
                        <a:pt x="2" y="5"/>
                      </a:cubicBezTo>
                      <a:cubicBezTo>
                        <a:pt x="2" y="6"/>
                        <a:pt x="4" y="8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iṧlíďè"/>
                <p:cNvSpPr/>
                <p:nvPr/>
              </p:nvSpPr>
              <p:spPr bwMode="auto">
                <a:xfrm>
                  <a:off x="6162955" y="3928581"/>
                  <a:ext cx="1130892" cy="1821205"/>
                </a:xfrm>
                <a:custGeom>
                  <a:avLst/>
                  <a:gdLst>
                    <a:gd name="T0" fmla="*/ 43 w 146"/>
                    <a:gd name="T1" fmla="*/ 19 h 235"/>
                    <a:gd name="T2" fmla="*/ 57 w 146"/>
                    <a:gd name="T3" fmla="*/ 30 h 235"/>
                    <a:gd name="T4" fmla="*/ 65 w 146"/>
                    <a:gd name="T5" fmla="*/ 33 h 235"/>
                    <a:gd name="T6" fmla="*/ 72 w 146"/>
                    <a:gd name="T7" fmla="*/ 16 h 235"/>
                    <a:gd name="T8" fmla="*/ 76 w 146"/>
                    <a:gd name="T9" fmla="*/ 24 h 235"/>
                    <a:gd name="T10" fmla="*/ 76 w 146"/>
                    <a:gd name="T11" fmla="*/ 26 h 235"/>
                    <a:gd name="T12" fmla="*/ 67 w 146"/>
                    <a:gd name="T13" fmla="*/ 34 h 235"/>
                    <a:gd name="T14" fmla="*/ 57 w 146"/>
                    <a:gd name="T15" fmla="*/ 34 h 235"/>
                    <a:gd name="T16" fmla="*/ 50 w 146"/>
                    <a:gd name="T17" fmla="*/ 29 h 235"/>
                    <a:gd name="T18" fmla="*/ 38 w 146"/>
                    <a:gd name="T19" fmla="*/ 40 h 235"/>
                    <a:gd name="T20" fmla="*/ 33 w 146"/>
                    <a:gd name="T21" fmla="*/ 50 h 235"/>
                    <a:gd name="T22" fmla="*/ 17 w 146"/>
                    <a:gd name="T23" fmla="*/ 66 h 235"/>
                    <a:gd name="T24" fmla="*/ 27 w 146"/>
                    <a:gd name="T25" fmla="*/ 72 h 235"/>
                    <a:gd name="T26" fmla="*/ 42 w 146"/>
                    <a:gd name="T27" fmla="*/ 61 h 235"/>
                    <a:gd name="T28" fmla="*/ 60 w 146"/>
                    <a:gd name="T29" fmla="*/ 62 h 235"/>
                    <a:gd name="T30" fmla="*/ 71 w 146"/>
                    <a:gd name="T31" fmla="*/ 66 h 235"/>
                    <a:gd name="T32" fmla="*/ 69 w 146"/>
                    <a:gd name="T33" fmla="*/ 60 h 235"/>
                    <a:gd name="T34" fmla="*/ 83 w 146"/>
                    <a:gd name="T35" fmla="*/ 71 h 235"/>
                    <a:gd name="T36" fmla="*/ 90 w 146"/>
                    <a:gd name="T37" fmla="*/ 75 h 235"/>
                    <a:gd name="T38" fmla="*/ 100 w 146"/>
                    <a:gd name="T39" fmla="*/ 85 h 235"/>
                    <a:gd name="T40" fmla="*/ 87 w 146"/>
                    <a:gd name="T41" fmla="*/ 91 h 235"/>
                    <a:gd name="T42" fmla="*/ 70 w 146"/>
                    <a:gd name="T43" fmla="*/ 87 h 235"/>
                    <a:gd name="T44" fmla="*/ 59 w 146"/>
                    <a:gd name="T45" fmla="*/ 75 h 235"/>
                    <a:gd name="T46" fmla="*/ 24 w 146"/>
                    <a:gd name="T47" fmla="*/ 76 h 235"/>
                    <a:gd name="T48" fmla="*/ 3 w 146"/>
                    <a:gd name="T49" fmla="*/ 106 h 235"/>
                    <a:gd name="T50" fmla="*/ 4 w 146"/>
                    <a:gd name="T51" fmla="*/ 135 h 235"/>
                    <a:gd name="T52" fmla="*/ 27 w 146"/>
                    <a:gd name="T53" fmla="*/ 150 h 235"/>
                    <a:gd name="T54" fmla="*/ 53 w 146"/>
                    <a:gd name="T55" fmla="*/ 150 h 235"/>
                    <a:gd name="T56" fmla="*/ 61 w 146"/>
                    <a:gd name="T57" fmla="*/ 176 h 235"/>
                    <a:gd name="T58" fmla="*/ 61 w 146"/>
                    <a:gd name="T59" fmla="*/ 209 h 235"/>
                    <a:gd name="T60" fmla="*/ 66 w 146"/>
                    <a:gd name="T61" fmla="*/ 230 h 235"/>
                    <a:gd name="T62" fmla="*/ 90 w 146"/>
                    <a:gd name="T63" fmla="*/ 223 h 235"/>
                    <a:gd name="T64" fmla="*/ 100 w 146"/>
                    <a:gd name="T65" fmla="*/ 200 h 235"/>
                    <a:gd name="T66" fmla="*/ 107 w 146"/>
                    <a:gd name="T67" fmla="*/ 174 h 235"/>
                    <a:gd name="T68" fmla="*/ 125 w 146"/>
                    <a:gd name="T69" fmla="*/ 139 h 235"/>
                    <a:gd name="T70" fmla="*/ 112 w 146"/>
                    <a:gd name="T71" fmla="*/ 126 h 235"/>
                    <a:gd name="T72" fmla="*/ 99 w 146"/>
                    <a:gd name="T73" fmla="*/ 95 h 235"/>
                    <a:gd name="T74" fmla="*/ 112 w 146"/>
                    <a:gd name="T75" fmla="*/ 117 h 235"/>
                    <a:gd name="T76" fmla="*/ 129 w 146"/>
                    <a:gd name="T77" fmla="*/ 122 h 235"/>
                    <a:gd name="T78" fmla="*/ 132 w 146"/>
                    <a:gd name="T79" fmla="*/ 102 h 235"/>
                    <a:gd name="T80" fmla="*/ 122 w 146"/>
                    <a:gd name="T81" fmla="*/ 94 h 235"/>
                    <a:gd name="T82" fmla="*/ 135 w 146"/>
                    <a:gd name="T83" fmla="*/ 103 h 235"/>
                    <a:gd name="T84" fmla="*/ 103 w 146"/>
                    <a:gd name="T85" fmla="*/ 18 h 235"/>
                    <a:gd name="T86" fmla="*/ 96 w 146"/>
                    <a:gd name="T87" fmla="*/ 13 h 235"/>
                    <a:gd name="T88" fmla="*/ 99 w 146"/>
                    <a:gd name="T89" fmla="*/ 159 h 235"/>
                    <a:gd name="T90" fmla="*/ 122 w 146"/>
                    <a:gd name="T91" fmla="*/ 56 h 235"/>
                    <a:gd name="T92" fmla="*/ 123 w 146"/>
                    <a:gd name="T93" fmla="*/ 61 h 235"/>
                    <a:gd name="T94" fmla="*/ 129 w 146"/>
                    <a:gd name="T95" fmla="*/ 77 h 235"/>
                    <a:gd name="T96" fmla="*/ 121 w 146"/>
                    <a:gd name="T97" fmla="*/ 66 h 235"/>
                    <a:gd name="T98" fmla="*/ 94 w 146"/>
                    <a:gd name="T99" fmla="*/ 25 h 235"/>
                    <a:gd name="T100" fmla="*/ 101 w 146"/>
                    <a:gd name="T101" fmla="*/ 55 h 235"/>
                    <a:gd name="T102" fmla="*/ 110 w 146"/>
                    <a:gd name="T103" fmla="*/ 66 h 235"/>
                    <a:gd name="T104" fmla="*/ 88 w 146"/>
                    <a:gd name="T105" fmla="*/ 66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46" h="235">
                      <a:moveTo>
                        <a:pt x="74" y="1"/>
                      </a:moveTo>
                      <a:cubicBezTo>
                        <a:pt x="71" y="1"/>
                        <a:pt x="61" y="5"/>
                        <a:pt x="60" y="6"/>
                      </a:cubicBezTo>
                      <a:cubicBezTo>
                        <a:pt x="60" y="6"/>
                        <a:pt x="59" y="8"/>
                        <a:pt x="57" y="10"/>
                      </a:cubicBezTo>
                      <a:cubicBezTo>
                        <a:pt x="56" y="11"/>
                        <a:pt x="52" y="12"/>
                        <a:pt x="49" y="13"/>
                      </a:cubicBezTo>
                      <a:cubicBezTo>
                        <a:pt x="47" y="13"/>
                        <a:pt x="43" y="18"/>
                        <a:pt x="43" y="19"/>
                      </a:cubicBezTo>
                      <a:cubicBezTo>
                        <a:pt x="43" y="19"/>
                        <a:pt x="45" y="22"/>
                        <a:pt x="45" y="22"/>
                      </a:cubicBezTo>
                      <a:cubicBezTo>
                        <a:pt x="44" y="23"/>
                        <a:pt x="46" y="26"/>
                        <a:pt x="47" y="26"/>
                      </a:cubicBezTo>
                      <a:cubicBezTo>
                        <a:pt x="49" y="27"/>
                        <a:pt x="52" y="27"/>
                        <a:pt x="52" y="26"/>
                      </a:cubicBezTo>
                      <a:cubicBezTo>
                        <a:pt x="52" y="25"/>
                        <a:pt x="54" y="23"/>
                        <a:pt x="55" y="24"/>
                      </a:cubicBezTo>
                      <a:cubicBezTo>
                        <a:pt x="55" y="26"/>
                        <a:pt x="57" y="29"/>
                        <a:pt x="57" y="30"/>
                      </a:cubicBezTo>
                      <a:cubicBezTo>
                        <a:pt x="57" y="30"/>
                        <a:pt x="57" y="32"/>
                        <a:pt x="57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8" y="33"/>
                        <a:pt x="58" y="35"/>
                        <a:pt x="58" y="35"/>
                      </a:cubicBezTo>
                      <a:cubicBezTo>
                        <a:pt x="58" y="35"/>
                        <a:pt x="59" y="37"/>
                        <a:pt x="60" y="37"/>
                      </a:cubicBezTo>
                      <a:cubicBezTo>
                        <a:pt x="61" y="31"/>
                        <a:pt x="65" y="33"/>
                        <a:pt x="65" y="33"/>
                      </a:cubicBezTo>
                      <a:cubicBezTo>
                        <a:pt x="65" y="33"/>
                        <a:pt x="67" y="31"/>
                        <a:pt x="66" y="30"/>
                      </a:cubicBezTo>
                      <a:cubicBezTo>
                        <a:pt x="66" y="28"/>
                        <a:pt x="68" y="26"/>
                        <a:pt x="68" y="25"/>
                      </a:cubicBezTo>
                      <a:cubicBezTo>
                        <a:pt x="69" y="25"/>
                        <a:pt x="70" y="23"/>
                        <a:pt x="68" y="22"/>
                      </a:cubicBezTo>
                      <a:cubicBezTo>
                        <a:pt x="66" y="21"/>
                        <a:pt x="64" y="20"/>
                        <a:pt x="66" y="19"/>
                      </a:cubicBezTo>
                      <a:cubicBezTo>
                        <a:pt x="68" y="17"/>
                        <a:pt x="70" y="19"/>
                        <a:pt x="72" y="16"/>
                      </a:cubicBezTo>
                      <a:cubicBezTo>
                        <a:pt x="74" y="13"/>
                        <a:pt x="71" y="12"/>
                        <a:pt x="74" y="12"/>
                      </a:cubicBezTo>
                      <a:cubicBezTo>
                        <a:pt x="77" y="12"/>
                        <a:pt x="80" y="12"/>
                        <a:pt x="79" y="13"/>
                      </a:cubicBezTo>
                      <a:cubicBezTo>
                        <a:pt x="79" y="14"/>
                        <a:pt x="75" y="16"/>
                        <a:pt x="74" y="17"/>
                      </a:cubicBezTo>
                      <a:cubicBezTo>
                        <a:pt x="72" y="18"/>
                        <a:pt x="72" y="20"/>
                        <a:pt x="73" y="21"/>
                      </a:cubicBezTo>
                      <a:cubicBezTo>
                        <a:pt x="74" y="22"/>
                        <a:pt x="75" y="24"/>
                        <a:pt x="76" y="24"/>
                      </a:cubicBezTo>
                      <a:cubicBezTo>
                        <a:pt x="77" y="24"/>
                        <a:pt x="79" y="23"/>
                        <a:pt x="80" y="23"/>
                      </a:cubicBezTo>
                      <a:cubicBezTo>
                        <a:pt x="82" y="23"/>
                        <a:pt x="85" y="23"/>
                        <a:pt x="85" y="23"/>
                      </a:cubicBezTo>
                      <a:cubicBezTo>
                        <a:pt x="86" y="23"/>
                        <a:pt x="88" y="26"/>
                        <a:pt x="87" y="26"/>
                      </a:cubicBezTo>
                      <a:cubicBezTo>
                        <a:pt x="86" y="26"/>
                        <a:pt x="84" y="26"/>
                        <a:pt x="82" y="26"/>
                      </a:cubicBezTo>
                      <a:cubicBezTo>
                        <a:pt x="79" y="26"/>
                        <a:pt x="76" y="26"/>
                        <a:pt x="76" y="26"/>
                      </a:cubicBezTo>
                      <a:cubicBezTo>
                        <a:pt x="76" y="27"/>
                        <a:pt x="80" y="28"/>
                        <a:pt x="79" y="29"/>
                      </a:cubicBezTo>
                      <a:cubicBezTo>
                        <a:pt x="78" y="30"/>
                        <a:pt x="76" y="29"/>
                        <a:pt x="75" y="28"/>
                      </a:cubicBezTo>
                      <a:cubicBezTo>
                        <a:pt x="73" y="28"/>
                        <a:pt x="73" y="30"/>
                        <a:pt x="72" y="32"/>
                      </a:cubicBezTo>
                      <a:cubicBezTo>
                        <a:pt x="72" y="33"/>
                        <a:pt x="74" y="36"/>
                        <a:pt x="71" y="35"/>
                      </a:cubicBezTo>
                      <a:cubicBezTo>
                        <a:pt x="69" y="34"/>
                        <a:pt x="67" y="33"/>
                        <a:pt x="67" y="34"/>
                      </a:cubicBezTo>
                      <a:cubicBezTo>
                        <a:pt x="66" y="34"/>
                        <a:pt x="65" y="35"/>
                        <a:pt x="63" y="35"/>
                      </a:cubicBezTo>
                      <a:cubicBezTo>
                        <a:pt x="62" y="36"/>
                        <a:pt x="62" y="38"/>
                        <a:pt x="60" y="37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58" y="37"/>
                        <a:pt x="58" y="37"/>
                        <a:pt x="58" y="37"/>
                      </a:cubicBezTo>
                      <a:cubicBezTo>
                        <a:pt x="58" y="36"/>
                        <a:pt x="58" y="35"/>
                        <a:pt x="57" y="34"/>
                      </a:cubicBezTo>
                      <a:cubicBezTo>
                        <a:pt x="57" y="34"/>
                        <a:pt x="57" y="34"/>
                        <a:pt x="57" y="33"/>
                      </a:cubicBezTo>
                      <a:cubicBezTo>
                        <a:pt x="57" y="33"/>
                        <a:pt x="56" y="33"/>
                        <a:pt x="56" y="33"/>
                      </a:cubicBezTo>
                      <a:cubicBezTo>
                        <a:pt x="56" y="33"/>
                        <a:pt x="55" y="33"/>
                        <a:pt x="55" y="31"/>
                      </a:cubicBezTo>
                      <a:cubicBezTo>
                        <a:pt x="54" y="30"/>
                        <a:pt x="55" y="28"/>
                        <a:pt x="54" y="28"/>
                      </a:cubicBezTo>
                      <a:cubicBezTo>
                        <a:pt x="53" y="28"/>
                        <a:pt x="51" y="28"/>
                        <a:pt x="50" y="29"/>
                      </a:cubicBezTo>
                      <a:cubicBezTo>
                        <a:pt x="50" y="30"/>
                        <a:pt x="49" y="32"/>
                        <a:pt x="50" y="33"/>
                      </a:cubicBezTo>
                      <a:cubicBezTo>
                        <a:pt x="51" y="34"/>
                        <a:pt x="53" y="36"/>
                        <a:pt x="51" y="35"/>
                      </a:cubicBezTo>
                      <a:cubicBezTo>
                        <a:pt x="49" y="35"/>
                        <a:pt x="47" y="34"/>
                        <a:pt x="46" y="35"/>
                      </a:cubicBezTo>
                      <a:cubicBezTo>
                        <a:pt x="45" y="36"/>
                        <a:pt x="42" y="39"/>
                        <a:pt x="42" y="39"/>
                      </a:cubicBezTo>
                      <a:cubicBezTo>
                        <a:pt x="42" y="39"/>
                        <a:pt x="38" y="39"/>
                        <a:pt x="38" y="40"/>
                      </a:cubicBezTo>
                      <a:cubicBezTo>
                        <a:pt x="38" y="41"/>
                        <a:pt x="39" y="43"/>
                        <a:pt x="37" y="43"/>
                      </a:cubicBezTo>
                      <a:cubicBezTo>
                        <a:pt x="36" y="43"/>
                        <a:pt x="34" y="43"/>
                        <a:pt x="32" y="44"/>
                      </a:cubicBezTo>
                      <a:cubicBezTo>
                        <a:pt x="30" y="44"/>
                        <a:pt x="30" y="45"/>
                        <a:pt x="27" y="45"/>
                      </a:cubicBezTo>
                      <a:cubicBezTo>
                        <a:pt x="25" y="45"/>
                        <a:pt x="25" y="46"/>
                        <a:pt x="27" y="47"/>
                      </a:cubicBezTo>
                      <a:cubicBezTo>
                        <a:pt x="29" y="47"/>
                        <a:pt x="33" y="49"/>
                        <a:pt x="33" y="50"/>
                      </a:cubicBezTo>
                      <a:cubicBezTo>
                        <a:pt x="33" y="52"/>
                        <a:pt x="33" y="54"/>
                        <a:pt x="32" y="56"/>
                      </a:cubicBezTo>
                      <a:cubicBezTo>
                        <a:pt x="32" y="57"/>
                        <a:pt x="28" y="56"/>
                        <a:pt x="26" y="56"/>
                      </a:cubicBezTo>
                      <a:cubicBezTo>
                        <a:pt x="24" y="56"/>
                        <a:pt x="20" y="55"/>
                        <a:pt x="18" y="56"/>
                      </a:cubicBezTo>
                      <a:cubicBezTo>
                        <a:pt x="16" y="57"/>
                        <a:pt x="17" y="61"/>
                        <a:pt x="17" y="62"/>
                      </a:cubicBezTo>
                      <a:cubicBezTo>
                        <a:pt x="18" y="64"/>
                        <a:pt x="17" y="65"/>
                        <a:pt x="17" y="66"/>
                      </a:cubicBezTo>
                      <a:cubicBezTo>
                        <a:pt x="16" y="66"/>
                        <a:pt x="16" y="68"/>
                        <a:pt x="17" y="69"/>
                      </a:cubicBezTo>
                      <a:cubicBezTo>
                        <a:pt x="18" y="70"/>
                        <a:pt x="18" y="72"/>
                        <a:pt x="19" y="72"/>
                      </a:cubicBezTo>
                      <a:cubicBezTo>
                        <a:pt x="20" y="72"/>
                        <a:pt x="22" y="71"/>
                        <a:pt x="23" y="72"/>
                      </a:cubicBezTo>
                      <a:cubicBezTo>
                        <a:pt x="24" y="73"/>
                        <a:pt x="25" y="76"/>
                        <a:pt x="25" y="75"/>
                      </a:cubicBezTo>
                      <a:cubicBezTo>
                        <a:pt x="26" y="74"/>
                        <a:pt x="26" y="72"/>
                        <a:pt x="27" y="72"/>
                      </a:cubicBezTo>
                      <a:cubicBezTo>
                        <a:pt x="28" y="73"/>
                        <a:pt x="30" y="72"/>
                        <a:pt x="32" y="72"/>
                      </a:cubicBezTo>
                      <a:cubicBezTo>
                        <a:pt x="33" y="72"/>
                        <a:pt x="34" y="70"/>
                        <a:pt x="36" y="69"/>
                      </a:cubicBezTo>
                      <a:cubicBezTo>
                        <a:pt x="37" y="68"/>
                        <a:pt x="36" y="68"/>
                        <a:pt x="36" y="67"/>
                      </a:cubicBezTo>
                      <a:cubicBezTo>
                        <a:pt x="35" y="66"/>
                        <a:pt x="37" y="64"/>
                        <a:pt x="38" y="63"/>
                      </a:cubicBezTo>
                      <a:cubicBezTo>
                        <a:pt x="39" y="62"/>
                        <a:pt x="42" y="63"/>
                        <a:pt x="42" y="61"/>
                      </a:cubicBezTo>
                      <a:cubicBezTo>
                        <a:pt x="42" y="60"/>
                        <a:pt x="42" y="57"/>
                        <a:pt x="44" y="57"/>
                      </a:cubicBezTo>
                      <a:cubicBezTo>
                        <a:pt x="45" y="58"/>
                        <a:pt x="47" y="59"/>
                        <a:pt x="48" y="59"/>
                      </a:cubicBezTo>
                      <a:cubicBezTo>
                        <a:pt x="49" y="59"/>
                        <a:pt x="52" y="57"/>
                        <a:pt x="52" y="56"/>
                      </a:cubicBezTo>
                      <a:cubicBezTo>
                        <a:pt x="53" y="56"/>
                        <a:pt x="55" y="56"/>
                        <a:pt x="56" y="58"/>
                      </a:cubicBezTo>
                      <a:cubicBezTo>
                        <a:pt x="56" y="60"/>
                        <a:pt x="59" y="62"/>
                        <a:pt x="60" y="62"/>
                      </a:cubicBezTo>
                      <a:cubicBezTo>
                        <a:pt x="60" y="63"/>
                        <a:pt x="65" y="65"/>
                        <a:pt x="65" y="65"/>
                      </a:cubicBezTo>
                      <a:cubicBezTo>
                        <a:pt x="66" y="66"/>
                        <a:pt x="67" y="68"/>
                        <a:pt x="67" y="69"/>
                      </a:cubicBezTo>
                      <a:cubicBezTo>
                        <a:pt x="68" y="71"/>
                        <a:pt x="70" y="73"/>
                        <a:pt x="70" y="71"/>
                      </a:cubicBezTo>
                      <a:cubicBezTo>
                        <a:pt x="70" y="70"/>
                        <a:pt x="68" y="66"/>
                        <a:pt x="69" y="66"/>
                      </a:cubicBezTo>
                      <a:cubicBezTo>
                        <a:pt x="70" y="66"/>
                        <a:pt x="71" y="66"/>
                        <a:pt x="71" y="66"/>
                      </a:cubicBezTo>
                      <a:cubicBezTo>
                        <a:pt x="71" y="66"/>
                        <a:pt x="68" y="63"/>
                        <a:pt x="67" y="62"/>
                      </a:cubicBezTo>
                      <a:cubicBezTo>
                        <a:pt x="66" y="62"/>
                        <a:pt x="64" y="60"/>
                        <a:pt x="63" y="58"/>
                      </a:cubicBezTo>
                      <a:cubicBezTo>
                        <a:pt x="62" y="56"/>
                        <a:pt x="59" y="56"/>
                        <a:pt x="59" y="54"/>
                      </a:cubicBezTo>
                      <a:cubicBezTo>
                        <a:pt x="59" y="52"/>
                        <a:pt x="62" y="53"/>
                        <a:pt x="63" y="55"/>
                      </a:cubicBezTo>
                      <a:cubicBezTo>
                        <a:pt x="64" y="57"/>
                        <a:pt x="68" y="59"/>
                        <a:pt x="69" y="60"/>
                      </a:cubicBezTo>
                      <a:cubicBezTo>
                        <a:pt x="70" y="62"/>
                        <a:pt x="72" y="62"/>
                        <a:pt x="72" y="64"/>
                      </a:cubicBezTo>
                      <a:cubicBezTo>
                        <a:pt x="73" y="66"/>
                        <a:pt x="74" y="68"/>
                        <a:pt x="75" y="69"/>
                      </a:cubicBezTo>
                      <a:cubicBezTo>
                        <a:pt x="76" y="69"/>
                        <a:pt x="76" y="76"/>
                        <a:pt x="77" y="77"/>
                      </a:cubicBezTo>
                      <a:cubicBezTo>
                        <a:pt x="77" y="78"/>
                        <a:pt x="80" y="75"/>
                        <a:pt x="80" y="74"/>
                      </a:cubicBezTo>
                      <a:cubicBezTo>
                        <a:pt x="81" y="73"/>
                        <a:pt x="83" y="73"/>
                        <a:pt x="83" y="71"/>
                      </a:cubicBezTo>
                      <a:cubicBezTo>
                        <a:pt x="83" y="70"/>
                        <a:pt x="81" y="69"/>
                        <a:pt x="80" y="68"/>
                      </a:cubicBezTo>
                      <a:cubicBezTo>
                        <a:pt x="79" y="67"/>
                        <a:pt x="81" y="67"/>
                        <a:pt x="82" y="66"/>
                      </a:cubicBezTo>
                      <a:cubicBezTo>
                        <a:pt x="83" y="65"/>
                        <a:pt x="84" y="64"/>
                        <a:pt x="85" y="65"/>
                      </a:cubicBezTo>
                      <a:cubicBezTo>
                        <a:pt x="85" y="67"/>
                        <a:pt x="85" y="71"/>
                        <a:pt x="86" y="72"/>
                      </a:cubicBezTo>
                      <a:cubicBezTo>
                        <a:pt x="86" y="73"/>
                        <a:pt x="89" y="74"/>
                        <a:pt x="90" y="75"/>
                      </a:cubicBezTo>
                      <a:cubicBezTo>
                        <a:pt x="90" y="76"/>
                        <a:pt x="93" y="77"/>
                        <a:pt x="93" y="76"/>
                      </a:cubicBezTo>
                      <a:cubicBezTo>
                        <a:pt x="94" y="75"/>
                        <a:pt x="96" y="77"/>
                        <a:pt x="97" y="77"/>
                      </a:cubicBezTo>
                      <a:cubicBezTo>
                        <a:pt x="97" y="77"/>
                        <a:pt x="99" y="77"/>
                        <a:pt x="100" y="76"/>
                      </a:cubicBezTo>
                      <a:cubicBezTo>
                        <a:pt x="101" y="76"/>
                        <a:pt x="102" y="75"/>
                        <a:pt x="102" y="77"/>
                      </a:cubicBezTo>
                      <a:cubicBezTo>
                        <a:pt x="102" y="80"/>
                        <a:pt x="102" y="84"/>
                        <a:pt x="100" y="85"/>
                      </a:cubicBezTo>
                      <a:cubicBezTo>
                        <a:pt x="99" y="87"/>
                        <a:pt x="100" y="88"/>
                        <a:pt x="98" y="88"/>
                      </a:cubicBezTo>
                      <a:cubicBezTo>
                        <a:pt x="98" y="88"/>
                        <a:pt x="97" y="88"/>
                        <a:pt x="97" y="88"/>
                      </a:cubicBezTo>
                      <a:cubicBezTo>
                        <a:pt x="96" y="87"/>
                        <a:pt x="95" y="87"/>
                        <a:pt x="95" y="87"/>
                      </a:cubicBezTo>
                      <a:cubicBezTo>
                        <a:pt x="93" y="87"/>
                        <a:pt x="91" y="87"/>
                        <a:pt x="89" y="90"/>
                      </a:cubicBezTo>
                      <a:cubicBezTo>
                        <a:pt x="88" y="92"/>
                        <a:pt x="87" y="92"/>
                        <a:pt x="87" y="91"/>
                      </a:cubicBezTo>
                      <a:cubicBezTo>
                        <a:pt x="87" y="90"/>
                        <a:pt x="91" y="87"/>
                        <a:pt x="90" y="86"/>
                      </a:cubicBezTo>
                      <a:cubicBezTo>
                        <a:pt x="90" y="85"/>
                        <a:pt x="86" y="86"/>
                        <a:pt x="84" y="85"/>
                      </a:cubicBezTo>
                      <a:cubicBezTo>
                        <a:pt x="82" y="85"/>
                        <a:pt x="81" y="84"/>
                        <a:pt x="79" y="83"/>
                      </a:cubicBezTo>
                      <a:cubicBezTo>
                        <a:pt x="78" y="83"/>
                        <a:pt x="77" y="87"/>
                        <a:pt x="76" y="89"/>
                      </a:cubicBezTo>
                      <a:cubicBezTo>
                        <a:pt x="74" y="91"/>
                        <a:pt x="72" y="88"/>
                        <a:pt x="70" y="87"/>
                      </a:cubicBezTo>
                      <a:cubicBezTo>
                        <a:pt x="69" y="87"/>
                        <a:pt x="66" y="85"/>
                        <a:pt x="66" y="85"/>
                      </a:cubicBezTo>
                      <a:cubicBezTo>
                        <a:pt x="66" y="85"/>
                        <a:pt x="63" y="83"/>
                        <a:pt x="62" y="83"/>
                      </a:cubicBezTo>
                      <a:cubicBezTo>
                        <a:pt x="61" y="83"/>
                        <a:pt x="59" y="81"/>
                        <a:pt x="58" y="80"/>
                      </a:cubicBezTo>
                      <a:cubicBezTo>
                        <a:pt x="57" y="80"/>
                        <a:pt x="55" y="79"/>
                        <a:pt x="57" y="78"/>
                      </a:cubicBezTo>
                      <a:cubicBezTo>
                        <a:pt x="58" y="77"/>
                        <a:pt x="61" y="79"/>
                        <a:pt x="59" y="75"/>
                      </a:cubicBezTo>
                      <a:cubicBezTo>
                        <a:pt x="58" y="70"/>
                        <a:pt x="53" y="71"/>
                        <a:pt x="52" y="71"/>
                      </a:cubicBezTo>
                      <a:cubicBezTo>
                        <a:pt x="51" y="72"/>
                        <a:pt x="43" y="71"/>
                        <a:pt x="42" y="71"/>
                      </a:cubicBezTo>
                      <a:cubicBezTo>
                        <a:pt x="42" y="71"/>
                        <a:pt x="37" y="73"/>
                        <a:pt x="35" y="74"/>
                      </a:cubicBezTo>
                      <a:cubicBezTo>
                        <a:pt x="34" y="75"/>
                        <a:pt x="31" y="76"/>
                        <a:pt x="30" y="76"/>
                      </a:cubicBezTo>
                      <a:cubicBezTo>
                        <a:pt x="30" y="77"/>
                        <a:pt x="26" y="75"/>
                        <a:pt x="24" y="76"/>
                      </a:cubicBezTo>
                      <a:cubicBezTo>
                        <a:pt x="22" y="78"/>
                        <a:pt x="20" y="80"/>
                        <a:pt x="20" y="80"/>
                      </a:cubicBezTo>
                      <a:cubicBezTo>
                        <a:pt x="19" y="80"/>
                        <a:pt x="18" y="81"/>
                        <a:pt x="17" y="84"/>
                      </a:cubicBezTo>
                      <a:cubicBezTo>
                        <a:pt x="16" y="87"/>
                        <a:pt x="17" y="90"/>
                        <a:pt x="15" y="91"/>
                      </a:cubicBezTo>
                      <a:cubicBezTo>
                        <a:pt x="13" y="92"/>
                        <a:pt x="9" y="94"/>
                        <a:pt x="8" y="95"/>
                      </a:cubicBezTo>
                      <a:cubicBezTo>
                        <a:pt x="6" y="97"/>
                        <a:pt x="5" y="103"/>
                        <a:pt x="3" y="106"/>
                      </a:cubicBezTo>
                      <a:cubicBezTo>
                        <a:pt x="2" y="109"/>
                        <a:pt x="3" y="111"/>
                        <a:pt x="4" y="113"/>
                      </a:cubicBezTo>
                      <a:cubicBezTo>
                        <a:pt x="4" y="115"/>
                        <a:pt x="5" y="118"/>
                        <a:pt x="3" y="121"/>
                      </a:cubicBezTo>
                      <a:cubicBezTo>
                        <a:pt x="1" y="124"/>
                        <a:pt x="2" y="125"/>
                        <a:pt x="1" y="126"/>
                      </a:cubicBezTo>
                      <a:cubicBezTo>
                        <a:pt x="0" y="126"/>
                        <a:pt x="2" y="127"/>
                        <a:pt x="2" y="129"/>
                      </a:cubicBezTo>
                      <a:cubicBezTo>
                        <a:pt x="2" y="131"/>
                        <a:pt x="0" y="133"/>
                        <a:pt x="4" y="135"/>
                      </a:cubicBezTo>
                      <a:cubicBezTo>
                        <a:pt x="7" y="137"/>
                        <a:pt x="10" y="137"/>
                        <a:pt x="11" y="139"/>
                      </a:cubicBezTo>
                      <a:cubicBezTo>
                        <a:pt x="12" y="142"/>
                        <a:pt x="15" y="148"/>
                        <a:pt x="15" y="148"/>
                      </a:cubicBezTo>
                      <a:cubicBezTo>
                        <a:pt x="15" y="148"/>
                        <a:pt x="18" y="151"/>
                        <a:pt x="20" y="152"/>
                      </a:cubicBezTo>
                      <a:cubicBezTo>
                        <a:pt x="21" y="154"/>
                        <a:pt x="22" y="153"/>
                        <a:pt x="22" y="151"/>
                      </a:cubicBezTo>
                      <a:cubicBezTo>
                        <a:pt x="22" y="150"/>
                        <a:pt x="24" y="150"/>
                        <a:pt x="27" y="150"/>
                      </a:cubicBezTo>
                      <a:cubicBezTo>
                        <a:pt x="29" y="150"/>
                        <a:pt x="31" y="150"/>
                        <a:pt x="33" y="150"/>
                      </a:cubicBezTo>
                      <a:cubicBezTo>
                        <a:pt x="36" y="149"/>
                        <a:pt x="38" y="146"/>
                        <a:pt x="39" y="145"/>
                      </a:cubicBezTo>
                      <a:cubicBezTo>
                        <a:pt x="39" y="145"/>
                        <a:pt x="43" y="144"/>
                        <a:pt x="45" y="146"/>
                      </a:cubicBezTo>
                      <a:cubicBezTo>
                        <a:pt x="47" y="148"/>
                        <a:pt x="47" y="150"/>
                        <a:pt x="48" y="151"/>
                      </a:cubicBezTo>
                      <a:cubicBezTo>
                        <a:pt x="49" y="153"/>
                        <a:pt x="51" y="152"/>
                        <a:pt x="53" y="150"/>
                      </a:cubicBezTo>
                      <a:cubicBezTo>
                        <a:pt x="54" y="149"/>
                        <a:pt x="54" y="149"/>
                        <a:pt x="55" y="151"/>
                      </a:cubicBezTo>
                      <a:cubicBezTo>
                        <a:pt x="57" y="152"/>
                        <a:pt x="58" y="153"/>
                        <a:pt x="56" y="155"/>
                      </a:cubicBezTo>
                      <a:cubicBezTo>
                        <a:pt x="55" y="157"/>
                        <a:pt x="55" y="159"/>
                        <a:pt x="54" y="162"/>
                      </a:cubicBezTo>
                      <a:cubicBezTo>
                        <a:pt x="53" y="165"/>
                        <a:pt x="55" y="165"/>
                        <a:pt x="57" y="166"/>
                      </a:cubicBezTo>
                      <a:cubicBezTo>
                        <a:pt x="59" y="167"/>
                        <a:pt x="60" y="175"/>
                        <a:pt x="61" y="176"/>
                      </a:cubicBezTo>
                      <a:cubicBezTo>
                        <a:pt x="62" y="178"/>
                        <a:pt x="60" y="182"/>
                        <a:pt x="61" y="184"/>
                      </a:cubicBezTo>
                      <a:cubicBezTo>
                        <a:pt x="62" y="186"/>
                        <a:pt x="63" y="187"/>
                        <a:pt x="61" y="189"/>
                      </a:cubicBezTo>
                      <a:cubicBezTo>
                        <a:pt x="60" y="190"/>
                        <a:pt x="58" y="192"/>
                        <a:pt x="58" y="196"/>
                      </a:cubicBezTo>
                      <a:cubicBezTo>
                        <a:pt x="57" y="200"/>
                        <a:pt x="58" y="202"/>
                        <a:pt x="58" y="203"/>
                      </a:cubicBezTo>
                      <a:cubicBezTo>
                        <a:pt x="59" y="204"/>
                        <a:pt x="60" y="208"/>
                        <a:pt x="61" y="209"/>
                      </a:cubicBezTo>
                      <a:cubicBezTo>
                        <a:pt x="62" y="210"/>
                        <a:pt x="64" y="212"/>
                        <a:pt x="64" y="214"/>
                      </a:cubicBezTo>
                      <a:cubicBezTo>
                        <a:pt x="64" y="216"/>
                        <a:pt x="61" y="219"/>
                        <a:pt x="62" y="220"/>
                      </a:cubicBezTo>
                      <a:cubicBezTo>
                        <a:pt x="63" y="221"/>
                        <a:pt x="63" y="222"/>
                        <a:pt x="64" y="224"/>
                      </a:cubicBezTo>
                      <a:cubicBezTo>
                        <a:pt x="66" y="225"/>
                        <a:pt x="66" y="228"/>
                        <a:pt x="66" y="228"/>
                      </a:cubicBezTo>
                      <a:cubicBezTo>
                        <a:pt x="66" y="228"/>
                        <a:pt x="66" y="229"/>
                        <a:pt x="66" y="230"/>
                      </a:cubicBezTo>
                      <a:cubicBezTo>
                        <a:pt x="66" y="232"/>
                        <a:pt x="66" y="233"/>
                        <a:pt x="67" y="234"/>
                      </a:cubicBezTo>
                      <a:cubicBezTo>
                        <a:pt x="69" y="235"/>
                        <a:pt x="70" y="235"/>
                        <a:pt x="70" y="234"/>
                      </a:cubicBezTo>
                      <a:cubicBezTo>
                        <a:pt x="71" y="233"/>
                        <a:pt x="75" y="231"/>
                        <a:pt x="77" y="231"/>
                      </a:cubicBezTo>
                      <a:cubicBezTo>
                        <a:pt x="79" y="231"/>
                        <a:pt x="81" y="231"/>
                        <a:pt x="83" y="230"/>
                      </a:cubicBezTo>
                      <a:cubicBezTo>
                        <a:pt x="85" y="228"/>
                        <a:pt x="89" y="224"/>
                        <a:pt x="90" y="223"/>
                      </a:cubicBezTo>
                      <a:cubicBezTo>
                        <a:pt x="91" y="221"/>
                        <a:pt x="94" y="219"/>
                        <a:pt x="94" y="218"/>
                      </a:cubicBezTo>
                      <a:cubicBezTo>
                        <a:pt x="93" y="216"/>
                        <a:pt x="92" y="214"/>
                        <a:pt x="93" y="214"/>
                      </a:cubicBezTo>
                      <a:cubicBezTo>
                        <a:pt x="94" y="213"/>
                        <a:pt x="98" y="212"/>
                        <a:pt x="98" y="211"/>
                      </a:cubicBezTo>
                      <a:cubicBezTo>
                        <a:pt x="99" y="210"/>
                        <a:pt x="98" y="206"/>
                        <a:pt x="98" y="205"/>
                      </a:cubicBezTo>
                      <a:cubicBezTo>
                        <a:pt x="98" y="204"/>
                        <a:pt x="99" y="202"/>
                        <a:pt x="100" y="200"/>
                      </a:cubicBezTo>
                      <a:cubicBezTo>
                        <a:pt x="101" y="198"/>
                        <a:pt x="104" y="196"/>
                        <a:pt x="105" y="195"/>
                      </a:cubicBezTo>
                      <a:cubicBezTo>
                        <a:pt x="105" y="195"/>
                        <a:pt x="108" y="192"/>
                        <a:pt x="108" y="190"/>
                      </a:cubicBezTo>
                      <a:cubicBezTo>
                        <a:pt x="109" y="187"/>
                        <a:pt x="108" y="184"/>
                        <a:pt x="109" y="183"/>
                      </a:cubicBezTo>
                      <a:cubicBezTo>
                        <a:pt x="109" y="182"/>
                        <a:pt x="109" y="181"/>
                        <a:pt x="108" y="179"/>
                      </a:cubicBezTo>
                      <a:cubicBezTo>
                        <a:pt x="107" y="178"/>
                        <a:pt x="107" y="174"/>
                        <a:pt x="107" y="174"/>
                      </a:cubicBezTo>
                      <a:cubicBezTo>
                        <a:pt x="106" y="173"/>
                        <a:pt x="107" y="168"/>
                        <a:pt x="108" y="168"/>
                      </a:cubicBezTo>
                      <a:cubicBezTo>
                        <a:pt x="109" y="167"/>
                        <a:pt x="111" y="163"/>
                        <a:pt x="112" y="162"/>
                      </a:cubicBezTo>
                      <a:cubicBezTo>
                        <a:pt x="113" y="160"/>
                        <a:pt x="116" y="154"/>
                        <a:pt x="117" y="154"/>
                      </a:cubicBezTo>
                      <a:cubicBezTo>
                        <a:pt x="119" y="153"/>
                        <a:pt x="121" y="150"/>
                        <a:pt x="121" y="149"/>
                      </a:cubicBezTo>
                      <a:cubicBezTo>
                        <a:pt x="121" y="147"/>
                        <a:pt x="125" y="140"/>
                        <a:pt x="125" y="139"/>
                      </a:cubicBezTo>
                      <a:cubicBezTo>
                        <a:pt x="125" y="138"/>
                        <a:pt x="126" y="133"/>
                        <a:pt x="126" y="132"/>
                      </a:cubicBezTo>
                      <a:cubicBezTo>
                        <a:pt x="125" y="131"/>
                        <a:pt x="121" y="134"/>
                        <a:pt x="120" y="134"/>
                      </a:cubicBezTo>
                      <a:cubicBezTo>
                        <a:pt x="119" y="134"/>
                        <a:pt x="118" y="136"/>
                        <a:pt x="116" y="136"/>
                      </a:cubicBezTo>
                      <a:cubicBezTo>
                        <a:pt x="114" y="136"/>
                        <a:pt x="115" y="133"/>
                        <a:pt x="114" y="132"/>
                      </a:cubicBezTo>
                      <a:cubicBezTo>
                        <a:pt x="114" y="131"/>
                        <a:pt x="112" y="127"/>
                        <a:pt x="112" y="126"/>
                      </a:cubicBezTo>
                      <a:cubicBezTo>
                        <a:pt x="111" y="126"/>
                        <a:pt x="110" y="124"/>
                        <a:pt x="109" y="122"/>
                      </a:cubicBezTo>
                      <a:cubicBezTo>
                        <a:pt x="108" y="119"/>
                        <a:pt x="106" y="118"/>
                        <a:pt x="104" y="116"/>
                      </a:cubicBezTo>
                      <a:cubicBezTo>
                        <a:pt x="103" y="114"/>
                        <a:pt x="105" y="109"/>
                        <a:pt x="103" y="106"/>
                      </a:cubicBezTo>
                      <a:cubicBezTo>
                        <a:pt x="102" y="103"/>
                        <a:pt x="101" y="100"/>
                        <a:pt x="100" y="97"/>
                      </a:cubicBezTo>
                      <a:cubicBezTo>
                        <a:pt x="100" y="97"/>
                        <a:pt x="100" y="96"/>
                        <a:pt x="99" y="95"/>
                      </a:cubicBezTo>
                      <a:cubicBezTo>
                        <a:pt x="101" y="95"/>
                        <a:pt x="103" y="94"/>
                        <a:pt x="103" y="95"/>
                      </a:cubicBezTo>
                      <a:cubicBezTo>
                        <a:pt x="103" y="97"/>
                        <a:pt x="105" y="100"/>
                        <a:pt x="105" y="102"/>
                      </a:cubicBezTo>
                      <a:cubicBezTo>
                        <a:pt x="105" y="104"/>
                        <a:pt x="107" y="103"/>
                        <a:pt x="107" y="105"/>
                      </a:cubicBezTo>
                      <a:cubicBezTo>
                        <a:pt x="107" y="107"/>
                        <a:pt x="108" y="112"/>
                        <a:pt x="109" y="112"/>
                      </a:cubicBezTo>
                      <a:cubicBezTo>
                        <a:pt x="109" y="113"/>
                        <a:pt x="112" y="116"/>
                        <a:pt x="112" y="117"/>
                      </a:cubicBezTo>
                      <a:cubicBezTo>
                        <a:pt x="113" y="118"/>
                        <a:pt x="113" y="120"/>
                        <a:pt x="113" y="123"/>
                      </a:cubicBezTo>
                      <a:cubicBezTo>
                        <a:pt x="114" y="126"/>
                        <a:pt x="114" y="129"/>
                        <a:pt x="115" y="130"/>
                      </a:cubicBezTo>
                      <a:cubicBezTo>
                        <a:pt x="116" y="131"/>
                        <a:pt x="120" y="129"/>
                        <a:pt x="120" y="128"/>
                      </a:cubicBezTo>
                      <a:cubicBezTo>
                        <a:pt x="121" y="128"/>
                        <a:pt x="125" y="125"/>
                        <a:pt x="126" y="125"/>
                      </a:cubicBezTo>
                      <a:cubicBezTo>
                        <a:pt x="127" y="124"/>
                        <a:pt x="127" y="123"/>
                        <a:pt x="129" y="122"/>
                      </a:cubicBezTo>
                      <a:cubicBezTo>
                        <a:pt x="131" y="122"/>
                        <a:pt x="132" y="120"/>
                        <a:pt x="133" y="118"/>
                      </a:cubicBezTo>
                      <a:cubicBezTo>
                        <a:pt x="134" y="117"/>
                        <a:pt x="135" y="113"/>
                        <a:pt x="136" y="112"/>
                      </a:cubicBezTo>
                      <a:cubicBezTo>
                        <a:pt x="136" y="111"/>
                        <a:pt x="137" y="110"/>
                        <a:pt x="136" y="108"/>
                      </a:cubicBezTo>
                      <a:cubicBezTo>
                        <a:pt x="136" y="107"/>
                        <a:pt x="134" y="105"/>
                        <a:pt x="133" y="105"/>
                      </a:cubicBezTo>
                      <a:cubicBezTo>
                        <a:pt x="132" y="104"/>
                        <a:pt x="132" y="102"/>
                        <a:pt x="132" y="102"/>
                      </a:cubicBezTo>
                      <a:cubicBezTo>
                        <a:pt x="131" y="102"/>
                        <a:pt x="131" y="103"/>
                        <a:pt x="130" y="104"/>
                      </a:cubicBezTo>
                      <a:cubicBezTo>
                        <a:pt x="129" y="105"/>
                        <a:pt x="128" y="107"/>
                        <a:pt x="127" y="106"/>
                      </a:cubicBezTo>
                      <a:cubicBezTo>
                        <a:pt x="127" y="106"/>
                        <a:pt x="128" y="105"/>
                        <a:pt x="126" y="103"/>
                      </a:cubicBezTo>
                      <a:cubicBezTo>
                        <a:pt x="125" y="102"/>
                        <a:pt x="125" y="101"/>
                        <a:pt x="125" y="100"/>
                      </a:cubicBezTo>
                      <a:cubicBezTo>
                        <a:pt x="125" y="99"/>
                        <a:pt x="122" y="96"/>
                        <a:pt x="122" y="94"/>
                      </a:cubicBezTo>
                      <a:cubicBezTo>
                        <a:pt x="121" y="92"/>
                        <a:pt x="123" y="90"/>
                        <a:pt x="124" y="91"/>
                      </a:cubicBezTo>
                      <a:cubicBezTo>
                        <a:pt x="125" y="93"/>
                        <a:pt x="125" y="96"/>
                        <a:pt x="127" y="97"/>
                      </a:cubicBezTo>
                      <a:cubicBezTo>
                        <a:pt x="128" y="98"/>
                        <a:pt x="129" y="100"/>
                        <a:pt x="130" y="101"/>
                      </a:cubicBezTo>
                      <a:cubicBezTo>
                        <a:pt x="131" y="101"/>
                        <a:pt x="132" y="99"/>
                        <a:pt x="133" y="99"/>
                      </a:cubicBezTo>
                      <a:cubicBezTo>
                        <a:pt x="133" y="99"/>
                        <a:pt x="134" y="103"/>
                        <a:pt x="135" y="103"/>
                      </a:cubicBezTo>
                      <a:cubicBezTo>
                        <a:pt x="136" y="104"/>
                        <a:pt x="139" y="104"/>
                        <a:pt x="139" y="104"/>
                      </a:cubicBezTo>
                      <a:cubicBezTo>
                        <a:pt x="140" y="104"/>
                        <a:pt x="142" y="105"/>
                        <a:pt x="142" y="104"/>
                      </a:cubicBezTo>
                      <a:cubicBezTo>
                        <a:pt x="142" y="103"/>
                        <a:pt x="146" y="101"/>
                        <a:pt x="146" y="101"/>
                      </a:cubicBezTo>
                      <a:cubicBezTo>
                        <a:pt x="146" y="101"/>
                        <a:pt x="146" y="100"/>
                        <a:pt x="146" y="98"/>
                      </a:cubicBezTo>
                      <a:cubicBezTo>
                        <a:pt x="140" y="67"/>
                        <a:pt x="124" y="39"/>
                        <a:pt x="103" y="18"/>
                      </a:cubicBezTo>
                      <a:cubicBezTo>
                        <a:pt x="102" y="18"/>
                        <a:pt x="102" y="18"/>
                        <a:pt x="101" y="17"/>
                      </a:cubicBezTo>
                      <a:cubicBezTo>
                        <a:pt x="99" y="16"/>
                        <a:pt x="99" y="16"/>
                        <a:pt x="99" y="17"/>
                      </a:cubicBezTo>
                      <a:cubicBezTo>
                        <a:pt x="98" y="17"/>
                        <a:pt x="97" y="18"/>
                        <a:pt x="96" y="17"/>
                      </a:cubicBezTo>
                      <a:cubicBezTo>
                        <a:pt x="96" y="15"/>
                        <a:pt x="96" y="15"/>
                        <a:pt x="95" y="14"/>
                      </a:cubicBezTo>
                      <a:cubicBezTo>
                        <a:pt x="94" y="13"/>
                        <a:pt x="95" y="13"/>
                        <a:pt x="96" y="13"/>
                      </a:cubicBezTo>
                      <a:cubicBezTo>
                        <a:pt x="97" y="14"/>
                        <a:pt x="98" y="14"/>
                        <a:pt x="99" y="14"/>
                      </a:cubicBezTo>
                      <a:cubicBezTo>
                        <a:pt x="95" y="11"/>
                        <a:pt x="92" y="8"/>
                        <a:pt x="88" y="5"/>
                      </a:cubicBezTo>
                      <a:cubicBezTo>
                        <a:pt x="88" y="5"/>
                        <a:pt x="88" y="5"/>
                        <a:pt x="88" y="5"/>
                      </a:cubicBezTo>
                      <a:cubicBezTo>
                        <a:pt x="86" y="5"/>
                        <a:pt x="78" y="0"/>
                        <a:pt x="74" y="1"/>
                      </a:cubicBezTo>
                      <a:close/>
                      <a:moveTo>
                        <a:pt x="99" y="159"/>
                      </a:moveTo>
                      <a:cubicBezTo>
                        <a:pt x="100" y="160"/>
                        <a:pt x="98" y="165"/>
                        <a:pt x="96" y="165"/>
                      </a:cubicBezTo>
                      <a:cubicBezTo>
                        <a:pt x="95" y="165"/>
                        <a:pt x="96" y="160"/>
                        <a:pt x="96" y="159"/>
                      </a:cubicBezTo>
                      <a:cubicBezTo>
                        <a:pt x="97" y="158"/>
                        <a:pt x="99" y="158"/>
                        <a:pt x="99" y="159"/>
                      </a:cubicBezTo>
                      <a:close/>
                      <a:moveTo>
                        <a:pt x="118" y="56"/>
                      </a:moveTo>
                      <a:cubicBezTo>
                        <a:pt x="119" y="55"/>
                        <a:pt x="121" y="57"/>
                        <a:pt x="122" y="56"/>
                      </a:cubicBezTo>
                      <a:cubicBezTo>
                        <a:pt x="123" y="56"/>
                        <a:pt x="124" y="55"/>
                        <a:pt x="124" y="54"/>
                      </a:cubicBezTo>
                      <a:cubicBezTo>
                        <a:pt x="125" y="54"/>
                        <a:pt x="127" y="55"/>
                        <a:pt x="127" y="56"/>
                      </a:cubicBezTo>
                      <a:cubicBezTo>
                        <a:pt x="128" y="57"/>
                        <a:pt x="129" y="59"/>
                        <a:pt x="129" y="60"/>
                      </a:cubicBezTo>
                      <a:cubicBezTo>
                        <a:pt x="128" y="60"/>
                        <a:pt x="126" y="60"/>
                        <a:pt x="126" y="59"/>
                      </a:cubicBezTo>
                      <a:cubicBezTo>
                        <a:pt x="125" y="58"/>
                        <a:pt x="123" y="59"/>
                        <a:pt x="123" y="61"/>
                      </a:cubicBezTo>
                      <a:cubicBezTo>
                        <a:pt x="123" y="63"/>
                        <a:pt x="124" y="62"/>
                        <a:pt x="124" y="62"/>
                      </a:cubicBezTo>
                      <a:cubicBezTo>
                        <a:pt x="125" y="63"/>
                        <a:pt x="125" y="64"/>
                        <a:pt x="126" y="66"/>
                      </a:cubicBezTo>
                      <a:cubicBezTo>
                        <a:pt x="126" y="67"/>
                        <a:pt x="127" y="66"/>
                        <a:pt x="128" y="67"/>
                      </a:cubicBezTo>
                      <a:cubicBezTo>
                        <a:pt x="128" y="68"/>
                        <a:pt x="126" y="69"/>
                        <a:pt x="127" y="70"/>
                      </a:cubicBezTo>
                      <a:cubicBezTo>
                        <a:pt x="128" y="72"/>
                        <a:pt x="129" y="76"/>
                        <a:pt x="129" y="77"/>
                      </a:cubicBezTo>
                      <a:cubicBezTo>
                        <a:pt x="129" y="78"/>
                        <a:pt x="127" y="78"/>
                        <a:pt x="126" y="78"/>
                      </a:cubicBezTo>
                      <a:cubicBezTo>
                        <a:pt x="125" y="78"/>
                        <a:pt x="122" y="76"/>
                        <a:pt x="122" y="76"/>
                      </a:cubicBezTo>
                      <a:cubicBezTo>
                        <a:pt x="121" y="75"/>
                        <a:pt x="120" y="71"/>
                        <a:pt x="121" y="71"/>
                      </a:cubicBezTo>
                      <a:cubicBezTo>
                        <a:pt x="122" y="71"/>
                        <a:pt x="122" y="71"/>
                        <a:pt x="124" y="69"/>
                      </a:cubicBezTo>
                      <a:cubicBezTo>
                        <a:pt x="125" y="68"/>
                        <a:pt x="122" y="67"/>
                        <a:pt x="121" y="66"/>
                      </a:cubicBezTo>
                      <a:cubicBezTo>
                        <a:pt x="120" y="66"/>
                        <a:pt x="118" y="62"/>
                        <a:pt x="117" y="60"/>
                      </a:cubicBezTo>
                      <a:cubicBezTo>
                        <a:pt x="117" y="59"/>
                        <a:pt x="117" y="57"/>
                        <a:pt x="118" y="56"/>
                      </a:cubicBezTo>
                      <a:close/>
                      <a:moveTo>
                        <a:pt x="94" y="25"/>
                      </a:moveTo>
                      <a:cubicBezTo>
                        <a:pt x="93" y="26"/>
                        <a:pt x="89" y="24"/>
                        <a:pt x="89" y="23"/>
                      </a:cubicBezTo>
                      <a:cubicBezTo>
                        <a:pt x="90" y="20"/>
                        <a:pt x="94" y="24"/>
                        <a:pt x="94" y="25"/>
                      </a:cubicBezTo>
                      <a:close/>
                      <a:moveTo>
                        <a:pt x="91" y="54"/>
                      </a:moveTo>
                      <a:cubicBezTo>
                        <a:pt x="92" y="53"/>
                        <a:pt x="93" y="53"/>
                        <a:pt x="94" y="53"/>
                      </a:cubicBezTo>
                      <a:cubicBezTo>
                        <a:pt x="95" y="53"/>
                        <a:pt x="97" y="57"/>
                        <a:pt x="97" y="58"/>
                      </a:cubicBezTo>
                      <a:cubicBezTo>
                        <a:pt x="98" y="59"/>
                        <a:pt x="99" y="57"/>
                        <a:pt x="99" y="57"/>
                      </a:cubicBezTo>
                      <a:cubicBezTo>
                        <a:pt x="100" y="57"/>
                        <a:pt x="101" y="56"/>
                        <a:pt x="101" y="55"/>
                      </a:cubicBezTo>
                      <a:cubicBezTo>
                        <a:pt x="101" y="54"/>
                        <a:pt x="102" y="54"/>
                        <a:pt x="103" y="54"/>
                      </a:cubicBezTo>
                      <a:cubicBezTo>
                        <a:pt x="105" y="54"/>
                        <a:pt x="104" y="55"/>
                        <a:pt x="103" y="55"/>
                      </a:cubicBezTo>
                      <a:cubicBezTo>
                        <a:pt x="102" y="56"/>
                        <a:pt x="102" y="57"/>
                        <a:pt x="104" y="57"/>
                      </a:cubicBezTo>
                      <a:cubicBezTo>
                        <a:pt x="106" y="58"/>
                        <a:pt x="107" y="60"/>
                        <a:pt x="109" y="62"/>
                      </a:cubicBezTo>
                      <a:cubicBezTo>
                        <a:pt x="111" y="63"/>
                        <a:pt x="111" y="66"/>
                        <a:pt x="110" y="66"/>
                      </a:cubicBezTo>
                      <a:cubicBezTo>
                        <a:pt x="109" y="67"/>
                        <a:pt x="106" y="67"/>
                        <a:pt x="105" y="66"/>
                      </a:cubicBezTo>
                      <a:cubicBezTo>
                        <a:pt x="104" y="66"/>
                        <a:pt x="102" y="64"/>
                        <a:pt x="100" y="64"/>
                      </a:cubicBezTo>
                      <a:cubicBezTo>
                        <a:pt x="98" y="63"/>
                        <a:pt x="96" y="63"/>
                        <a:pt x="95" y="64"/>
                      </a:cubicBezTo>
                      <a:cubicBezTo>
                        <a:pt x="95" y="66"/>
                        <a:pt x="92" y="65"/>
                        <a:pt x="91" y="65"/>
                      </a:cubicBezTo>
                      <a:cubicBezTo>
                        <a:pt x="90" y="65"/>
                        <a:pt x="89" y="67"/>
                        <a:pt x="88" y="66"/>
                      </a:cubicBezTo>
                      <a:cubicBezTo>
                        <a:pt x="88" y="66"/>
                        <a:pt x="89" y="62"/>
                        <a:pt x="88" y="62"/>
                      </a:cubicBezTo>
                      <a:cubicBezTo>
                        <a:pt x="87" y="62"/>
                        <a:pt x="88" y="59"/>
                        <a:pt x="89" y="59"/>
                      </a:cubicBezTo>
                      <a:cubicBezTo>
                        <a:pt x="90" y="58"/>
                        <a:pt x="91" y="56"/>
                        <a:pt x="91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ŝliḓé"/>
                <p:cNvSpPr/>
                <p:nvPr/>
              </p:nvSpPr>
              <p:spPr bwMode="auto">
                <a:xfrm>
                  <a:off x="6604624" y="4184858"/>
                  <a:ext cx="22901" cy="30535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4 h 4"/>
                    <a:gd name="T4" fmla="*/ 1 w 3"/>
                    <a:gd name="T5" fmla="*/ 2 h 4"/>
                    <a:gd name="T6" fmla="*/ 0 w 3"/>
                    <a:gd name="T7" fmla="*/ 0 h 4"/>
                    <a:gd name="T8" fmla="*/ 0 w 3"/>
                    <a:gd name="T9" fmla="*/ 0 h 4"/>
                    <a:gd name="T10" fmla="*/ 0 w 3"/>
                    <a:gd name="T11" fmla="*/ 1 h 4"/>
                    <a:gd name="T12" fmla="*/ 1 w 3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4"/>
                        <a:pt x="1" y="4"/>
                        <a:pt x="3" y="4"/>
                      </a:cubicBezTo>
                      <a:cubicBezTo>
                        <a:pt x="2" y="4"/>
                        <a:pt x="1" y="2"/>
                        <a:pt x="1" y="2"/>
                      </a:cubicBezTo>
                      <a:cubicBezTo>
                        <a:pt x="1" y="2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ş1ïḓe"/>
                <p:cNvSpPr>
                  <a:spLocks noChangeAspect="1"/>
                </p:cNvSpPr>
                <p:nvPr/>
              </p:nvSpPr>
              <p:spPr>
                <a:xfrm>
                  <a:off x="4359424" y="4920678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ṧ1íďe"/>
                <p:cNvSpPr>
                  <a:spLocks noChangeAspect="1"/>
                </p:cNvSpPr>
                <p:nvPr/>
              </p:nvSpPr>
              <p:spPr>
                <a:xfrm>
                  <a:off x="4875327" y="3692215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şḻïḍè"/>
                <p:cNvSpPr>
                  <a:spLocks noChangeAspect="1"/>
                </p:cNvSpPr>
                <p:nvPr/>
              </p:nvSpPr>
              <p:spPr>
                <a:xfrm>
                  <a:off x="7183969" y="3692215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îŝľîde"/>
            <p:cNvSpPr>
              <a:spLocks noChangeAspect="1"/>
            </p:cNvSpPr>
            <p:nvPr/>
          </p:nvSpPr>
          <p:spPr>
            <a:xfrm>
              <a:off x="7680176" y="4920678"/>
              <a:ext cx="152400" cy="1524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6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ŝļíḑè"/>
            <p:cNvSpPr/>
            <p:nvPr/>
          </p:nvSpPr>
          <p:spPr bwMode="auto">
            <a:xfrm>
              <a:off x="8068871" y="4490469"/>
              <a:ext cx="969171" cy="968376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5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îsļîḑê"/>
            <p:cNvGrpSpPr/>
            <p:nvPr/>
          </p:nvGrpSpPr>
          <p:grpSpPr>
            <a:xfrm>
              <a:off x="8208456" y="4777571"/>
              <a:ext cx="693170" cy="394171"/>
              <a:chOff x="279400" y="-1397000"/>
              <a:chExt cx="1387475" cy="788988"/>
            </a:xfrm>
          </p:grpSpPr>
          <p:sp>
            <p:nvSpPr>
              <p:cNvPr id="54" name="íşļïďè"/>
              <p:cNvSpPr/>
              <p:nvPr/>
            </p:nvSpPr>
            <p:spPr bwMode="auto">
              <a:xfrm>
                <a:off x="584200" y="-1397000"/>
                <a:ext cx="1082675" cy="788988"/>
              </a:xfrm>
              <a:custGeom>
                <a:avLst/>
                <a:gdLst>
                  <a:gd name="T0" fmla="*/ 192 w 198"/>
                  <a:gd name="T1" fmla="*/ 72 h 144"/>
                  <a:gd name="T2" fmla="*/ 184 w 198"/>
                  <a:gd name="T3" fmla="*/ 72 h 144"/>
                  <a:gd name="T4" fmla="*/ 172 w 198"/>
                  <a:gd name="T5" fmla="*/ 43 h 144"/>
                  <a:gd name="T6" fmla="*/ 157 w 198"/>
                  <a:gd name="T7" fmla="*/ 32 h 144"/>
                  <a:gd name="T8" fmla="*/ 126 w 198"/>
                  <a:gd name="T9" fmla="*/ 32 h 144"/>
                  <a:gd name="T10" fmla="*/ 126 w 198"/>
                  <a:gd name="T11" fmla="*/ 2 h 144"/>
                  <a:gd name="T12" fmla="*/ 124 w 198"/>
                  <a:gd name="T13" fmla="*/ 0 h 144"/>
                  <a:gd name="T14" fmla="*/ 2 w 198"/>
                  <a:gd name="T15" fmla="*/ 0 h 144"/>
                  <a:gd name="T16" fmla="*/ 0 w 198"/>
                  <a:gd name="T17" fmla="*/ 2 h 144"/>
                  <a:gd name="T18" fmla="*/ 0 w 198"/>
                  <a:gd name="T19" fmla="*/ 123 h 144"/>
                  <a:gd name="T20" fmla="*/ 2 w 198"/>
                  <a:gd name="T21" fmla="*/ 125 h 144"/>
                  <a:gd name="T22" fmla="*/ 19 w 198"/>
                  <a:gd name="T23" fmla="*/ 125 h 144"/>
                  <a:gd name="T24" fmla="*/ 40 w 198"/>
                  <a:gd name="T25" fmla="*/ 144 h 144"/>
                  <a:gd name="T26" fmla="*/ 61 w 198"/>
                  <a:gd name="T27" fmla="*/ 125 h 144"/>
                  <a:gd name="T28" fmla="*/ 138 w 198"/>
                  <a:gd name="T29" fmla="*/ 125 h 144"/>
                  <a:gd name="T30" fmla="*/ 159 w 198"/>
                  <a:gd name="T31" fmla="*/ 144 h 144"/>
                  <a:gd name="T32" fmla="*/ 180 w 198"/>
                  <a:gd name="T33" fmla="*/ 125 h 144"/>
                  <a:gd name="T34" fmla="*/ 192 w 198"/>
                  <a:gd name="T35" fmla="*/ 125 h 144"/>
                  <a:gd name="T36" fmla="*/ 198 w 198"/>
                  <a:gd name="T37" fmla="*/ 119 h 144"/>
                  <a:gd name="T38" fmla="*/ 198 w 198"/>
                  <a:gd name="T39" fmla="*/ 78 h 144"/>
                  <a:gd name="T40" fmla="*/ 192 w 198"/>
                  <a:gd name="T41" fmla="*/ 72 h 144"/>
                  <a:gd name="T42" fmla="*/ 157 w 198"/>
                  <a:gd name="T43" fmla="*/ 36 h 144"/>
                  <a:gd name="T44" fmla="*/ 168 w 198"/>
                  <a:gd name="T45" fmla="*/ 45 h 144"/>
                  <a:gd name="T46" fmla="*/ 179 w 198"/>
                  <a:gd name="T47" fmla="*/ 72 h 144"/>
                  <a:gd name="T48" fmla="*/ 126 w 198"/>
                  <a:gd name="T49" fmla="*/ 72 h 144"/>
                  <a:gd name="T50" fmla="*/ 126 w 198"/>
                  <a:gd name="T51" fmla="*/ 36 h 144"/>
                  <a:gd name="T52" fmla="*/ 157 w 198"/>
                  <a:gd name="T53" fmla="*/ 36 h 144"/>
                  <a:gd name="T54" fmla="*/ 5 w 198"/>
                  <a:gd name="T55" fmla="*/ 5 h 144"/>
                  <a:gd name="T56" fmla="*/ 121 w 198"/>
                  <a:gd name="T57" fmla="*/ 5 h 144"/>
                  <a:gd name="T58" fmla="*/ 121 w 198"/>
                  <a:gd name="T59" fmla="*/ 120 h 144"/>
                  <a:gd name="T60" fmla="*/ 61 w 198"/>
                  <a:gd name="T61" fmla="*/ 120 h 144"/>
                  <a:gd name="T62" fmla="*/ 40 w 198"/>
                  <a:gd name="T63" fmla="*/ 102 h 144"/>
                  <a:gd name="T64" fmla="*/ 19 w 198"/>
                  <a:gd name="T65" fmla="*/ 120 h 144"/>
                  <a:gd name="T66" fmla="*/ 5 w 198"/>
                  <a:gd name="T67" fmla="*/ 120 h 144"/>
                  <a:gd name="T68" fmla="*/ 5 w 198"/>
                  <a:gd name="T69" fmla="*/ 5 h 144"/>
                  <a:gd name="T70" fmla="*/ 40 w 198"/>
                  <a:gd name="T71" fmla="*/ 139 h 144"/>
                  <a:gd name="T72" fmla="*/ 23 w 198"/>
                  <a:gd name="T73" fmla="*/ 123 h 144"/>
                  <a:gd name="T74" fmla="*/ 40 w 198"/>
                  <a:gd name="T75" fmla="*/ 106 h 144"/>
                  <a:gd name="T76" fmla="*/ 56 w 198"/>
                  <a:gd name="T77" fmla="*/ 123 h 144"/>
                  <a:gd name="T78" fmla="*/ 40 w 198"/>
                  <a:gd name="T79" fmla="*/ 139 h 144"/>
                  <a:gd name="T80" fmla="*/ 159 w 198"/>
                  <a:gd name="T81" fmla="*/ 139 h 144"/>
                  <a:gd name="T82" fmla="*/ 143 w 198"/>
                  <a:gd name="T83" fmla="*/ 123 h 144"/>
                  <a:gd name="T84" fmla="*/ 159 w 198"/>
                  <a:gd name="T85" fmla="*/ 106 h 144"/>
                  <a:gd name="T86" fmla="*/ 175 w 198"/>
                  <a:gd name="T87" fmla="*/ 122 h 144"/>
                  <a:gd name="T88" fmla="*/ 175 w 198"/>
                  <a:gd name="T89" fmla="*/ 123 h 144"/>
                  <a:gd name="T90" fmla="*/ 175 w 198"/>
                  <a:gd name="T91" fmla="*/ 123 h 144"/>
                  <a:gd name="T92" fmla="*/ 159 w 198"/>
                  <a:gd name="T93" fmla="*/ 139 h 144"/>
                  <a:gd name="T94" fmla="*/ 193 w 198"/>
                  <a:gd name="T95" fmla="*/ 119 h 144"/>
                  <a:gd name="T96" fmla="*/ 192 w 198"/>
                  <a:gd name="T97" fmla="*/ 120 h 144"/>
                  <a:gd name="T98" fmla="*/ 180 w 198"/>
                  <a:gd name="T99" fmla="*/ 120 h 144"/>
                  <a:gd name="T100" fmla="*/ 159 w 198"/>
                  <a:gd name="T101" fmla="*/ 102 h 144"/>
                  <a:gd name="T102" fmla="*/ 138 w 198"/>
                  <a:gd name="T103" fmla="*/ 120 h 144"/>
                  <a:gd name="T104" fmla="*/ 126 w 198"/>
                  <a:gd name="T105" fmla="*/ 120 h 144"/>
                  <a:gd name="T106" fmla="*/ 126 w 198"/>
                  <a:gd name="T107" fmla="*/ 77 h 144"/>
                  <a:gd name="T108" fmla="*/ 192 w 198"/>
                  <a:gd name="T109" fmla="*/ 77 h 144"/>
                  <a:gd name="T110" fmla="*/ 193 w 198"/>
                  <a:gd name="T111" fmla="*/ 78 h 144"/>
                  <a:gd name="T112" fmla="*/ 193 w 198"/>
                  <a:gd name="T113" fmla="*/ 11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44">
                    <a:moveTo>
                      <a:pt x="192" y="72"/>
                    </a:moveTo>
                    <a:cubicBezTo>
                      <a:pt x="184" y="72"/>
                      <a:pt x="184" y="72"/>
                      <a:pt x="184" y="72"/>
                    </a:cubicBezTo>
                    <a:cubicBezTo>
                      <a:pt x="181" y="65"/>
                      <a:pt x="172" y="43"/>
                      <a:pt x="172" y="43"/>
                    </a:cubicBezTo>
                    <a:cubicBezTo>
                      <a:pt x="170" y="37"/>
                      <a:pt x="163" y="32"/>
                      <a:pt x="157" y="32"/>
                    </a:cubicBezTo>
                    <a:cubicBezTo>
                      <a:pt x="126" y="32"/>
                      <a:pt x="126" y="32"/>
                      <a:pt x="126" y="32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5" y="0"/>
                      <a:pt x="12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1" y="125"/>
                      <a:pt x="2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20" y="135"/>
                      <a:pt x="29" y="144"/>
                      <a:pt x="40" y="144"/>
                    </a:cubicBezTo>
                    <a:cubicBezTo>
                      <a:pt x="51" y="144"/>
                      <a:pt x="59" y="135"/>
                      <a:pt x="61" y="125"/>
                    </a:cubicBezTo>
                    <a:cubicBezTo>
                      <a:pt x="138" y="125"/>
                      <a:pt x="138" y="125"/>
                      <a:pt x="138" y="125"/>
                    </a:cubicBezTo>
                    <a:cubicBezTo>
                      <a:pt x="139" y="135"/>
                      <a:pt x="148" y="144"/>
                      <a:pt x="159" y="144"/>
                    </a:cubicBezTo>
                    <a:cubicBezTo>
                      <a:pt x="170" y="144"/>
                      <a:pt x="179" y="135"/>
                      <a:pt x="180" y="125"/>
                    </a:cubicBezTo>
                    <a:cubicBezTo>
                      <a:pt x="192" y="125"/>
                      <a:pt x="192" y="125"/>
                      <a:pt x="192" y="125"/>
                    </a:cubicBezTo>
                    <a:cubicBezTo>
                      <a:pt x="195" y="125"/>
                      <a:pt x="198" y="122"/>
                      <a:pt x="198" y="119"/>
                    </a:cubicBezTo>
                    <a:cubicBezTo>
                      <a:pt x="198" y="78"/>
                      <a:pt x="198" y="78"/>
                      <a:pt x="198" y="78"/>
                    </a:cubicBezTo>
                    <a:cubicBezTo>
                      <a:pt x="198" y="75"/>
                      <a:pt x="195" y="72"/>
                      <a:pt x="192" y="72"/>
                    </a:cubicBezTo>
                    <a:close/>
                    <a:moveTo>
                      <a:pt x="157" y="36"/>
                    </a:moveTo>
                    <a:cubicBezTo>
                      <a:pt x="161" y="36"/>
                      <a:pt x="166" y="40"/>
                      <a:pt x="168" y="45"/>
                    </a:cubicBezTo>
                    <a:cubicBezTo>
                      <a:pt x="168" y="46"/>
                      <a:pt x="176" y="64"/>
                      <a:pt x="179" y="72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6" y="36"/>
                      <a:pt x="126" y="36"/>
                      <a:pt x="126" y="36"/>
                    </a:cubicBezTo>
                    <a:lnTo>
                      <a:pt x="157" y="36"/>
                    </a:lnTo>
                    <a:close/>
                    <a:moveTo>
                      <a:pt x="5" y="5"/>
                    </a:move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120"/>
                      <a:pt x="121" y="120"/>
                      <a:pt x="121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59" y="110"/>
                      <a:pt x="51" y="102"/>
                      <a:pt x="40" y="102"/>
                    </a:cubicBezTo>
                    <a:cubicBezTo>
                      <a:pt x="29" y="102"/>
                      <a:pt x="20" y="110"/>
                      <a:pt x="19" y="120"/>
                    </a:cubicBezTo>
                    <a:cubicBezTo>
                      <a:pt x="5" y="120"/>
                      <a:pt x="5" y="120"/>
                      <a:pt x="5" y="120"/>
                    </a:cubicBezTo>
                    <a:lnTo>
                      <a:pt x="5" y="5"/>
                    </a:lnTo>
                    <a:close/>
                    <a:moveTo>
                      <a:pt x="40" y="139"/>
                    </a:moveTo>
                    <a:cubicBezTo>
                      <a:pt x="31" y="139"/>
                      <a:pt x="23" y="132"/>
                      <a:pt x="23" y="123"/>
                    </a:cubicBezTo>
                    <a:cubicBezTo>
                      <a:pt x="23" y="114"/>
                      <a:pt x="31" y="106"/>
                      <a:pt x="40" y="106"/>
                    </a:cubicBezTo>
                    <a:cubicBezTo>
                      <a:pt x="49" y="106"/>
                      <a:pt x="56" y="114"/>
                      <a:pt x="56" y="123"/>
                    </a:cubicBezTo>
                    <a:cubicBezTo>
                      <a:pt x="56" y="132"/>
                      <a:pt x="49" y="139"/>
                      <a:pt x="40" y="139"/>
                    </a:cubicBezTo>
                    <a:close/>
                    <a:moveTo>
                      <a:pt x="159" y="139"/>
                    </a:moveTo>
                    <a:cubicBezTo>
                      <a:pt x="150" y="139"/>
                      <a:pt x="143" y="132"/>
                      <a:pt x="143" y="123"/>
                    </a:cubicBezTo>
                    <a:cubicBezTo>
                      <a:pt x="143" y="114"/>
                      <a:pt x="150" y="106"/>
                      <a:pt x="159" y="106"/>
                    </a:cubicBezTo>
                    <a:cubicBezTo>
                      <a:pt x="168" y="106"/>
                      <a:pt x="175" y="113"/>
                      <a:pt x="175" y="122"/>
                    </a:cubicBezTo>
                    <a:cubicBezTo>
                      <a:pt x="175" y="122"/>
                      <a:pt x="175" y="122"/>
                      <a:pt x="175" y="123"/>
                    </a:cubicBezTo>
                    <a:cubicBezTo>
                      <a:pt x="175" y="123"/>
                      <a:pt x="175" y="123"/>
                      <a:pt x="175" y="123"/>
                    </a:cubicBezTo>
                    <a:cubicBezTo>
                      <a:pt x="175" y="132"/>
                      <a:pt x="168" y="139"/>
                      <a:pt x="159" y="139"/>
                    </a:cubicBezTo>
                    <a:close/>
                    <a:moveTo>
                      <a:pt x="193" y="119"/>
                    </a:moveTo>
                    <a:cubicBezTo>
                      <a:pt x="193" y="120"/>
                      <a:pt x="192" y="120"/>
                      <a:pt x="192" y="120"/>
                    </a:cubicBezTo>
                    <a:cubicBezTo>
                      <a:pt x="180" y="120"/>
                      <a:pt x="180" y="120"/>
                      <a:pt x="180" y="120"/>
                    </a:cubicBezTo>
                    <a:cubicBezTo>
                      <a:pt x="179" y="110"/>
                      <a:pt x="170" y="102"/>
                      <a:pt x="159" y="102"/>
                    </a:cubicBezTo>
                    <a:cubicBezTo>
                      <a:pt x="148" y="102"/>
                      <a:pt x="139" y="110"/>
                      <a:pt x="138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92" y="77"/>
                      <a:pt x="192" y="77"/>
                      <a:pt x="192" y="77"/>
                    </a:cubicBezTo>
                    <a:cubicBezTo>
                      <a:pt x="192" y="77"/>
                      <a:pt x="193" y="78"/>
                      <a:pt x="193" y="78"/>
                    </a:cubicBezTo>
                    <a:lnTo>
                      <a:pt x="193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$ľïḑe"/>
              <p:cNvSpPr/>
              <p:nvPr/>
            </p:nvSpPr>
            <p:spPr bwMode="auto">
              <a:xfrm>
                <a:off x="279400" y="-1397000"/>
                <a:ext cx="239713" cy="28575"/>
              </a:xfrm>
              <a:custGeom>
                <a:avLst/>
                <a:gdLst>
                  <a:gd name="T0" fmla="*/ 42 w 44"/>
                  <a:gd name="T1" fmla="*/ 0 h 5"/>
                  <a:gd name="T2" fmla="*/ 2 w 44"/>
                  <a:gd name="T3" fmla="*/ 0 h 5"/>
                  <a:gd name="T4" fmla="*/ 0 w 44"/>
                  <a:gd name="T5" fmla="*/ 2 h 5"/>
                  <a:gd name="T6" fmla="*/ 2 w 44"/>
                  <a:gd name="T7" fmla="*/ 5 h 5"/>
                  <a:gd name="T8" fmla="*/ 42 w 44"/>
                  <a:gd name="T9" fmla="*/ 5 h 5"/>
                  <a:gd name="T10" fmla="*/ 44 w 44"/>
                  <a:gd name="T11" fmla="*/ 2 h 5"/>
                  <a:gd name="T12" fmla="*/ 42 w 4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3" y="5"/>
                      <a:pt x="44" y="4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ṧḷïḍê"/>
              <p:cNvSpPr/>
              <p:nvPr/>
            </p:nvSpPr>
            <p:spPr bwMode="auto">
              <a:xfrm>
                <a:off x="328613" y="-1276350"/>
                <a:ext cx="190500" cy="26988"/>
              </a:xfrm>
              <a:custGeom>
                <a:avLst/>
                <a:gdLst>
                  <a:gd name="T0" fmla="*/ 33 w 35"/>
                  <a:gd name="T1" fmla="*/ 0 h 5"/>
                  <a:gd name="T2" fmla="*/ 3 w 35"/>
                  <a:gd name="T3" fmla="*/ 0 h 5"/>
                  <a:gd name="T4" fmla="*/ 0 w 35"/>
                  <a:gd name="T5" fmla="*/ 2 h 5"/>
                  <a:gd name="T6" fmla="*/ 3 w 35"/>
                  <a:gd name="T7" fmla="*/ 5 h 5"/>
                  <a:gd name="T8" fmla="*/ 33 w 35"/>
                  <a:gd name="T9" fmla="*/ 5 h 5"/>
                  <a:gd name="T10" fmla="*/ 35 w 35"/>
                  <a:gd name="T11" fmla="*/ 2 h 5"/>
                  <a:gd name="T12" fmla="*/ 33 w 3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">
                    <a:moveTo>
                      <a:pt x="3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4" y="5"/>
                      <a:pt x="35" y="4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ṧlïḑe"/>
              <p:cNvSpPr/>
              <p:nvPr/>
            </p:nvSpPr>
            <p:spPr bwMode="auto">
              <a:xfrm>
                <a:off x="382588" y="-1155700"/>
                <a:ext cx="136525" cy="26988"/>
              </a:xfrm>
              <a:custGeom>
                <a:avLst/>
                <a:gdLst>
                  <a:gd name="T0" fmla="*/ 23 w 25"/>
                  <a:gd name="T1" fmla="*/ 0 h 5"/>
                  <a:gd name="T2" fmla="*/ 3 w 25"/>
                  <a:gd name="T3" fmla="*/ 0 h 5"/>
                  <a:gd name="T4" fmla="*/ 0 w 25"/>
                  <a:gd name="T5" fmla="*/ 3 h 5"/>
                  <a:gd name="T6" fmla="*/ 3 w 25"/>
                  <a:gd name="T7" fmla="*/ 5 h 5"/>
                  <a:gd name="T8" fmla="*/ 23 w 25"/>
                  <a:gd name="T9" fmla="*/ 5 h 5"/>
                  <a:gd name="T10" fmla="*/ 25 w 25"/>
                  <a:gd name="T11" fmla="*/ 3 h 5"/>
                  <a:gd name="T12" fmla="*/ 23 w 2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5">
                    <a:moveTo>
                      <a:pt x="2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5" y="4"/>
                      <a:pt x="25" y="3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sḻîďè"/>
            <p:cNvGrpSpPr/>
            <p:nvPr/>
          </p:nvGrpSpPr>
          <p:grpSpPr>
            <a:xfrm>
              <a:off x="7417211" y="2809237"/>
              <a:ext cx="969171" cy="971549"/>
              <a:chOff x="7204075" y="-1846263"/>
              <a:chExt cx="1939925" cy="1944688"/>
            </a:xfrm>
          </p:grpSpPr>
          <p:sp>
            <p:nvSpPr>
              <p:cNvPr id="47" name="işḷide"/>
              <p:cNvSpPr/>
              <p:nvPr/>
            </p:nvSpPr>
            <p:spPr bwMode="auto">
              <a:xfrm>
                <a:off x="7204075" y="-1846263"/>
                <a:ext cx="1939925" cy="1944688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8" name="îŝľíḓé"/>
              <p:cNvGrpSpPr/>
              <p:nvPr/>
            </p:nvGrpSpPr>
            <p:grpSpPr>
              <a:xfrm>
                <a:off x="7519988" y="-1506538"/>
                <a:ext cx="1312862" cy="1265238"/>
                <a:chOff x="7519988" y="-1506538"/>
                <a:chExt cx="1312862" cy="1265238"/>
              </a:xfrm>
            </p:grpSpPr>
            <p:sp>
              <p:nvSpPr>
                <p:cNvPr id="49" name="îšlïde"/>
                <p:cNvSpPr/>
                <p:nvPr/>
              </p:nvSpPr>
              <p:spPr bwMode="auto">
                <a:xfrm>
                  <a:off x="7519988" y="-1484313"/>
                  <a:ext cx="1176338" cy="1117600"/>
                </a:xfrm>
                <a:custGeom>
                  <a:avLst/>
                  <a:gdLst>
                    <a:gd name="T0" fmla="*/ 211 w 215"/>
                    <a:gd name="T1" fmla="*/ 164 h 204"/>
                    <a:gd name="T2" fmla="*/ 147 w 215"/>
                    <a:gd name="T3" fmla="*/ 199 h 204"/>
                    <a:gd name="T4" fmla="*/ 46 w 215"/>
                    <a:gd name="T5" fmla="*/ 10 h 204"/>
                    <a:gd name="T6" fmla="*/ 35 w 215"/>
                    <a:gd name="T7" fmla="*/ 1 h 204"/>
                    <a:gd name="T8" fmla="*/ 22 w 215"/>
                    <a:gd name="T9" fmla="*/ 3 h 204"/>
                    <a:gd name="T10" fmla="*/ 1 w 215"/>
                    <a:gd name="T11" fmla="*/ 14 h 204"/>
                    <a:gd name="T12" fmla="*/ 0 w 215"/>
                    <a:gd name="T13" fmla="*/ 17 h 204"/>
                    <a:gd name="T14" fmla="*/ 3 w 215"/>
                    <a:gd name="T15" fmla="*/ 18 h 204"/>
                    <a:gd name="T16" fmla="*/ 24 w 215"/>
                    <a:gd name="T17" fmla="*/ 7 h 204"/>
                    <a:gd name="T18" fmla="*/ 34 w 215"/>
                    <a:gd name="T19" fmla="*/ 6 h 204"/>
                    <a:gd name="T20" fmla="*/ 41 w 215"/>
                    <a:gd name="T21" fmla="*/ 12 h 204"/>
                    <a:gd name="T22" fmla="*/ 144 w 215"/>
                    <a:gd name="T23" fmla="*/ 203 h 204"/>
                    <a:gd name="T24" fmla="*/ 146 w 215"/>
                    <a:gd name="T25" fmla="*/ 204 h 204"/>
                    <a:gd name="T26" fmla="*/ 146 w 215"/>
                    <a:gd name="T27" fmla="*/ 204 h 204"/>
                    <a:gd name="T28" fmla="*/ 148 w 215"/>
                    <a:gd name="T29" fmla="*/ 204 h 204"/>
                    <a:gd name="T30" fmla="*/ 213 w 215"/>
                    <a:gd name="T31" fmla="*/ 168 h 204"/>
                    <a:gd name="T32" fmla="*/ 214 w 215"/>
                    <a:gd name="T33" fmla="*/ 165 h 204"/>
                    <a:gd name="T34" fmla="*/ 211 w 215"/>
                    <a:gd name="T35" fmla="*/ 16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15" h="204">
                      <a:moveTo>
                        <a:pt x="211" y="164"/>
                      </a:moveTo>
                      <a:cubicBezTo>
                        <a:pt x="147" y="199"/>
                        <a:pt x="147" y="199"/>
                        <a:pt x="147" y="199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6"/>
                        <a:pt x="40" y="3"/>
                        <a:pt x="35" y="1"/>
                      </a:cubicBezTo>
                      <a:cubicBezTo>
                        <a:pt x="31" y="0"/>
                        <a:pt x="26" y="1"/>
                        <a:pt x="22" y="3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1" y="18"/>
                        <a:pt x="2" y="19"/>
                        <a:pt x="3" y="18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7" y="5"/>
                        <a:pt x="31" y="5"/>
                        <a:pt x="34" y="6"/>
                      </a:cubicBezTo>
                      <a:cubicBezTo>
                        <a:pt x="37" y="7"/>
                        <a:pt x="40" y="9"/>
                        <a:pt x="41" y="12"/>
                      </a:cubicBezTo>
                      <a:cubicBezTo>
                        <a:pt x="144" y="203"/>
                        <a:pt x="144" y="203"/>
                        <a:pt x="144" y="203"/>
                      </a:cubicBezTo>
                      <a:cubicBezTo>
                        <a:pt x="145" y="203"/>
                        <a:pt x="145" y="204"/>
                        <a:pt x="146" y="204"/>
                      </a:cubicBezTo>
                      <a:cubicBezTo>
                        <a:pt x="146" y="204"/>
                        <a:pt x="146" y="204"/>
                        <a:pt x="146" y="204"/>
                      </a:cubicBezTo>
                      <a:cubicBezTo>
                        <a:pt x="147" y="204"/>
                        <a:pt x="147" y="204"/>
                        <a:pt x="148" y="204"/>
                      </a:cubicBezTo>
                      <a:cubicBezTo>
                        <a:pt x="213" y="168"/>
                        <a:pt x="213" y="168"/>
                        <a:pt x="213" y="168"/>
                      </a:cubicBezTo>
                      <a:cubicBezTo>
                        <a:pt x="215" y="168"/>
                        <a:pt x="215" y="166"/>
                        <a:pt x="214" y="165"/>
                      </a:cubicBezTo>
                      <a:cubicBezTo>
                        <a:pt x="214" y="164"/>
                        <a:pt x="212" y="164"/>
                        <a:pt x="211" y="1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1îďè"/>
                <p:cNvSpPr/>
                <p:nvPr/>
              </p:nvSpPr>
              <p:spPr bwMode="auto">
                <a:xfrm>
                  <a:off x="8045450" y="-422275"/>
                  <a:ext cx="190500" cy="180975"/>
                </a:xfrm>
                <a:custGeom>
                  <a:avLst/>
                  <a:gdLst>
                    <a:gd name="T0" fmla="*/ 18 w 35"/>
                    <a:gd name="T1" fmla="*/ 0 h 33"/>
                    <a:gd name="T2" fmla="*/ 11 w 35"/>
                    <a:gd name="T3" fmla="*/ 2 h 33"/>
                    <a:gd name="T4" fmla="*/ 4 w 35"/>
                    <a:gd name="T5" fmla="*/ 24 h 33"/>
                    <a:gd name="T6" fmla="*/ 19 w 35"/>
                    <a:gd name="T7" fmla="*/ 33 h 33"/>
                    <a:gd name="T8" fmla="*/ 26 w 35"/>
                    <a:gd name="T9" fmla="*/ 31 h 33"/>
                    <a:gd name="T10" fmla="*/ 34 w 35"/>
                    <a:gd name="T11" fmla="*/ 21 h 33"/>
                    <a:gd name="T12" fmla="*/ 33 w 35"/>
                    <a:gd name="T13" fmla="*/ 9 h 33"/>
                    <a:gd name="T14" fmla="*/ 18 w 35"/>
                    <a:gd name="T15" fmla="*/ 0 h 33"/>
                    <a:gd name="T16" fmla="*/ 30 w 35"/>
                    <a:gd name="T17" fmla="*/ 20 h 33"/>
                    <a:gd name="T18" fmla="*/ 24 w 35"/>
                    <a:gd name="T19" fmla="*/ 27 h 33"/>
                    <a:gd name="T20" fmla="*/ 19 w 35"/>
                    <a:gd name="T21" fmla="*/ 28 h 33"/>
                    <a:gd name="T22" fmla="*/ 8 w 35"/>
                    <a:gd name="T23" fmla="*/ 22 h 33"/>
                    <a:gd name="T24" fmla="*/ 13 w 35"/>
                    <a:gd name="T25" fmla="*/ 6 h 33"/>
                    <a:gd name="T26" fmla="*/ 18 w 35"/>
                    <a:gd name="T27" fmla="*/ 5 h 33"/>
                    <a:gd name="T28" fmla="*/ 29 w 35"/>
                    <a:gd name="T29" fmla="*/ 11 h 33"/>
                    <a:gd name="T30" fmla="*/ 30 w 35"/>
                    <a:gd name="T31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33">
                      <a:moveTo>
                        <a:pt x="18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30"/>
                        <a:pt x="13" y="33"/>
                        <a:pt x="19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0" y="29"/>
                        <a:pt x="33" y="25"/>
                        <a:pt x="34" y="21"/>
                      </a:cubicBezTo>
                      <a:cubicBezTo>
                        <a:pt x="35" y="17"/>
                        <a:pt x="35" y="13"/>
                        <a:pt x="33" y="9"/>
                      </a:cubicBezTo>
                      <a:cubicBezTo>
                        <a:pt x="30" y="4"/>
                        <a:pt x="24" y="0"/>
                        <a:pt x="18" y="0"/>
                      </a:cubicBezTo>
                      <a:close/>
                      <a:moveTo>
                        <a:pt x="30" y="20"/>
                      </a:moveTo>
                      <a:cubicBezTo>
                        <a:pt x="29" y="23"/>
                        <a:pt x="27" y="25"/>
                        <a:pt x="24" y="27"/>
                      </a:cubicBezTo>
                      <a:cubicBezTo>
                        <a:pt x="22" y="28"/>
                        <a:pt x="20" y="28"/>
                        <a:pt x="19" y="28"/>
                      </a:cubicBezTo>
                      <a:cubicBezTo>
                        <a:pt x="14" y="28"/>
                        <a:pt x="10" y="26"/>
                        <a:pt x="8" y="22"/>
                      </a:cubicBezTo>
                      <a:cubicBezTo>
                        <a:pt x="5" y="16"/>
                        <a:pt x="7" y="9"/>
                        <a:pt x="13" y="6"/>
                      </a:cubicBezTo>
                      <a:cubicBezTo>
                        <a:pt x="15" y="5"/>
                        <a:pt x="17" y="5"/>
                        <a:pt x="18" y="5"/>
                      </a:cubicBezTo>
                      <a:cubicBezTo>
                        <a:pt x="23" y="5"/>
                        <a:pt x="27" y="7"/>
                        <a:pt x="29" y="11"/>
                      </a:cubicBezTo>
                      <a:cubicBezTo>
                        <a:pt x="30" y="14"/>
                        <a:pt x="31" y="17"/>
                        <a:pt x="3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ṧ1íḓè"/>
                <p:cNvSpPr/>
                <p:nvPr/>
              </p:nvSpPr>
              <p:spPr bwMode="auto">
                <a:xfrm>
                  <a:off x="7962900" y="-1506538"/>
                  <a:ext cx="869950" cy="1003300"/>
                </a:xfrm>
                <a:custGeom>
                  <a:avLst/>
                  <a:gdLst>
                    <a:gd name="T0" fmla="*/ 158 w 159"/>
                    <a:gd name="T1" fmla="*/ 135 h 183"/>
                    <a:gd name="T2" fmla="*/ 86 w 159"/>
                    <a:gd name="T3" fmla="*/ 2 h 183"/>
                    <a:gd name="T4" fmla="*/ 84 w 159"/>
                    <a:gd name="T5" fmla="*/ 0 h 183"/>
                    <a:gd name="T6" fmla="*/ 83 w 159"/>
                    <a:gd name="T7" fmla="*/ 1 h 183"/>
                    <a:gd name="T8" fmla="*/ 1 w 159"/>
                    <a:gd name="T9" fmla="*/ 45 h 183"/>
                    <a:gd name="T10" fmla="*/ 0 w 159"/>
                    <a:gd name="T11" fmla="*/ 48 h 183"/>
                    <a:gd name="T12" fmla="*/ 72 w 159"/>
                    <a:gd name="T13" fmla="*/ 181 h 183"/>
                    <a:gd name="T14" fmla="*/ 74 w 159"/>
                    <a:gd name="T15" fmla="*/ 183 h 183"/>
                    <a:gd name="T16" fmla="*/ 74 w 159"/>
                    <a:gd name="T17" fmla="*/ 183 h 183"/>
                    <a:gd name="T18" fmla="*/ 76 w 159"/>
                    <a:gd name="T19" fmla="*/ 182 h 183"/>
                    <a:gd name="T20" fmla="*/ 157 w 159"/>
                    <a:gd name="T21" fmla="*/ 138 h 183"/>
                    <a:gd name="T22" fmla="*/ 158 w 159"/>
                    <a:gd name="T23" fmla="*/ 135 h 183"/>
                    <a:gd name="T24" fmla="*/ 83 w 159"/>
                    <a:gd name="T25" fmla="*/ 6 h 183"/>
                    <a:gd name="T26" fmla="*/ 117 w 159"/>
                    <a:gd name="T27" fmla="*/ 69 h 183"/>
                    <a:gd name="T28" fmla="*/ 39 w 159"/>
                    <a:gd name="T29" fmla="*/ 110 h 183"/>
                    <a:gd name="T30" fmla="*/ 6 w 159"/>
                    <a:gd name="T31" fmla="*/ 48 h 183"/>
                    <a:gd name="T32" fmla="*/ 83 w 159"/>
                    <a:gd name="T33" fmla="*/ 6 h 183"/>
                    <a:gd name="T34" fmla="*/ 75 w 159"/>
                    <a:gd name="T35" fmla="*/ 177 h 183"/>
                    <a:gd name="T36" fmla="*/ 42 w 159"/>
                    <a:gd name="T37" fmla="*/ 114 h 183"/>
                    <a:gd name="T38" fmla="*/ 119 w 159"/>
                    <a:gd name="T39" fmla="*/ 73 h 183"/>
                    <a:gd name="T40" fmla="*/ 153 w 159"/>
                    <a:gd name="T41" fmla="*/ 135 h 183"/>
                    <a:gd name="T42" fmla="*/ 75 w 159"/>
                    <a:gd name="T43" fmla="*/ 177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9" h="183">
                      <a:moveTo>
                        <a:pt x="158" y="135"/>
                      </a:move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1"/>
                        <a:pt x="85" y="1"/>
                        <a:pt x="84" y="0"/>
                      </a:cubicBezTo>
                      <a:cubicBezTo>
                        <a:pt x="84" y="0"/>
                        <a:pt x="83" y="0"/>
                        <a:pt x="83" y="1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0" y="45"/>
                        <a:pt x="0" y="47"/>
                        <a:pt x="0" y="48"/>
                      </a:cubicBezTo>
                      <a:cubicBezTo>
                        <a:pt x="72" y="181"/>
                        <a:pt x="72" y="181"/>
                        <a:pt x="72" y="181"/>
                      </a:cubicBezTo>
                      <a:cubicBezTo>
                        <a:pt x="73" y="182"/>
                        <a:pt x="73" y="182"/>
                        <a:pt x="74" y="183"/>
                      </a:cubicBezTo>
                      <a:cubicBezTo>
                        <a:pt x="74" y="183"/>
                        <a:pt x="74" y="183"/>
                        <a:pt x="74" y="183"/>
                      </a:cubicBezTo>
                      <a:cubicBezTo>
                        <a:pt x="75" y="183"/>
                        <a:pt x="75" y="183"/>
                        <a:pt x="76" y="182"/>
                      </a:cubicBezTo>
                      <a:cubicBezTo>
                        <a:pt x="157" y="138"/>
                        <a:pt x="157" y="138"/>
                        <a:pt x="157" y="138"/>
                      </a:cubicBezTo>
                      <a:cubicBezTo>
                        <a:pt x="158" y="138"/>
                        <a:pt x="159" y="136"/>
                        <a:pt x="158" y="135"/>
                      </a:cubicBezTo>
                      <a:close/>
                      <a:moveTo>
                        <a:pt x="83" y="6"/>
                      </a:moveTo>
                      <a:cubicBezTo>
                        <a:pt x="117" y="69"/>
                        <a:pt x="117" y="69"/>
                        <a:pt x="117" y="69"/>
                      </a:cubicBezTo>
                      <a:cubicBezTo>
                        <a:pt x="39" y="110"/>
                        <a:pt x="39" y="110"/>
                        <a:pt x="39" y="110"/>
                      </a:cubicBezTo>
                      <a:cubicBezTo>
                        <a:pt x="6" y="48"/>
                        <a:pt x="6" y="48"/>
                        <a:pt x="6" y="48"/>
                      </a:cubicBezTo>
                      <a:lnTo>
                        <a:pt x="83" y="6"/>
                      </a:lnTo>
                      <a:close/>
                      <a:moveTo>
                        <a:pt x="75" y="177"/>
                      </a:move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119" y="73"/>
                        <a:pt x="119" y="73"/>
                        <a:pt x="119" y="73"/>
                      </a:cubicBezTo>
                      <a:cubicBezTo>
                        <a:pt x="153" y="135"/>
                        <a:pt x="153" y="135"/>
                        <a:pt x="153" y="135"/>
                      </a:cubicBezTo>
                      <a:lnTo>
                        <a:pt x="75" y="1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šľîdê"/>
                <p:cNvSpPr/>
                <p:nvPr/>
              </p:nvSpPr>
              <p:spPr bwMode="auto">
                <a:xfrm>
                  <a:off x="8132763" y="-1341438"/>
                  <a:ext cx="234950" cy="136525"/>
                </a:xfrm>
                <a:custGeom>
                  <a:avLst/>
                  <a:gdLst>
                    <a:gd name="T0" fmla="*/ 42 w 43"/>
                    <a:gd name="T1" fmla="*/ 4 h 25"/>
                    <a:gd name="T2" fmla="*/ 43 w 43"/>
                    <a:gd name="T3" fmla="*/ 1 h 25"/>
                    <a:gd name="T4" fmla="*/ 40 w 43"/>
                    <a:gd name="T5" fmla="*/ 0 h 25"/>
                    <a:gd name="T6" fmla="*/ 2 w 43"/>
                    <a:gd name="T7" fmla="*/ 21 h 25"/>
                    <a:gd name="T8" fmla="*/ 1 w 43"/>
                    <a:gd name="T9" fmla="*/ 24 h 25"/>
                    <a:gd name="T10" fmla="*/ 3 w 43"/>
                    <a:gd name="T11" fmla="*/ 25 h 25"/>
                    <a:gd name="T12" fmla="*/ 4 w 43"/>
                    <a:gd name="T13" fmla="*/ 25 h 25"/>
                    <a:gd name="T14" fmla="*/ 42 w 43"/>
                    <a:gd name="T15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25">
                      <a:moveTo>
                        <a:pt x="42" y="4"/>
                      </a:moveTo>
                      <a:cubicBezTo>
                        <a:pt x="43" y="4"/>
                        <a:pt x="43" y="2"/>
                        <a:pt x="43" y="1"/>
                      </a:cubicBezTo>
                      <a:cubicBezTo>
                        <a:pt x="42" y="0"/>
                        <a:pt x="41" y="0"/>
                        <a:pt x="40" y="0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0" y="21"/>
                        <a:pt x="0" y="23"/>
                        <a:pt x="1" y="24"/>
                      </a:cubicBez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3" y="25"/>
                        <a:pt x="3" y="25"/>
                        <a:pt x="4" y="25"/>
                      </a:cubicBez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iṩľîḑê"/>
                <p:cNvSpPr/>
                <p:nvPr/>
              </p:nvSpPr>
              <p:spPr bwMode="auto">
                <a:xfrm>
                  <a:off x="8329613" y="-981075"/>
                  <a:ext cx="234950" cy="138113"/>
                </a:xfrm>
                <a:custGeom>
                  <a:avLst/>
                  <a:gdLst>
                    <a:gd name="T0" fmla="*/ 43 w 43"/>
                    <a:gd name="T1" fmla="*/ 1 h 25"/>
                    <a:gd name="T2" fmla="*/ 39 w 43"/>
                    <a:gd name="T3" fmla="*/ 0 h 25"/>
                    <a:gd name="T4" fmla="*/ 1 w 43"/>
                    <a:gd name="T5" fmla="*/ 21 h 25"/>
                    <a:gd name="T6" fmla="*/ 0 w 43"/>
                    <a:gd name="T7" fmla="*/ 24 h 25"/>
                    <a:gd name="T8" fmla="*/ 2 w 43"/>
                    <a:gd name="T9" fmla="*/ 25 h 25"/>
                    <a:gd name="T10" fmla="*/ 3 w 43"/>
                    <a:gd name="T11" fmla="*/ 25 h 25"/>
                    <a:gd name="T12" fmla="*/ 42 w 43"/>
                    <a:gd name="T13" fmla="*/ 4 h 25"/>
                    <a:gd name="T14" fmla="*/ 43 w 43"/>
                    <a:gd name="T1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25">
                      <a:moveTo>
                        <a:pt x="43" y="1"/>
                      </a:moveTo>
                      <a:cubicBezTo>
                        <a:pt x="42" y="0"/>
                        <a:pt x="41" y="0"/>
                        <a:pt x="39" y="0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1" y="25"/>
                        <a:pt x="2" y="25"/>
                        <a:pt x="2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2"/>
                        <a:pt x="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2" name="îş1iḍè"/>
            <p:cNvGrpSpPr/>
            <p:nvPr/>
          </p:nvGrpSpPr>
          <p:grpSpPr>
            <a:xfrm>
              <a:off x="5617397" y="2082706"/>
              <a:ext cx="966792" cy="971549"/>
              <a:chOff x="5137150" y="-1846263"/>
              <a:chExt cx="1935163" cy="1944688"/>
            </a:xfrm>
          </p:grpSpPr>
          <p:sp>
            <p:nvSpPr>
              <p:cNvPr id="38" name="îš1íḍé"/>
              <p:cNvSpPr/>
              <p:nvPr/>
            </p:nvSpPr>
            <p:spPr bwMode="auto">
              <a:xfrm>
                <a:off x="5137150" y="-1846263"/>
                <a:ext cx="1935163" cy="1944688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íṧḷïḋe"/>
              <p:cNvGrpSpPr/>
              <p:nvPr/>
            </p:nvGrpSpPr>
            <p:grpSpPr>
              <a:xfrm>
                <a:off x="5526088" y="-1517650"/>
                <a:ext cx="1158875" cy="1292225"/>
                <a:chOff x="5526088" y="-1517650"/>
                <a:chExt cx="1158875" cy="1292225"/>
              </a:xfrm>
            </p:grpSpPr>
            <p:sp>
              <p:nvSpPr>
                <p:cNvPr id="40" name="ïsḷîḋe"/>
                <p:cNvSpPr/>
                <p:nvPr/>
              </p:nvSpPr>
              <p:spPr bwMode="auto">
                <a:xfrm>
                  <a:off x="5656263" y="-1517650"/>
                  <a:ext cx="950913" cy="784225"/>
                </a:xfrm>
                <a:custGeom>
                  <a:avLst/>
                  <a:gdLst>
                    <a:gd name="T0" fmla="*/ 172 w 174"/>
                    <a:gd name="T1" fmla="*/ 143 h 143"/>
                    <a:gd name="T2" fmla="*/ 2 w 174"/>
                    <a:gd name="T3" fmla="*/ 143 h 143"/>
                    <a:gd name="T4" fmla="*/ 0 w 174"/>
                    <a:gd name="T5" fmla="*/ 140 h 143"/>
                    <a:gd name="T6" fmla="*/ 0 w 174"/>
                    <a:gd name="T7" fmla="*/ 2 h 143"/>
                    <a:gd name="T8" fmla="*/ 2 w 174"/>
                    <a:gd name="T9" fmla="*/ 0 h 143"/>
                    <a:gd name="T10" fmla="*/ 172 w 174"/>
                    <a:gd name="T11" fmla="*/ 0 h 143"/>
                    <a:gd name="T12" fmla="*/ 174 w 174"/>
                    <a:gd name="T13" fmla="*/ 2 h 143"/>
                    <a:gd name="T14" fmla="*/ 174 w 174"/>
                    <a:gd name="T15" fmla="*/ 140 h 143"/>
                    <a:gd name="T16" fmla="*/ 172 w 174"/>
                    <a:gd name="T17" fmla="*/ 143 h 143"/>
                    <a:gd name="T18" fmla="*/ 4 w 174"/>
                    <a:gd name="T19" fmla="*/ 138 h 143"/>
                    <a:gd name="T20" fmla="*/ 169 w 174"/>
                    <a:gd name="T21" fmla="*/ 138 h 143"/>
                    <a:gd name="T22" fmla="*/ 169 w 174"/>
                    <a:gd name="T23" fmla="*/ 4 h 143"/>
                    <a:gd name="T24" fmla="*/ 4 w 174"/>
                    <a:gd name="T25" fmla="*/ 4 h 143"/>
                    <a:gd name="T26" fmla="*/ 4 w 174"/>
                    <a:gd name="T27" fmla="*/ 138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4" h="143">
                      <a:moveTo>
                        <a:pt x="172" y="143"/>
                      </a:move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1" y="143"/>
                        <a:pt x="0" y="142"/>
                        <a:pt x="0" y="14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3" y="0"/>
                        <a:pt x="174" y="1"/>
                        <a:pt x="174" y="2"/>
                      </a:cubicBezTo>
                      <a:cubicBezTo>
                        <a:pt x="174" y="140"/>
                        <a:pt x="174" y="140"/>
                        <a:pt x="174" y="140"/>
                      </a:cubicBezTo>
                      <a:cubicBezTo>
                        <a:pt x="174" y="142"/>
                        <a:pt x="173" y="143"/>
                        <a:pt x="172" y="143"/>
                      </a:cubicBezTo>
                      <a:close/>
                      <a:moveTo>
                        <a:pt x="4" y="138"/>
                      </a:move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69" y="4"/>
                        <a:pt x="169" y="4"/>
                        <a:pt x="169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1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ïṧḻïdé"/>
                <p:cNvSpPr/>
                <p:nvPr/>
              </p:nvSpPr>
              <p:spPr bwMode="auto">
                <a:xfrm>
                  <a:off x="5962650" y="-1408113"/>
                  <a:ext cx="339725" cy="93663"/>
                </a:xfrm>
                <a:custGeom>
                  <a:avLst/>
                  <a:gdLst>
                    <a:gd name="T0" fmla="*/ 53 w 62"/>
                    <a:gd name="T1" fmla="*/ 17 h 17"/>
                    <a:gd name="T2" fmla="*/ 9 w 62"/>
                    <a:gd name="T3" fmla="*/ 17 h 17"/>
                    <a:gd name="T4" fmla="*/ 0 w 62"/>
                    <a:gd name="T5" fmla="*/ 9 h 17"/>
                    <a:gd name="T6" fmla="*/ 9 w 62"/>
                    <a:gd name="T7" fmla="*/ 0 h 17"/>
                    <a:gd name="T8" fmla="*/ 53 w 62"/>
                    <a:gd name="T9" fmla="*/ 0 h 17"/>
                    <a:gd name="T10" fmla="*/ 62 w 62"/>
                    <a:gd name="T11" fmla="*/ 9 h 17"/>
                    <a:gd name="T12" fmla="*/ 53 w 62"/>
                    <a:gd name="T13" fmla="*/ 17 h 17"/>
                    <a:gd name="T14" fmla="*/ 9 w 62"/>
                    <a:gd name="T15" fmla="*/ 4 h 17"/>
                    <a:gd name="T16" fmla="*/ 4 w 62"/>
                    <a:gd name="T17" fmla="*/ 9 h 17"/>
                    <a:gd name="T18" fmla="*/ 9 w 62"/>
                    <a:gd name="T19" fmla="*/ 13 h 17"/>
                    <a:gd name="T20" fmla="*/ 53 w 62"/>
                    <a:gd name="T21" fmla="*/ 13 h 17"/>
                    <a:gd name="T22" fmla="*/ 57 w 62"/>
                    <a:gd name="T23" fmla="*/ 9 h 17"/>
                    <a:gd name="T24" fmla="*/ 53 w 62"/>
                    <a:gd name="T25" fmla="*/ 4 h 17"/>
                    <a:gd name="T26" fmla="*/ 9 w 62"/>
                    <a:gd name="T27" fmla="*/ 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2" h="17">
                      <a:moveTo>
                        <a:pt x="53" y="17"/>
                      </a:move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4" y="17"/>
                        <a:pt x="0" y="13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8" y="0"/>
                        <a:pt x="62" y="4"/>
                        <a:pt x="62" y="9"/>
                      </a:cubicBezTo>
                      <a:cubicBezTo>
                        <a:pt x="62" y="13"/>
                        <a:pt x="58" y="17"/>
                        <a:pt x="53" y="17"/>
                      </a:cubicBezTo>
                      <a:close/>
                      <a:moveTo>
                        <a:pt x="9" y="4"/>
                      </a:moveTo>
                      <a:cubicBezTo>
                        <a:pt x="6" y="4"/>
                        <a:pt x="4" y="6"/>
                        <a:pt x="4" y="9"/>
                      </a:cubicBezTo>
                      <a:cubicBezTo>
                        <a:pt x="4" y="11"/>
                        <a:pt x="6" y="13"/>
                        <a:pt x="9" y="13"/>
                      </a:cubicBezTo>
                      <a:cubicBezTo>
                        <a:pt x="53" y="13"/>
                        <a:pt x="53" y="13"/>
                        <a:pt x="53" y="13"/>
                      </a:cubicBezTo>
                      <a:cubicBezTo>
                        <a:pt x="55" y="13"/>
                        <a:pt x="57" y="11"/>
                        <a:pt x="57" y="9"/>
                      </a:cubicBezTo>
                      <a:cubicBezTo>
                        <a:pt x="57" y="6"/>
                        <a:pt x="55" y="4"/>
                        <a:pt x="53" y="4"/>
                      </a:cubicBez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ŝlíďe"/>
                <p:cNvSpPr/>
                <p:nvPr/>
              </p:nvSpPr>
              <p:spPr bwMode="auto">
                <a:xfrm>
                  <a:off x="5640388" y="-498475"/>
                  <a:ext cx="152400" cy="153988"/>
                </a:xfrm>
                <a:custGeom>
                  <a:avLst/>
                  <a:gdLst>
                    <a:gd name="T0" fmla="*/ 14 w 28"/>
                    <a:gd name="T1" fmla="*/ 28 h 28"/>
                    <a:gd name="T2" fmla="*/ 0 w 28"/>
                    <a:gd name="T3" fmla="*/ 14 h 28"/>
                    <a:gd name="T4" fmla="*/ 14 w 28"/>
                    <a:gd name="T5" fmla="*/ 0 h 28"/>
                    <a:gd name="T6" fmla="*/ 28 w 28"/>
                    <a:gd name="T7" fmla="*/ 14 h 28"/>
                    <a:gd name="T8" fmla="*/ 14 w 28"/>
                    <a:gd name="T9" fmla="*/ 28 h 28"/>
                    <a:gd name="T10" fmla="*/ 14 w 28"/>
                    <a:gd name="T11" fmla="*/ 5 h 28"/>
                    <a:gd name="T12" fmla="*/ 5 w 28"/>
                    <a:gd name="T13" fmla="*/ 14 h 28"/>
                    <a:gd name="T14" fmla="*/ 14 w 28"/>
                    <a:gd name="T15" fmla="*/ 23 h 28"/>
                    <a:gd name="T16" fmla="*/ 23 w 28"/>
                    <a:gd name="T17" fmla="*/ 14 h 28"/>
                    <a:gd name="T18" fmla="*/ 14 w 28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2" y="0"/>
                        <a:pt x="28" y="7"/>
                        <a:pt x="28" y="14"/>
                      </a:cubicBezTo>
                      <a:cubicBezTo>
                        <a:pt x="28" y="22"/>
                        <a:pt x="22" y="28"/>
                        <a:pt x="14" y="28"/>
                      </a:cubicBezTo>
                      <a:close/>
                      <a:moveTo>
                        <a:pt x="14" y="5"/>
                      </a:moveTo>
                      <a:cubicBezTo>
                        <a:pt x="9" y="5"/>
                        <a:pt x="5" y="9"/>
                        <a:pt x="5" y="14"/>
                      </a:cubicBezTo>
                      <a:cubicBezTo>
                        <a:pt x="5" y="19"/>
                        <a:pt x="9" y="23"/>
                        <a:pt x="14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ṧḻíḑé"/>
                <p:cNvSpPr/>
                <p:nvPr/>
              </p:nvSpPr>
              <p:spPr bwMode="auto">
                <a:xfrm>
                  <a:off x="5886450" y="-498475"/>
                  <a:ext cx="152400" cy="153988"/>
                </a:xfrm>
                <a:custGeom>
                  <a:avLst/>
                  <a:gdLst>
                    <a:gd name="T0" fmla="*/ 14 w 28"/>
                    <a:gd name="T1" fmla="*/ 28 h 28"/>
                    <a:gd name="T2" fmla="*/ 0 w 28"/>
                    <a:gd name="T3" fmla="*/ 14 h 28"/>
                    <a:gd name="T4" fmla="*/ 14 w 28"/>
                    <a:gd name="T5" fmla="*/ 0 h 28"/>
                    <a:gd name="T6" fmla="*/ 28 w 28"/>
                    <a:gd name="T7" fmla="*/ 14 h 28"/>
                    <a:gd name="T8" fmla="*/ 14 w 28"/>
                    <a:gd name="T9" fmla="*/ 28 h 28"/>
                    <a:gd name="T10" fmla="*/ 14 w 28"/>
                    <a:gd name="T11" fmla="*/ 5 h 28"/>
                    <a:gd name="T12" fmla="*/ 5 w 28"/>
                    <a:gd name="T13" fmla="*/ 14 h 28"/>
                    <a:gd name="T14" fmla="*/ 14 w 28"/>
                    <a:gd name="T15" fmla="*/ 23 h 28"/>
                    <a:gd name="T16" fmla="*/ 23 w 28"/>
                    <a:gd name="T17" fmla="*/ 14 h 28"/>
                    <a:gd name="T18" fmla="*/ 14 w 28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1" y="0"/>
                        <a:pt x="28" y="7"/>
                        <a:pt x="28" y="14"/>
                      </a:cubicBezTo>
                      <a:cubicBezTo>
                        <a:pt x="28" y="22"/>
                        <a:pt x="21" y="28"/>
                        <a:pt x="14" y="28"/>
                      </a:cubicBezTo>
                      <a:close/>
                      <a:moveTo>
                        <a:pt x="14" y="5"/>
                      </a:moveTo>
                      <a:cubicBezTo>
                        <a:pt x="9" y="5"/>
                        <a:pt x="5" y="9"/>
                        <a:pt x="5" y="14"/>
                      </a:cubicBezTo>
                      <a:cubicBezTo>
                        <a:pt x="5" y="19"/>
                        <a:pt x="9" y="23"/>
                        <a:pt x="14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Sļiďê"/>
                <p:cNvSpPr/>
                <p:nvPr/>
              </p:nvSpPr>
              <p:spPr bwMode="auto">
                <a:xfrm>
                  <a:off x="6132513" y="-498475"/>
                  <a:ext cx="147638" cy="153988"/>
                </a:xfrm>
                <a:custGeom>
                  <a:avLst/>
                  <a:gdLst>
                    <a:gd name="T0" fmla="*/ 14 w 27"/>
                    <a:gd name="T1" fmla="*/ 28 h 28"/>
                    <a:gd name="T2" fmla="*/ 0 w 27"/>
                    <a:gd name="T3" fmla="*/ 14 h 28"/>
                    <a:gd name="T4" fmla="*/ 14 w 27"/>
                    <a:gd name="T5" fmla="*/ 0 h 28"/>
                    <a:gd name="T6" fmla="*/ 27 w 27"/>
                    <a:gd name="T7" fmla="*/ 14 h 28"/>
                    <a:gd name="T8" fmla="*/ 14 w 27"/>
                    <a:gd name="T9" fmla="*/ 28 h 28"/>
                    <a:gd name="T10" fmla="*/ 14 w 27"/>
                    <a:gd name="T11" fmla="*/ 5 h 28"/>
                    <a:gd name="T12" fmla="*/ 4 w 27"/>
                    <a:gd name="T13" fmla="*/ 14 h 28"/>
                    <a:gd name="T14" fmla="*/ 14 w 27"/>
                    <a:gd name="T15" fmla="*/ 23 h 28"/>
                    <a:gd name="T16" fmla="*/ 23 w 27"/>
                    <a:gd name="T17" fmla="*/ 14 h 28"/>
                    <a:gd name="T18" fmla="*/ 14 w 27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8">
                      <a:moveTo>
                        <a:pt x="14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1" y="0"/>
                        <a:pt x="27" y="7"/>
                        <a:pt x="27" y="14"/>
                      </a:cubicBezTo>
                      <a:cubicBezTo>
                        <a:pt x="27" y="22"/>
                        <a:pt x="21" y="28"/>
                        <a:pt x="14" y="28"/>
                      </a:cubicBezTo>
                      <a:close/>
                      <a:moveTo>
                        <a:pt x="14" y="5"/>
                      </a:moveTo>
                      <a:cubicBezTo>
                        <a:pt x="9" y="5"/>
                        <a:pt x="4" y="9"/>
                        <a:pt x="4" y="14"/>
                      </a:cubicBezTo>
                      <a:cubicBezTo>
                        <a:pt x="4" y="19"/>
                        <a:pt x="9" y="23"/>
                        <a:pt x="14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ṡľîḓé"/>
                <p:cNvSpPr/>
                <p:nvPr/>
              </p:nvSpPr>
              <p:spPr bwMode="auto">
                <a:xfrm>
                  <a:off x="6378575" y="-498475"/>
                  <a:ext cx="147638" cy="153988"/>
                </a:xfrm>
                <a:custGeom>
                  <a:avLst/>
                  <a:gdLst>
                    <a:gd name="T0" fmla="*/ 13 w 27"/>
                    <a:gd name="T1" fmla="*/ 28 h 28"/>
                    <a:gd name="T2" fmla="*/ 0 w 27"/>
                    <a:gd name="T3" fmla="*/ 14 h 28"/>
                    <a:gd name="T4" fmla="*/ 13 w 27"/>
                    <a:gd name="T5" fmla="*/ 0 h 28"/>
                    <a:gd name="T6" fmla="*/ 27 w 27"/>
                    <a:gd name="T7" fmla="*/ 14 h 28"/>
                    <a:gd name="T8" fmla="*/ 13 w 27"/>
                    <a:gd name="T9" fmla="*/ 28 h 28"/>
                    <a:gd name="T10" fmla="*/ 13 w 27"/>
                    <a:gd name="T11" fmla="*/ 5 h 28"/>
                    <a:gd name="T12" fmla="*/ 4 w 27"/>
                    <a:gd name="T13" fmla="*/ 14 h 28"/>
                    <a:gd name="T14" fmla="*/ 13 w 27"/>
                    <a:gd name="T15" fmla="*/ 23 h 28"/>
                    <a:gd name="T16" fmla="*/ 23 w 27"/>
                    <a:gd name="T17" fmla="*/ 14 h 28"/>
                    <a:gd name="T18" fmla="*/ 13 w 27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8">
                      <a:moveTo>
                        <a:pt x="13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3" y="0"/>
                      </a:cubicBezTo>
                      <a:cubicBezTo>
                        <a:pt x="21" y="0"/>
                        <a:pt x="27" y="7"/>
                        <a:pt x="27" y="14"/>
                      </a:cubicBezTo>
                      <a:cubicBezTo>
                        <a:pt x="27" y="22"/>
                        <a:pt x="21" y="28"/>
                        <a:pt x="13" y="28"/>
                      </a:cubicBezTo>
                      <a:close/>
                      <a:moveTo>
                        <a:pt x="13" y="5"/>
                      </a:moveTo>
                      <a:cubicBezTo>
                        <a:pt x="8" y="5"/>
                        <a:pt x="4" y="9"/>
                        <a:pt x="4" y="14"/>
                      </a:cubicBezTo>
                      <a:cubicBezTo>
                        <a:pt x="4" y="19"/>
                        <a:pt x="8" y="23"/>
                        <a:pt x="13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3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îṩļiďè"/>
                <p:cNvSpPr/>
                <p:nvPr/>
              </p:nvSpPr>
              <p:spPr bwMode="auto">
                <a:xfrm>
                  <a:off x="5526088" y="-612775"/>
                  <a:ext cx="1158875" cy="387350"/>
                </a:xfrm>
                <a:custGeom>
                  <a:avLst/>
                  <a:gdLst>
                    <a:gd name="T0" fmla="*/ 210 w 212"/>
                    <a:gd name="T1" fmla="*/ 71 h 71"/>
                    <a:gd name="T2" fmla="*/ 35 w 212"/>
                    <a:gd name="T3" fmla="*/ 71 h 71"/>
                    <a:gd name="T4" fmla="*/ 0 w 212"/>
                    <a:gd name="T5" fmla="*/ 35 h 71"/>
                    <a:gd name="T6" fmla="*/ 35 w 212"/>
                    <a:gd name="T7" fmla="*/ 0 h 71"/>
                    <a:gd name="T8" fmla="*/ 210 w 212"/>
                    <a:gd name="T9" fmla="*/ 0 h 71"/>
                    <a:gd name="T10" fmla="*/ 212 w 212"/>
                    <a:gd name="T11" fmla="*/ 2 h 71"/>
                    <a:gd name="T12" fmla="*/ 210 w 212"/>
                    <a:gd name="T13" fmla="*/ 5 h 71"/>
                    <a:gd name="T14" fmla="*/ 35 w 212"/>
                    <a:gd name="T15" fmla="*/ 5 h 71"/>
                    <a:gd name="T16" fmla="*/ 4 w 212"/>
                    <a:gd name="T17" fmla="*/ 35 h 71"/>
                    <a:gd name="T18" fmla="*/ 35 w 212"/>
                    <a:gd name="T19" fmla="*/ 66 h 71"/>
                    <a:gd name="T20" fmla="*/ 210 w 212"/>
                    <a:gd name="T21" fmla="*/ 66 h 71"/>
                    <a:gd name="T22" fmla="*/ 212 w 212"/>
                    <a:gd name="T23" fmla="*/ 68 h 71"/>
                    <a:gd name="T24" fmla="*/ 210 w 212"/>
                    <a:gd name="T25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2" h="71">
                      <a:moveTo>
                        <a:pt x="210" y="71"/>
                      </a:move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15" y="71"/>
                        <a:pt x="0" y="55"/>
                        <a:pt x="0" y="35"/>
                      </a:cubicBezTo>
                      <a:cubicBezTo>
                        <a:pt x="0" y="16"/>
                        <a:pt x="15" y="0"/>
                        <a:pt x="35" y="0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11" y="0"/>
                        <a:pt x="212" y="1"/>
                        <a:pt x="212" y="2"/>
                      </a:cubicBezTo>
                      <a:cubicBezTo>
                        <a:pt x="212" y="4"/>
                        <a:pt x="211" y="5"/>
                        <a:pt x="210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18" y="5"/>
                        <a:pt x="4" y="18"/>
                        <a:pt x="4" y="35"/>
                      </a:cubicBezTo>
                      <a:cubicBezTo>
                        <a:pt x="4" y="52"/>
                        <a:pt x="18" y="66"/>
                        <a:pt x="35" y="66"/>
                      </a:cubicBezTo>
                      <a:cubicBezTo>
                        <a:pt x="210" y="66"/>
                        <a:pt x="210" y="66"/>
                        <a:pt x="210" y="66"/>
                      </a:cubicBezTo>
                      <a:cubicBezTo>
                        <a:pt x="211" y="66"/>
                        <a:pt x="212" y="67"/>
                        <a:pt x="212" y="68"/>
                      </a:cubicBezTo>
                      <a:cubicBezTo>
                        <a:pt x="212" y="69"/>
                        <a:pt x="211" y="71"/>
                        <a:pt x="210" y="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3" name="íṡlíḍé"/>
            <p:cNvGrpSpPr/>
            <p:nvPr/>
          </p:nvGrpSpPr>
          <p:grpSpPr>
            <a:xfrm rot="21540000">
              <a:off x="3822789" y="2810823"/>
              <a:ext cx="966789" cy="968376"/>
              <a:chOff x="2552700" y="-1971675"/>
              <a:chExt cx="1935163" cy="1938338"/>
            </a:xfrm>
          </p:grpSpPr>
          <p:sp>
            <p:nvSpPr>
              <p:cNvPr id="33" name="ïslîḓê"/>
              <p:cNvSpPr/>
              <p:nvPr/>
            </p:nvSpPr>
            <p:spPr bwMode="auto">
              <a:xfrm>
                <a:off x="2552700" y="-1971675"/>
                <a:ext cx="1935163" cy="1938338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Sļide"/>
              <p:cNvGrpSpPr/>
              <p:nvPr/>
            </p:nvGrpSpPr>
            <p:grpSpPr>
              <a:xfrm>
                <a:off x="2908300" y="-1620838"/>
                <a:ext cx="1228725" cy="1236663"/>
                <a:chOff x="2908300" y="-1620838"/>
                <a:chExt cx="1228725" cy="1236663"/>
              </a:xfrm>
            </p:grpSpPr>
            <p:sp>
              <p:nvSpPr>
                <p:cNvPr id="35" name="îs1ïḓé"/>
                <p:cNvSpPr/>
                <p:nvPr/>
              </p:nvSpPr>
              <p:spPr bwMode="auto">
                <a:xfrm>
                  <a:off x="3055938" y="-1620838"/>
                  <a:ext cx="234950" cy="234950"/>
                </a:xfrm>
                <a:custGeom>
                  <a:avLst/>
                  <a:gdLst>
                    <a:gd name="T0" fmla="*/ 22 w 43"/>
                    <a:gd name="T1" fmla="*/ 43 h 43"/>
                    <a:gd name="T2" fmla="*/ 43 w 43"/>
                    <a:gd name="T3" fmla="*/ 21 h 43"/>
                    <a:gd name="T4" fmla="*/ 22 w 43"/>
                    <a:gd name="T5" fmla="*/ 0 h 43"/>
                    <a:gd name="T6" fmla="*/ 0 w 43"/>
                    <a:gd name="T7" fmla="*/ 21 h 43"/>
                    <a:gd name="T8" fmla="*/ 22 w 43"/>
                    <a:gd name="T9" fmla="*/ 43 h 43"/>
                    <a:gd name="T10" fmla="*/ 22 w 43"/>
                    <a:gd name="T11" fmla="*/ 5 h 43"/>
                    <a:gd name="T12" fmla="*/ 39 w 43"/>
                    <a:gd name="T13" fmla="*/ 21 h 43"/>
                    <a:gd name="T14" fmla="*/ 22 w 43"/>
                    <a:gd name="T15" fmla="*/ 38 h 43"/>
                    <a:gd name="T16" fmla="*/ 5 w 43"/>
                    <a:gd name="T17" fmla="*/ 21 h 43"/>
                    <a:gd name="T18" fmla="*/ 22 w 43"/>
                    <a:gd name="T19" fmla="*/ 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2" y="43"/>
                      </a:moveTo>
                      <a:cubicBezTo>
                        <a:pt x="34" y="43"/>
                        <a:pt x="43" y="33"/>
                        <a:pt x="43" y="21"/>
                      </a:cubicBezTo>
                      <a:cubicBezTo>
                        <a:pt x="43" y="10"/>
                        <a:pt x="34" y="0"/>
                        <a:pt x="22" y="0"/>
                      </a:cubicBezTo>
                      <a:cubicBezTo>
                        <a:pt x="10" y="0"/>
                        <a:pt x="0" y="10"/>
                        <a:pt x="0" y="21"/>
                      </a:cubicBezTo>
                      <a:cubicBezTo>
                        <a:pt x="0" y="33"/>
                        <a:pt x="10" y="43"/>
                        <a:pt x="22" y="43"/>
                      </a:cubicBezTo>
                      <a:close/>
                      <a:moveTo>
                        <a:pt x="22" y="5"/>
                      </a:moveTo>
                      <a:cubicBezTo>
                        <a:pt x="31" y="5"/>
                        <a:pt x="39" y="12"/>
                        <a:pt x="39" y="21"/>
                      </a:cubicBezTo>
                      <a:cubicBezTo>
                        <a:pt x="39" y="31"/>
                        <a:pt x="31" y="38"/>
                        <a:pt x="22" y="38"/>
                      </a:cubicBezTo>
                      <a:cubicBezTo>
                        <a:pt x="12" y="38"/>
                        <a:pt x="5" y="31"/>
                        <a:pt x="5" y="21"/>
                      </a:cubicBezTo>
                      <a:cubicBezTo>
                        <a:pt x="5" y="12"/>
                        <a:pt x="12" y="5"/>
                        <a:pt x="22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ṡľide"/>
                <p:cNvSpPr/>
                <p:nvPr/>
              </p:nvSpPr>
              <p:spPr bwMode="auto">
                <a:xfrm>
                  <a:off x="3749675" y="-1620838"/>
                  <a:ext cx="234950" cy="234950"/>
                </a:xfrm>
                <a:custGeom>
                  <a:avLst/>
                  <a:gdLst>
                    <a:gd name="T0" fmla="*/ 22 w 43"/>
                    <a:gd name="T1" fmla="*/ 43 h 43"/>
                    <a:gd name="T2" fmla="*/ 43 w 43"/>
                    <a:gd name="T3" fmla="*/ 21 h 43"/>
                    <a:gd name="T4" fmla="*/ 22 w 43"/>
                    <a:gd name="T5" fmla="*/ 0 h 43"/>
                    <a:gd name="T6" fmla="*/ 0 w 43"/>
                    <a:gd name="T7" fmla="*/ 21 h 43"/>
                    <a:gd name="T8" fmla="*/ 22 w 43"/>
                    <a:gd name="T9" fmla="*/ 43 h 43"/>
                    <a:gd name="T10" fmla="*/ 22 w 43"/>
                    <a:gd name="T11" fmla="*/ 5 h 43"/>
                    <a:gd name="T12" fmla="*/ 39 w 43"/>
                    <a:gd name="T13" fmla="*/ 21 h 43"/>
                    <a:gd name="T14" fmla="*/ 22 w 43"/>
                    <a:gd name="T15" fmla="*/ 38 h 43"/>
                    <a:gd name="T16" fmla="*/ 5 w 43"/>
                    <a:gd name="T17" fmla="*/ 21 h 43"/>
                    <a:gd name="T18" fmla="*/ 22 w 43"/>
                    <a:gd name="T19" fmla="*/ 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2" y="43"/>
                      </a:moveTo>
                      <a:cubicBezTo>
                        <a:pt x="34" y="43"/>
                        <a:pt x="43" y="33"/>
                        <a:pt x="43" y="21"/>
                      </a:cubicBezTo>
                      <a:cubicBezTo>
                        <a:pt x="43" y="10"/>
                        <a:pt x="34" y="0"/>
                        <a:pt x="22" y="0"/>
                      </a:cubicBezTo>
                      <a:cubicBezTo>
                        <a:pt x="10" y="0"/>
                        <a:pt x="0" y="10"/>
                        <a:pt x="0" y="21"/>
                      </a:cubicBezTo>
                      <a:cubicBezTo>
                        <a:pt x="0" y="33"/>
                        <a:pt x="10" y="43"/>
                        <a:pt x="22" y="43"/>
                      </a:cubicBezTo>
                      <a:close/>
                      <a:moveTo>
                        <a:pt x="22" y="5"/>
                      </a:moveTo>
                      <a:cubicBezTo>
                        <a:pt x="31" y="5"/>
                        <a:pt x="39" y="12"/>
                        <a:pt x="39" y="21"/>
                      </a:cubicBezTo>
                      <a:cubicBezTo>
                        <a:pt x="39" y="31"/>
                        <a:pt x="31" y="38"/>
                        <a:pt x="22" y="38"/>
                      </a:cubicBezTo>
                      <a:cubicBezTo>
                        <a:pt x="13" y="38"/>
                        <a:pt x="5" y="31"/>
                        <a:pt x="5" y="21"/>
                      </a:cubicBezTo>
                      <a:cubicBezTo>
                        <a:pt x="5" y="12"/>
                        <a:pt x="13" y="5"/>
                        <a:pt x="22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ṥḻïḓé"/>
                <p:cNvSpPr/>
                <p:nvPr/>
              </p:nvSpPr>
              <p:spPr bwMode="auto">
                <a:xfrm>
                  <a:off x="2908300" y="-1358900"/>
                  <a:ext cx="1228725" cy="974725"/>
                </a:xfrm>
                <a:custGeom>
                  <a:avLst/>
                  <a:gdLst>
                    <a:gd name="T0" fmla="*/ 205 w 225"/>
                    <a:gd name="T1" fmla="*/ 13 h 178"/>
                    <a:gd name="T2" fmla="*/ 151 w 225"/>
                    <a:gd name="T3" fmla="*/ 13 h 178"/>
                    <a:gd name="T4" fmla="*/ 112 w 225"/>
                    <a:gd name="T5" fmla="*/ 60 h 178"/>
                    <a:gd name="T6" fmla="*/ 74 w 225"/>
                    <a:gd name="T7" fmla="*/ 13 h 178"/>
                    <a:gd name="T8" fmla="*/ 19 w 225"/>
                    <a:gd name="T9" fmla="*/ 13 h 178"/>
                    <a:gd name="T10" fmla="*/ 2 w 225"/>
                    <a:gd name="T11" fmla="*/ 54 h 178"/>
                    <a:gd name="T12" fmla="*/ 26 w 225"/>
                    <a:gd name="T13" fmla="*/ 94 h 178"/>
                    <a:gd name="T14" fmla="*/ 36 w 225"/>
                    <a:gd name="T15" fmla="*/ 178 h 178"/>
                    <a:gd name="T16" fmla="*/ 53 w 225"/>
                    <a:gd name="T17" fmla="*/ 169 h 178"/>
                    <a:gd name="T18" fmla="*/ 74 w 225"/>
                    <a:gd name="T19" fmla="*/ 169 h 178"/>
                    <a:gd name="T20" fmla="*/ 77 w 225"/>
                    <a:gd name="T21" fmla="*/ 60 h 178"/>
                    <a:gd name="T22" fmla="*/ 112 w 225"/>
                    <a:gd name="T23" fmla="*/ 78 h 178"/>
                    <a:gd name="T24" fmla="*/ 147 w 225"/>
                    <a:gd name="T25" fmla="*/ 61 h 178"/>
                    <a:gd name="T26" fmla="*/ 151 w 225"/>
                    <a:gd name="T27" fmla="*/ 169 h 178"/>
                    <a:gd name="T28" fmla="*/ 171 w 225"/>
                    <a:gd name="T29" fmla="*/ 169 h 178"/>
                    <a:gd name="T30" fmla="*/ 189 w 225"/>
                    <a:gd name="T31" fmla="*/ 178 h 178"/>
                    <a:gd name="T32" fmla="*/ 199 w 225"/>
                    <a:gd name="T33" fmla="*/ 169 h 178"/>
                    <a:gd name="T34" fmla="*/ 207 w 225"/>
                    <a:gd name="T35" fmla="*/ 90 h 178"/>
                    <a:gd name="T36" fmla="*/ 81 w 225"/>
                    <a:gd name="T37" fmla="*/ 57 h 178"/>
                    <a:gd name="T38" fmla="*/ 68 w 225"/>
                    <a:gd name="T39" fmla="*/ 24 h 178"/>
                    <a:gd name="T40" fmla="*/ 66 w 225"/>
                    <a:gd name="T41" fmla="*/ 44 h 178"/>
                    <a:gd name="T42" fmla="*/ 69 w 225"/>
                    <a:gd name="T43" fmla="*/ 147 h 178"/>
                    <a:gd name="T44" fmla="*/ 69 w 225"/>
                    <a:gd name="T45" fmla="*/ 169 h 178"/>
                    <a:gd name="T46" fmla="*/ 52 w 225"/>
                    <a:gd name="T47" fmla="*/ 92 h 178"/>
                    <a:gd name="T48" fmla="*/ 41 w 225"/>
                    <a:gd name="T49" fmla="*/ 168 h 178"/>
                    <a:gd name="T50" fmla="*/ 30 w 225"/>
                    <a:gd name="T51" fmla="*/ 169 h 178"/>
                    <a:gd name="T52" fmla="*/ 31 w 225"/>
                    <a:gd name="T53" fmla="*/ 92 h 178"/>
                    <a:gd name="T54" fmla="*/ 31 w 225"/>
                    <a:gd name="T55" fmla="*/ 76 h 178"/>
                    <a:gd name="T56" fmla="*/ 27 w 225"/>
                    <a:gd name="T57" fmla="*/ 35 h 178"/>
                    <a:gd name="T58" fmla="*/ 23 w 225"/>
                    <a:gd name="T59" fmla="*/ 68 h 178"/>
                    <a:gd name="T60" fmla="*/ 27 w 225"/>
                    <a:gd name="T61" fmla="*/ 80 h 178"/>
                    <a:gd name="T62" fmla="*/ 26 w 225"/>
                    <a:gd name="T63" fmla="*/ 89 h 178"/>
                    <a:gd name="T64" fmla="*/ 6 w 225"/>
                    <a:gd name="T65" fmla="*/ 42 h 178"/>
                    <a:gd name="T66" fmla="*/ 48 w 225"/>
                    <a:gd name="T67" fmla="*/ 4 h 178"/>
                    <a:gd name="T68" fmla="*/ 88 w 225"/>
                    <a:gd name="T69" fmla="*/ 47 h 178"/>
                    <a:gd name="T70" fmla="*/ 110 w 225"/>
                    <a:gd name="T71" fmla="*/ 64 h 178"/>
                    <a:gd name="T72" fmla="*/ 114 w 225"/>
                    <a:gd name="T73" fmla="*/ 72 h 178"/>
                    <a:gd name="T74" fmla="*/ 26 w 225"/>
                    <a:gd name="T75" fmla="*/ 43 h 178"/>
                    <a:gd name="T76" fmla="*/ 26 w 225"/>
                    <a:gd name="T77" fmla="*/ 43 h 178"/>
                    <a:gd name="T78" fmla="*/ 198 w 225"/>
                    <a:gd name="T79" fmla="*/ 89 h 178"/>
                    <a:gd name="T80" fmla="*/ 198 w 225"/>
                    <a:gd name="T81" fmla="*/ 80 h 178"/>
                    <a:gd name="T82" fmla="*/ 202 w 225"/>
                    <a:gd name="T83" fmla="*/ 68 h 178"/>
                    <a:gd name="T84" fmla="*/ 198 w 225"/>
                    <a:gd name="T85" fmla="*/ 35 h 178"/>
                    <a:gd name="T86" fmla="*/ 194 w 225"/>
                    <a:gd name="T87" fmla="*/ 76 h 178"/>
                    <a:gd name="T88" fmla="*/ 194 w 225"/>
                    <a:gd name="T89" fmla="*/ 92 h 178"/>
                    <a:gd name="T90" fmla="*/ 195 w 225"/>
                    <a:gd name="T91" fmla="*/ 169 h 178"/>
                    <a:gd name="T92" fmla="*/ 183 w 225"/>
                    <a:gd name="T93" fmla="*/ 168 h 178"/>
                    <a:gd name="T94" fmla="*/ 173 w 225"/>
                    <a:gd name="T95" fmla="*/ 92 h 178"/>
                    <a:gd name="T96" fmla="*/ 155 w 225"/>
                    <a:gd name="T97" fmla="*/ 169 h 178"/>
                    <a:gd name="T98" fmla="*/ 156 w 225"/>
                    <a:gd name="T99" fmla="*/ 147 h 178"/>
                    <a:gd name="T100" fmla="*/ 159 w 225"/>
                    <a:gd name="T101" fmla="*/ 44 h 178"/>
                    <a:gd name="T102" fmla="*/ 157 w 225"/>
                    <a:gd name="T103" fmla="*/ 24 h 178"/>
                    <a:gd name="T104" fmla="*/ 144 w 225"/>
                    <a:gd name="T105" fmla="*/ 57 h 178"/>
                    <a:gd name="T106" fmla="*/ 117 w 225"/>
                    <a:gd name="T107" fmla="*/ 63 h 178"/>
                    <a:gd name="T108" fmla="*/ 137 w 225"/>
                    <a:gd name="T109" fmla="*/ 47 h 178"/>
                    <a:gd name="T110" fmla="*/ 177 w 225"/>
                    <a:gd name="T111" fmla="*/ 4 h 178"/>
                    <a:gd name="T112" fmla="*/ 218 w 225"/>
                    <a:gd name="T113" fmla="*/ 42 h 178"/>
                    <a:gd name="T114" fmla="*/ 203 w 225"/>
                    <a:gd name="T115" fmla="*/ 5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25" h="178">
                      <a:moveTo>
                        <a:pt x="222" y="40"/>
                      </a:moveTo>
                      <a:cubicBezTo>
                        <a:pt x="222" y="40"/>
                        <a:pt x="222" y="40"/>
                        <a:pt x="222" y="40"/>
                      </a:cubicBezTo>
                      <a:cubicBezTo>
                        <a:pt x="205" y="13"/>
                        <a:pt x="205" y="13"/>
                        <a:pt x="205" y="13"/>
                      </a:cubicBezTo>
                      <a:cubicBezTo>
                        <a:pt x="199" y="4"/>
                        <a:pt x="195" y="0"/>
                        <a:pt x="177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158" y="0"/>
                        <a:pt x="154" y="8"/>
                        <a:pt x="151" y="13"/>
                      </a:cubicBezTo>
                      <a:cubicBezTo>
                        <a:pt x="151" y="13"/>
                        <a:pt x="151" y="13"/>
                        <a:pt x="151" y="13"/>
                      </a:cubicBezTo>
                      <a:cubicBezTo>
                        <a:pt x="147" y="20"/>
                        <a:pt x="135" y="41"/>
                        <a:pt x="133" y="44"/>
                      </a:cubicBezTo>
                      <a:cubicBezTo>
                        <a:pt x="131" y="46"/>
                        <a:pt x="119" y="55"/>
                        <a:pt x="112" y="60"/>
                      </a:cubicBezTo>
                      <a:cubicBezTo>
                        <a:pt x="107" y="56"/>
                        <a:pt x="98" y="49"/>
                        <a:pt x="92" y="44"/>
                      </a:cubicBezTo>
                      <a:cubicBezTo>
                        <a:pt x="90" y="41"/>
                        <a:pt x="77" y="20"/>
                        <a:pt x="74" y="13"/>
                      </a:cubicBezTo>
                      <a:cubicBezTo>
                        <a:pt x="74" y="13"/>
                        <a:pt x="74" y="13"/>
                        <a:pt x="74" y="13"/>
                      </a:cubicBezTo>
                      <a:cubicBezTo>
                        <a:pt x="71" y="8"/>
                        <a:pt x="66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9" y="0"/>
                        <a:pt x="26" y="4"/>
                        <a:pt x="19" y="13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0" y="44"/>
                        <a:pt x="0" y="49"/>
                        <a:pt x="2" y="54"/>
                      </a:cubicBezTo>
                      <a:cubicBezTo>
                        <a:pt x="17" y="90"/>
                        <a:pt x="17" y="90"/>
                        <a:pt x="17" y="90"/>
                      </a:cubicBezTo>
                      <a:cubicBezTo>
                        <a:pt x="19" y="92"/>
                        <a:pt x="21" y="94"/>
                        <a:pt x="25" y="94"/>
                      </a:cubicBezTo>
                      <a:cubicBezTo>
                        <a:pt x="25" y="94"/>
                        <a:pt x="25" y="94"/>
                        <a:pt x="26" y="94"/>
                      </a:cubicBezTo>
                      <a:cubicBezTo>
                        <a:pt x="25" y="153"/>
                        <a:pt x="25" y="167"/>
                        <a:pt x="25" y="169"/>
                      </a:cubicBezTo>
                      <a:cubicBezTo>
                        <a:pt x="25" y="169"/>
                        <a:pt x="25" y="169"/>
                        <a:pt x="25" y="169"/>
                      </a:cubicBezTo>
                      <a:cubicBezTo>
                        <a:pt x="26" y="174"/>
                        <a:pt x="30" y="178"/>
                        <a:pt x="36" y="178"/>
                      </a:cubicBezTo>
                      <a:cubicBezTo>
                        <a:pt x="41" y="177"/>
                        <a:pt x="46" y="173"/>
                        <a:pt x="46" y="169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3" y="169"/>
                        <a:pt x="53" y="169"/>
                        <a:pt x="53" y="169"/>
                      </a:cubicBezTo>
                      <a:cubicBezTo>
                        <a:pt x="54" y="173"/>
                        <a:pt x="58" y="177"/>
                        <a:pt x="63" y="178"/>
                      </a:cubicBezTo>
                      <a:cubicBezTo>
                        <a:pt x="64" y="178"/>
                        <a:pt x="64" y="178"/>
                        <a:pt x="64" y="178"/>
                      </a:cubicBezTo>
                      <a:cubicBezTo>
                        <a:pt x="69" y="178"/>
                        <a:pt x="73" y="174"/>
                        <a:pt x="74" y="169"/>
                      </a:cubicBezTo>
                      <a:cubicBezTo>
                        <a:pt x="74" y="169"/>
                        <a:pt x="74" y="169"/>
                        <a:pt x="74" y="169"/>
                      </a:cubicBezTo>
                      <a:cubicBezTo>
                        <a:pt x="74" y="166"/>
                        <a:pt x="72" y="100"/>
                        <a:pt x="71" y="51"/>
                      </a:cubicBezTo>
                      <a:cubicBezTo>
                        <a:pt x="77" y="60"/>
                        <a:pt x="77" y="60"/>
                        <a:pt x="77" y="60"/>
                      </a:cubicBezTo>
                      <a:cubicBezTo>
                        <a:pt x="77" y="60"/>
                        <a:pt x="78" y="61"/>
                        <a:pt x="78" y="61"/>
                      </a:cubicBezTo>
                      <a:cubicBezTo>
                        <a:pt x="107" y="77"/>
                        <a:pt x="107" y="77"/>
                        <a:pt x="107" y="77"/>
                      </a:cubicBezTo>
                      <a:cubicBezTo>
                        <a:pt x="108" y="78"/>
                        <a:pt x="110" y="78"/>
                        <a:pt x="112" y="78"/>
                      </a:cubicBezTo>
                      <a:cubicBezTo>
                        <a:pt x="113" y="78"/>
                        <a:pt x="113" y="78"/>
                        <a:pt x="114" y="78"/>
                      </a:cubicBezTo>
                      <a:cubicBezTo>
                        <a:pt x="115" y="78"/>
                        <a:pt x="117" y="78"/>
                        <a:pt x="118" y="77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7" y="61"/>
                        <a:pt x="147" y="60"/>
                        <a:pt x="147" y="60"/>
                      </a:cubicBezTo>
                      <a:cubicBezTo>
                        <a:pt x="154" y="51"/>
                        <a:pt x="154" y="51"/>
                        <a:pt x="154" y="51"/>
                      </a:cubicBezTo>
                      <a:cubicBezTo>
                        <a:pt x="152" y="100"/>
                        <a:pt x="151" y="166"/>
                        <a:pt x="151" y="169"/>
                      </a:cubicBezTo>
                      <a:cubicBezTo>
                        <a:pt x="151" y="169"/>
                        <a:pt x="151" y="169"/>
                        <a:pt x="151" y="169"/>
                      </a:cubicBezTo>
                      <a:cubicBezTo>
                        <a:pt x="151" y="174"/>
                        <a:pt x="156" y="178"/>
                        <a:pt x="161" y="178"/>
                      </a:cubicBezTo>
                      <a:cubicBezTo>
                        <a:pt x="167" y="177"/>
                        <a:pt x="171" y="173"/>
                        <a:pt x="171" y="169"/>
                      </a:cubicBezTo>
                      <a:cubicBezTo>
                        <a:pt x="175" y="122"/>
                        <a:pt x="175" y="122"/>
                        <a:pt x="175" y="122"/>
                      </a:cubicBezTo>
                      <a:cubicBezTo>
                        <a:pt x="179" y="169"/>
                        <a:pt x="179" y="169"/>
                        <a:pt x="179" y="169"/>
                      </a:cubicBezTo>
                      <a:cubicBezTo>
                        <a:pt x="179" y="173"/>
                        <a:pt x="183" y="177"/>
                        <a:pt x="189" y="178"/>
                      </a:cubicBezTo>
                      <a:cubicBezTo>
                        <a:pt x="189" y="178"/>
                        <a:pt x="189" y="178"/>
                        <a:pt x="189" y="178"/>
                      </a:cubicBezTo>
                      <a:cubicBezTo>
                        <a:pt x="194" y="178"/>
                        <a:pt x="199" y="174"/>
                        <a:pt x="199" y="169"/>
                      </a:cubicBezTo>
                      <a:cubicBezTo>
                        <a:pt x="199" y="169"/>
                        <a:pt x="199" y="169"/>
                        <a:pt x="199" y="169"/>
                      </a:cubicBezTo>
                      <a:cubicBezTo>
                        <a:pt x="199" y="167"/>
                        <a:pt x="199" y="153"/>
                        <a:pt x="199" y="94"/>
                      </a:cubicBezTo>
                      <a:cubicBezTo>
                        <a:pt x="199" y="94"/>
                        <a:pt x="200" y="94"/>
                        <a:pt x="200" y="94"/>
                      </a:cubicBezTo>
                      <a:cubicBezTo>
                        <a:pt x="203" y="94"/>
                        <a:pt x="206" y="92"/>
                        <a:pt x="207" y="90"/>
                      </a:cubicBezTo>
                      <a:cubicBezTo>
                        <a:pt x="223" y="54"/>
                        <a:pt x="223" y="54"/>
                        <a:pt x="223" y="54"/>
                      </a:cubicBezTo>
                      <a:cubicBezTo>
                        <a:pt x="225" y="49"/>
                        <a:pt x="225" y="44"/>
                        <a:pt x="222" y="40"/>
                      </a:cubicBezTo>
                      <a:close/>
                      <a:moveTo>
                        <a:pt x="81" y="57"/>
                      </a:moveTo>
                      <a:cubicBezTo>
                        <a:pt x="71" y="43"/>
                        <a:pt x="71" y="43"/>
                        <a:pt x="71" y="43"/>
                      </a:cubicBezTo>
                      <a:cubicBezTo>
                        <a:pt x="71" y="37"/>
                        <a:pt x="70" y="32"/>
                        <a:pt x="70" y="27"/>
                      </a:cubicBezTo>
                      <a:cubicBezTo>
                        <a:pt x="70" y="25"/>
                        <a:pt x="69" y="24"/>
                        <a:pt x="68" y="24"/>
                      </a:cubicBezTo>
                      <a:cubicBezTo>
                        <a:pt x="68" y="24"/>
                        <a:pt x="68" y="24"/>
                        <a:pt x="68" y="24"/>
                      </a:cubicBezTo>
                      <a:cubicBezTo>
                        <a:pt x="67" y="24"/>
                        <a:pt x="66" y="25"/>
                        <a:pt x="66" y="27"/>
                      </a:cubicBezTo>
                      <a:cubicBezTo>
                        <a:pt x="66" y="27"/>
                        <a:pt x="66" y="33"/>
                        <a:pt x="66" y="44"/>
                      </a:cubicBezTo>
                      <a:cubicBezTo>
                        <a:pt x="66" y="44"/>
                        <a:pt x="66" y="44"/>
                        <a:pt x="66" y="44"/>
                      </a:cubicBezTo>
                      <a:cubicBezTo>
                        <a:pt x="66" y="58"/>
                        <a:pt x="67" y="78"/>
                        <a:pt x="67" y="98"/>
                      </a:cubicBezTo>
                      <a:cubicBezTo>
                        <a:pt x="68" y="116"/>
                        <a:pt x="68" y="133"/>
                        <a:pt x="69" y="147"/>
                      </a:cubicBezTo>
                      <a:cubicBezTo>
                        <a:pt x="69" y="153"/>
                        <a:pt x="69" y="159"/>
                        <a:pt x="69" y="163"/>
                      </a:cubicBezTo>
                      <a:cubicBezTo>
                        <a:pt x="69" y="166"/>
                        <a:pt x="69" y="167"/>
                        <a:pt x="69" y="169"/>
                      </a:cubicBezTo>
                      <a:cubicBezTo>
                        <a:pt x="69" y="169"/>
                        <a:pt x="69" y="169"/>
                        <a:pt x="69" y="169"/>
                      </a:cubicBezTo>
                      <a:cubicBezTo>
                        <a:pt x="69" y="171"/>
                        <a:pt x="67" y="173"/>
                        <a:pt x="64" y="173"/>
                      </a:cubicBezTo>
                      <a:cubicBezTo>
                        <a:pt x="61" y="173"/>
                        <a:pt x="58" y="171"/>
                        <a:pt x="58" y="168"/>
                      </a:cubicBezTo>
                      <a:cubicBezTo>
                        <a:pt x="52" y="92"/>
                        <a:pt x="52" y="92"/>
                        <a:pt x="52" y="92"/>
                      </a:cubicBezTo>
                      <a:cubicBezTo>
                        <a:pt x="52" y="91"/>
                        <a:pt x="51" y="90"/>
                        <a:pt x="50" y="90"/>
                      </a:cubicBezTo>
                      <a:cubicBezTo>
                        <a:pt x="48" y="90"/>
                        <a:pt x="47" y="91"/>
                        <a:pt x="47" y="92"/>
                      </a:cubicBezTo>
                      <a:cubicBezTo>
                        <a:pt x="41" y="168"/>
                        <a:pt x="41" y="168"/>
                        <a:pt x="41" y="168"/>
                      </a:cubicBezTo>
                      <a:cubicBezTo>
                        <a:pt x="41" y="171"/>
                        <a:pt x="39" y="173"/>
                        <a:pt x="36" y="173"/>
                      </a:cubicBezTo>
                      <a:cubicBezTo>
                        <a:pt x="33" y="173"/>
                        <a:pt x="30" y="171"/>
                        <a:pt x="30" y="169"/>
                      </a:cubicBezTo>
                      <a:cubicBezTo>
                        <a:pt x="30" y="169"/>
                        <a:pt x="30" y="169"/>
                        <a:pt x="30" y="169"/>
                      </a:cubicBezTo>
                      <a:cubicBezTo>
                        <a:pt x="30" y="167"/>
                        <a:pt x="30" y="165"/>
                        <a:pt x="30" y="162"/>
                      </a:cubicBezTo>
                      <a:cubicBezTo>
                        <a:pt x="30" y="157"/>
                        <a:pt x="30" y="151"/>
                        <a:pt x="30" y="144"/>
                      </a:cubicBezTo>
                      <a:cubicBezTo>
                        <a:pt x="30" y="129"/>
                        <a:pt x="30" y="110"/>
                        <a:pt x="31" y="92"/>
                      </a:cubicBezTo>
                      <a:cubicBezTo>
                        <a:pt x="33" y="90"/>
                        <a:pt x="34" y="87"/>
                        <a:pt x="33" y="84"/>
                      </a:cubicBezTo>
                      <a:cubicBezTo>
                        <a:pt x="33" y="84"/>
                        <a:pt x="33" y="84"/>
                        <a:pt x="33" y="83"/>
                      </a:cubicBezTo>
                      <a:cubicBezTo>
                        <a:pt x="33" y="83"/>
                        <a:pt x="32" y="80"/>
                        <a:pt x="31" y="76"/>
                      </a:cubicBezTo>
                      <a:cubicBezTo>
                        <a:pt x="31" y="50"/>
                        <a:pt x="31" y="36"/>
                        <a:pt x="31" y="36"/>
                      </a:cubicBezTo>
                      <a:cubicBezTo>
                        <a:pt x="31" y="35"/>
                        <a:pt x="30" y="34"/>
                        <a:pt x="29" y="34"/>
                      </a:cubicBezTo>
                      <a:cubicBezTo>
                        <a:pt x="28" y="34"/>
                        <a:pt x="27" y="34"/>
                        <a:pt x="27" y="35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17" y="48"/>
                        <a:pt x="17" y="49"/>
                        <a:pt x="17" y="50"/>
                      </a:cubicBezTo>
                      <a:cubicBezTo>
                        <a:pt x="17" y="50"/>
                        <a:pt x="20" y="59"/>
                        <a:pt x="23" y="68"/>
                      </a:cubicBezTo>
                      <a:cubicBezTo>
                        <a:pt x="24" y="71"/>
                        <a:pt x="25" y="74"/>
                        <a:pt x="26" y="77"/>
                      </a:cubicBezTo>
                      <a:cubicBezTo>
                        <a:pt x="26" y="77"/>
                        <a:pt x="26" y="77"/>
                        <a:pt x="26" y="77"/>
                      </a:cubicBezTo>
                      <a:cubicBezTo>
                        <a:pt x="26" y="78"/>
                        <a:pt x="27" y="79"/>
                        <a:pt x="27" y="80"/>
                      </a:cubicBezTo>
                      <a:cubicBezTo>
                        <a:pt x="28" y="82"/>
                        <a:pt x="28" y="84"/>
                        <a:pt x="29" y="85"/>
                      </a:cubicBezTo>
                      <a:cubicBezTo>
                        <a:pt x="29" y="85"/>
                        <a:pt x="29" y="85"/>
                        <a:pt x="29" y="85"/>
                      </a:cubicBezTo>
                      <a:cubicBezTo>
                        <a:pt x="29" y="87"/>
                        <a:pt x="28" y="88"/>
                        <a:pt x="26" y="89"/>
                      </a:cubicBezTo>
                      <a:cubicBezTo>
                        <a:pt x="24" y="90"/>
                        <a:pt x="22" y="89"/>
                        <a:pt x="21" y="88"/>
                      </a:cubicBezTo>
                      <a:cubicBezTo>
                        <a:pt x="6" y="52"/>
                        <a:pt x="6" y="52"/>
                        <a:pt x="6" y="52"/>
                      </a:cubicBezTo>
                      <a:cubicBezTo>
                        <a:pt x="5" y="49"/>
                        <a:pt x="5" y="45"/>
                        <a:pt x="6" y="42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9" y="8"/>
                        <a:pt x="31" y="4"/>
                        <a:pt x="48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64" y="4"/>
                        <a:pt x="67" y="11"/>
                        <a:pt x="69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4" y="22"/>
                        <a:pt x="88" y="47"/>
                        <a:pt x="88" y="47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8" y="47"/>
                        <a:pt x="95" y="52"/>
                        <a:pt x="101" y="57"/>
                      </a:cubicBezTo>
                      <a:cubicBezTo>
                        <a:pt x="104" y="60"/>
                        <a:pt x="108" y="62"/>
                        <a:pt x="110" y="64"/>
                      </a:cubicBezTo>
                      <a:cubicBezTo>
                        <a:pt x="112" y="65"/>
                        <a:pt x="113" y="66"/>
                        <a:pt x="114" y="67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15" y="68"/>
                        <a:pt x="115" y="70"/>
                        <a:pt x="114" y="72"/>
                      </a:cubicBezTo>
                      <a:cubicBezTo>
                        <a:pt x="113" y="73"/>
                        <a:pt x="111" y="74"/>
                        <a:pt x="109" y="73"/>
                      </a:cubicBezTo>
                      <a:lnTo>
                        <a:pt x="81" y="57"/>
                      </a:lnTo>
                      <a:close/>
                      <a:moveTo>
                        <a:pt x="26" y="43"/>
                      </a:moveTo>
                      <a:cubicBezTo>
                        <a:pt x="26" y="48"/>
                        <a:pt x="26" y="54"/>
                        <a:pt x="26" y="63"/>
                      </a:cubicBezTo>
                      <a:cubicBezTo>
                        <a:pt x="25" y="58"/>
                        <a:pt x="23" y="54"/>
                        <a:pt x="22" y="50"/>
                      </a:cubicBezTo>
                      <a:lnTo>
                        <a:pt x="26" y="43"/>
                      </a:lnTo>
                      <a:close/>
                      <a:moveTo>
                        <a:pt x="219" y="52"/>
                      </a:moveTo>
                      <a:cubicBezTo>
                        <a:pt x="203" y="88"/>
                        <a:pt x="203" y="88"/>
                        <a:pt x="203" y="88"/>
                      </a:cubicBezTo>
                      <a:cubicBezTo>
                        <a:pt x="202" y="89"/>
                        <a:pt x="200" y="90"/>
                        <a:pt x="198" y="89"/>
                      </a:cubicBezTo>
                      <a:cubicBezTo>
                        <a:pt x="196" y="88"/>
                        <a:pt x="195" y="87"/>
                        <a:pt x="196" y="85"/>
                      </a:cubicBezTo>
                      <a:cubicBezTo>
                        <a:pt x="196" y="85"/>
                        <a:pt x="196" y="85"/>
                        <a:pt x="196" y="85"/>
                      </a:cubicBezTo>
                      <a:cubicBezTo>
                        <a:pt x="196" y="84"/>
                        <a:pt x="197" y="82"/>
                        <a:pt x="198" y="80"/>
                      </a:cubicBezTo>
                      <a:cubicBezTo>
                        <a:pt x="198" y="79"/>
                        <a:pt x="198" y="78"/>
                        <a:pt x="198" y="77"/>
                      </a:cubicBezTo>
                      <a:cubicBezTo>
                        <a:pt x="198" y="77"/>
                        <a:pt x="198" y="77"/>
                        <a:pt x="198" y="77"/>
                      </a:cubicBezTo>
                      <a:cubicBezTo>
                        <a:pt x="199" y="74"/>
                        <a:pt x="201" y="71"/>
                        <a:pt x="202" y="68"/>
                      </a:cubicBezTo>
                      <a:cubicBezTo>
                        <a:pt x="205" y="59"/>
                        <a:pt x="208" y="50"/>
                        <a:pt x="208" y="50"/>
                      </a:cubicBezTo>
                      <a:cubicBezTo>
                        <a:pt x="208" y="49"/>
                        <a:pt x="208" y="48"/>
                        <a:pt x="207" y="48"/>
                      </a:cubicBezTo>
                      <a:cubicBezTo>
                        <a:pt x="198" y="35"/>
                        <a:pt x="198" y="35"/>
                        <a:pt x="198" y="35"/>
                      </a:cubicBezTo>
                      <a:cubicBezTo>
                        <a:pt x="197" y="34"/>
                        <a:pt x="196" y="34"/>
                        <a:pt x="195" y="34"/>
                      </a:cubicBezTo>
                      <a:cubicBezTo>
                        <a:pt x="194" y="34"/>
                        <a:pt x="194" y="35"/>
                        <a:pt x="194" y="36"/>
                      </a:cubicBezTo>
                      <a:cubicBezTo>
                        <a:pt x="194" y="36"/>
                        <a:pt x="194" y="50"/>
                        <a:pt x="194" y="76"/>
                      </a:cubicBezTo>
                      <a:cubicBezTo>
                        <a:pt x="193" y="80"/>
                        <a:pt x="192" y="83"/>
                        <a:pt x="191" y="83"/>
                      </a:cubicBezTo>
                      <a:cubicBezTo>
                        <a:pt x="191" y="84"/>
                        <a:pt x="191" y="84"/>
                        <a:pt x="191" y="84"/>
                      </a:cubicBezTo>
                      <a:cubicBezTo>
                        <a:pt x="190" y="87"/>
                        <a:pt x="192" y="90"/>
                        <a:pt x="194" y="92"/>
                      </a:cubicBezTo>
                      <a:cubicBezTo>
                        <a:pt x="194" y="110"/>
                        <a:pt x="194" y="129"/>
                        <a:pt x="194" y="144"/>
                      </a:cubicBezTo>
                      <a:cubicBezTo>
                        <a:pt x="194" y="151"/>
                        <a:pt x="195" y="157"/>
                        <a:pt x="195" y="162"/>
                      </a:cubicBezTo>
                      <a:cubicBezTo>
                        <a:pt x="195" y="165"/>
                        <a:pt x="195" y="167"/>
                        <a:pt x="195" y="169"/>
                      </a:cubicBezTo>
                      <a:cubicBezTo>
                        <a:pt x="195" y="169"/>
                        <a:pt x="195" y="169"/>
                        <a:pt x="195" y="169"/>
                      </a:cubicBezTo>
                      <a:cubicBezTo>
                        <a:pt x="194" y="171"/>
                        <a:pt x="192" y="173"/>
                        <a:pt x="189" y="173"/>
                      </a:cubicBezTo>
                      <a:cubicBezTo>
                        <a:pt x="186" y="173"/>
                        <a:pt x="183" y="171"/>
                        <a:pt x="183" y="168"/>
                      </a:cubicBezTo>
                      <a:cubicBezTo>
                        <a:pt x="177" y="92"/>
                        <a:pt x="177" y="92"/>
                        <a:pt x="177" y="92"/>
                      </a:cubicBezTo>
                      <a:cubicBezTo>
                        <a:pt x="177" y="91"/>
                        <a:pt x="176" y="90"/>
                        <a:pt x="175" y="90"/>
                      </a:cubicBezTo>
                      <a:cubicBezTo>
                        <a:pt x="174" y="90"/>
                        <a:pt x="173" y="91"/>
                        <a:pt x="173" y="92"/>
                      </a:cubicBezTo>
                      <a:cubicBezTo>
                        <a:pt x="167" y="168"/>
                        <a:pt x="167" y="168"/>
                        <a:pt x="167" y="168"/>
                      </a:cubicBezTo>
                      <a:cubicBezTo>
                        <a:pt x="166" y="171"/>
                        <a:pt x="164" y="173"/>
                        <a:pt x="161" y="173"/>
                      </a:cubicBezTo>
                      <a:cubicBezTo>
                        <a:pt x="158" y="173"/>
                        <a:pt x="155" y="171"/>
                        <a:pt x="155" y="169"/>
                      </a:cubicBezTo>
                      <a:cubicBezTo>
                        <a:pt x="155" y="169"/>
                        <a:pt x="155" y="169"/>
                        <a:pt x="155" y="169"/>
                      </a:cubicBezTo>
                      <a:cubicBezTo>
                        <a:pt x="155" y="167"/>
                        <a:pt x="155" y="166"/>
                        <a:pt x="155" y="163"/>
                      </a:cubicBezTo>
                      <a:cubicBezTo>
                        <a:pt x="156" y="159"/>
                        <a:pt x="156" y="153"/>
                        <a:pt x="156" y="147"/>
                      </a:cubicBezTo>
                      <a:cubicBezTo>
                        <a:pt x="156" y="133"/>
                        <a:pt x="157" y="116"/>
                        <a:pt x="157" y="98"/>
                      </a:cubicBezTo>
                      <a:cubicBezTo>
                        <a:pt x="158" y="78"/>
                        <a:pt x="158" y="58"/>
                        <a:pt x="159" y="44"/>
                      </a:cubicBezTo>
                      <a:cubicBezTo>
                        <a:pt x="159" y="44"/>
                        <a:pt x="159" y="44"/>
                        <a:pt x="159" y="44"/>
                      </a:cubicBezTo>
                      <a:cubicBezTo>
                        <a:pt x="159" y="33"/>
                        <a:pt x="159" y="27"/>
                        <a:pt x="159" y="27"/>
                      </a:cubicBezTo>
                      <a:cubicBezTo>
                        <a:pt x="159" y="25"/>
                        <a:pt x="158" y="24"/>
                        <a:pt x="157" y="24"/>
                      </a:cubicBezTo>
                      <a:cubicBezTo>
                        <a:pt x="157" y="24"/>
                        <a:pt x="157" y="24"/>
                        <a:pt x="157" y="24"/>
                      </a:cubicBezTo>
                      <a:cubicBezTo>
                        <a:pt x="155" y="24"/>
                        <a:pt x="154" y="25"/>
                        <a:pt x="154" y="27"/>
                      </a:cubicBezTo>
                      <a:cubicBezTo>
                        <a:pt x="154" y="32"/>
                        <a:pt x="154" y="37"/>
                        <a:pt x="154" y="43"/>
                      </a:cubicBezTo>
                      <a:cubicBezTo>
                        <a:pt x="144" y="57"/>
                        <a:pt x="144" y="57"/>
                        <a:pt x="144" y="57"/>
                      </a:cubicBezTo>
                      <a:cubicBezTo>
                        <a:pt x="119" y="71"/>
                        <a:pt x="119" y="71"/>
                        <a:pt x="119" y="71"/>
                      </a:cubicBezTo>
                      <a:cubicBezTo>
                        <a:pt x="120" y="68"/>
                        <a:pt x="119" y="65"/>
                        <a:pt x="117" y="63"/>
                      </a:cubicBezTo>
                      <a:cubicBezTo>
                        <a:pt x="117" y="63"/>
                        <a:pt x="117" y="63"/>
                        <a:pt x="117" y="63"/>
                      </a:cubicBezTo>
                      <a:cubicBezTo>
                        <a:pt x="117" y="63"/>
                        <a:pt x="116" y="63"/>
                        <a:pt x="116" y="63"/>
                      </a:cubicBezTo>
                      <a:cubicBezTo>
                        <a:pt x="124" y="57"/>
                        <a:pt x="136" y="47"/>
                        <a:pt x="136" y="47"/>
                      </a:cubicBezTo>
                      <a:cubicBezTo>
                        <a:pt x="136" y="47"/>
                        <a:pt x="137" y="47"/>
                        <a:pt x="137" y="47"/>
                      </a:cubicBezTo>
                      <a:cubicBezTo>
                        <a:pt x="137" y="47"/>
                        <a:pt x="151" y="22"/>
                        <a:pt x="155" y="15"/>
                      </a:cubicBezTo>
                      <a:cubicBezTo>
                        <a:pt x="155" y="15"/>
                        <a:pt x="155" y="15"/>
                        <a:pt x="155" y="15"/>
                      </a:cubicBezTo>
                      <a:cubicBezTo>
                        <a:pt x="157" y="11"/>
                        <a:pt x="161" y="4"/>
                        <a:pt x="177" y="4"/>
                      </a:cubicBezTo>
                      <a:cubicBezTo>
                        <a:pt x="177" y="4"/>
                        <a:pt x="177" y="4"/>
                        <a:pt x="177" y="4"/>
                      </a:cubicBezTo>
                      <a:cubicBezTo>
                        <a:pt x="194" y="4"/>
                        <a:pt x="196" y="8"/>
                        <a:pt x="201" y="16"/>
                      </a:cubicBezTo>
                      <a:cubicBezTo>
                        <a:pt x="218" y="42"/>
                        <a:pt x="218" y="42"/>
                        <a:pt x="218" y="42"/>
                      </a:cubicBezTo>
                      <a:cubicBezTo>
                        <a:pt x="220" y="45"/>
                        <a:pt x="220" y="49"/>
                        <a:pt x="219" y="52"/>
                      </a:cubicBezTo>
                      <a:close/>
                      <a:moveTo>
                        <a:pt x="198" y="43"/>
                      </a:moveTo>
                      <a:cubicBezTo>
                        <a:pt x="203" y="50"/>
                        <a:pt x="203" y="50"/>
                        <a:pt x="203" y="50"/>
                      </a:cubicBezTo>
                      <a:cubicBezTo>
                        <a:pt x="202" y="54"/>
                        <a:pt x="200" y="58"/>
                        <a:pt x="198" y="63"/>
                      </a:cubicBezTo>
                      <a:cubicBezTo>
                        <a:pt x="198" y="54"/>
                        <a:pt x="198" y="48"/>
                        <a:pt x="198" y="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4" name="îšlïḑê"/>
            <p:cNvGrpSpPr>
              <a:grpSpLocks noChangeAspect="1"/>
            </p:cNvGrpSpPr>
            <p:nvPr/>
          </p:nvGrpSpPr>
          <p:grpSpPr bwMode="auto">
            <a:xfrm>
              <a:off x="3222154" y="4523808"/>
              <a:ext cx="901700" cy="901700"/>
              <a:chOff x="1544" y="1525"/>
              <a:chExt cx="426" cy="426"/>
            </a:xfrm>
          </p:grpSpPr>
          <p:sp>
            <p:nvSpPr>
              <p:cNvPr id="30" name="íṡ1îďè"/>
              <p:cNvSpPr/>
              <p:nvPr/>
            </p:nvSpPr>
            <p:spPr bwMode="auto">
              <a:xfrm>
                <a:off x="1544" y="1525"/>
                <a:ext cx="426" cy="4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ṥḻîḍè"/>
              <p:cNvSpPr/>
              <p:nvPr/>
            </p:nvSpPr>
            <p:spPr bwMode="auto">
              <a:xfrm>
                <a:off x="1672" y="1606"/>
                <a:ext cx="60" cy="264"/>
              </a:xfrm>
              <a:custGeom>
                <a:avLst/>
                <a:gdLst>
                  <a:gd name="T0" fmla="*/ 50 w 50"/>
                  <a:gd name="T1" fmla="*/ 173 h 220"/>
                  <a:gd name="T2" fmla="*/ 36 w 50"/>
                  <a:gd name="T3" fmla="*/ 0 h 220"/>
                  <a:gd name="T4" fmla="*/ 0 w 50"/>
                  <a:gd name="T5" fmla="*/ 14 h 220"/>
                  <a:gd name="T6" fmla="*/ 0 w 50"/>
                  <a:gd name="T7" fmla="*/ 173 h 220"/>
                  <a:gd name="T8" fmla="*/ 0 w 50"/>
                  <a:gd name="T9" fmla="*/ 173 h 220"/>
                  <a:gd name="T10" fmla="*/ 0 w 50"/>
                  <a:gd name="T11" fmla="*/ 174 h 220"/>
                  <a:gd name="T12" fmla="*/ 0 w 50"/>
                  <a:gd name="T13" fmla="*/ 174 h 220"/>
                  <a:gd name="T14" fmla="*/ 25 w 50"/>
                  <a:gd name="T15" fmla="*/ 220 h 220"/>
                  <a:gd name="T16" fmla="*/ 50 w 50"/>
                  <a:gd name="T17" fmla="*/ 174 h 220"/>
                  <a:gd name="T18" fmla="*/ 50 w 50"/>
                  <a:gd name="T19" fmla="*/ 174 h 220"/>
                  <a:gd name="T20" fmla="*/ 50 w 50"/>
                  <a:gd name="T21" fmla="*/ 174 h 220"/>
                  <a:gd name="T22" fmla="*/ 31 w 50"/>
                  <a:gd name="T23" fmla="*/ 201 h 220"/>
                  <a:gd name="T24" fmla="*/ 7 w 50"/>
                  <a:gd name="T25" fmla="*/ 177 h 220"/>
                  <a:gd name="T26" fmla="*/ 16 w 50"/>
                  <a:gd name="T27" fmla="*/ 177 h 220"/>
                  <a:gd name="T28" fmla="*/ 18 w 50"/>
                  <a:gd name="T29" fmla="*/ 177 h 220"/>
                  <a:gd name="T30" fmla="*/ 44 w 50"/>
                  <a:gd name="T31" fmla="*/ 175 h 220"/>
                  <a:gd name="T32" fmla="*/ 45 w 50"/>
                  <a:gd name="T33" fmla="*/ 53 h 220"/>
                  <a:gd name="T34" fmla="*/ 4 w 50"/>
                  <a:gd name="T35" fmla="*/ 34 h 220"/>
                  <a:gd name="T36" fmla="*/ 45 w 50"/>
                  <a:gd name="T37" fmla="*/ 53 h 220"/>
                  <a:gd name="T38" fmla="*/ 19 w 50"/>
                  <a:gd name="T39" fmla="*/ 172 h 220"/>
                  <a:gd name="T40" fmla="*/ 31 w 50"/>
                  <a:gd name="T41" fmla="*/ 58 h 220"/>
                  <a:gd name="T42" fmla="*/ 23 w 50"/>
                  <a:gd name="T43" fmla="*/ 171 h 220"/>
                  <a:gd name="T44" fmla="*/ 4 w 50"/>
                  <a:gd name="T45" fmla="*/ 58 h 220"/>
                  <a:gd name="T46" fmla="*/ 14 w 50"/>
                  <a:gd name="T47" fmla="*/ 173 h 220"/>
                  <a:gd name="T48" fmla="*/ 36 w 50"/>
                  <a:gd name="T49" fmla="*/ 169 h 220"/>
                  <a:gd name="T50" fmla="*/ 45 w 50"/>
                  <a:gd name="T51" fmla="*/ 58 h 220"/>
                  <a:gd name="T52" fmla="*/ 36 w 50"/>
                  <a:gd name="T53" fmla="*/ 169 h 220"/>
                  <a:gd name="T54" fmla="*/ 36 w 50"/>
                  <a:gd name="T55" fmla="*/ 5 h 220"/>
                  <a:gd name="T56" fmla="*/ 45 w 50"/>
                  <a:gd name="T57" fmla="*/ 29 h 220"/>
                  <a:gd name="T58" fmla="*/ 4 w 50"/>
                  <a:gd name="T59" fmla="*/ 14 h 220"/>
                  <a:gd name="T60" fmla="*/ 22 w 50"/>
                  <a:gd name="T61" fmla="*/ 206 h 220"/>
                  <a:gd name="T62" fmla="*/ 25 w 50"/>
                  <a:gd name="T63" fmla="*/ 21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" h="220">
                    <a:moveTo>
                      <a:pt x="50" y="173"/>
                    </a:moveTo>
                    <a:cubicBezTo>
                      <a:pt x="50" y="173"/>
                      <a:pt x="50" y="173"/>
                      <a:pt x="50" y="173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6"/>
                      <a:pt x="44" y="0"/>
                      <a:pt x="3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23" y="218"/>
                      <a:pt x="23" y="218"/>
                      <a:pt x="23" y="218"/>
                    </a:cubicBezTo>
                    <a:cubicBezTo>
                      <a:pt x="23" y="219"/>
                      <a:pt x="24" y="220"/>
                      <a:pt x="25" y="220"/>
                    </a:cubicBezTo>
                    <a:cubicBezTo>
                      <a:pt x="26" y="220"/>
                      <a:pt x="27" y="219"/>
                      <a:pt x="27" y="218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3"/>
                    </a:cubicBezTo>
                    <a:close/>
                    <a:moveTo>
                      <a:pt x="31" y="201"/>
                    </a:moveTo>
                    <a:cubicBezTo>
                      <a:pt x="19" y="201"/>
                      <a:pt x="19" y="201"/>
                      <a:pt x="19" y="201"/>
                    </a:cubicBezTo>
                    <a:cubicBezTo>
                      <a:pt x="7" y="177"/>
                      <a:pt x="7" y="177"/>
                      <a:pt x="7" y="177"/>
                    </a:cubicBezTo>
                    <a:cubicBezTo>
                      <a:pt x="8" y="177"/>
                      <a:pt x="9" y="177"/>
                      <a:pt x="11" y="177"/>
                    </a:cubicBezTo>
                    <a:cubicBezTo>
                      <a:pt x="13" y="177"/>
                      <a:pt x="14" y="177"/>
                      <a:pt x="16" y="177"/>
                    </a:cubicBezTo>
                    <a:cubicBezTo>
                      <a:pt x="16" y="177"/>
                      <a:pt x="16" y="177"/>
                      <a:pt x="17" y="177"/>
                    </a:cubicBezTo>
                    <a:cubicBezTo>
                      <a:pt x="17" y="177"/>
                      <a:pt x="17" y="177"/>
                      <a:pt x="18" y="177"/>
                    </a:cubicBezTo>
                    <a:cubicBezTo>
                      <a:pt x="20" y="176"/>
                      <a:pt x="22" y="176"/>
                      <a:pt x="24" y="176"/>
                    </a:cubicBezTo>
                    <a:cubicBezTo>
                      <a:pt x="31" y="174"/>
                      <a:pt x="38" y="173"/>
                      <a:pt x="44" y="175"/>
                    </a:cubicBezTo>
                    <a:lnTo>
                      <a:pt x="31" y="201"/>
                    </a:lnTo>
                    <a:close/>
                    <a:moveTo>
                      <a:pt x="45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5" y="34"/>
                      <a:pt x="45" y="34"/>
                      <a:pt x="45" y="34"/>
                    </a:cubicBezTo>
                    <a:lnTo>
                      <a:pt x="45" y="53"/>
                    </a:lnTo>
                    <a:close/>
                    <a:moveTo>
                      <a:pt x="23" y="171"/>
                    </a:moveTo>
                    <a:cubicBezTo>
                      <a:pt x="22" y="171"/>
                      <a:pt x="20" y="172"/>
                      <a:pt x="19" y="172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28" y="170"/>
                      <a:pt x="26" y="170"/>
                      <a:pt x="23" y="171"/>
                    </a:cubicBezTo>
                    <a:close/>
                    <a:moveTo>
                      <a:pt x="4" y="172"/>
                    </a:moveTo>
                    <a:cubicBezTo>
                      <a:pt x="4" y="58"/>
                      <a:pt x="4" y="58"/>
                      <a:pt x="4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173"/>
                      <a:pt x="14" y="173"/>
                      <a:pt x="14" y="173"/>
                    </a:cubicBezTo>
                    <a:cubicBezTo>
                      <a:pt x="11" y="173"/>
                      <a:pt x="7" y="173"/>
                      <a:pt x="4" y="172"/>
                    </a:cubicBezTo>
                    <a:close/>
                    <a:moveTo>
                      <a:pt x="36" y="169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170"/>
                      <a:pt x="45" y="170"/>
                      <a:pt x="45" y="170"/>
                    </a:cubicBezTo>
                    <a:cubicBezTo>
                      <a:pt x="42" y="169"/>
                      <a:pt x="39" y="169"/>
                      <a:pt x="36" y="169"/>
                    </a:cubicBezTo>
                    <a:close/>
                    <a:moveTo>
                      <a:pt x="13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41" y="5"/>
                      <a:pt x="45" y="9"/>
                      <a:pt x="45" y="14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8" y="5"/>
                      <a:pt x="13" y="5"/>
                    </a:cubicBezTo>
                    <a:close/>
                    <a:moveTo>
                      <a:pt x="22" y="206"/>
                    </a:moveTo>
                    <a:cubicBezTo>
                      <a:pt x="28" y="206"/>
                      <a:pt x="28" y="206"/>
                      <a:pt x="28" y="206"/>
                    </a:cubicBezTo>
                    <a:cubicBezTo>
                      <a:pt x="25" y="212"/>
                      <a:pt x="25" y="212"/>
                      <a:pt x="25" y="212"/>
                    </a:cubicBezTo>
                    <a:lnTo>
                      <a:pt x="22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şľîḑé"/>
              <p:cNvSpPr/>
              <p:nvPr/>
            </p:nvSpPr>
            <p:spPr bwMode="auto">
              <a:xfrm>
                <a:off x="1765" y="1606"/>
                <a:ext cx="77" cy="264"/>
              </a:xfrm>
              <a:custGeom>
                <a:avLst/>
                <a:gdLst>
                  <a:gd name="T0" fmla="*/ 61 w 64"/>
                  <a:gd name="T1" fmla="*/ 0 h 220"/>
                  <a:gd name="T2" fmla="*/ 3 w 64"/>
                  <a:gd name="T3" fmla="*/ 0 h 220"/>
                  <a:gd name="T4" fmla="*/ 0 w 64"/>
                  <a:gd name="T5" fmla="*/ 3 h 220"/>
                  <a:gd name="T6" fmla="*/ 0 w 64"/>
                  <a:gd name="T7" fmla="*/ 217 h 220"/>
                  <a:gd name="T8" fmla="*/ 3 w 64"/>
                  <a:gd name="T9" fmla="*/ 220 h 220"/>
                  <a:gd name="T10" fmla="*/ 61 w 64"/>
                  <a:gd name="T11" fmla="*/ 220 h 220"/>
                  <a:gd name="T12" fmla="*/ 64 w 64"/>
                  <a:gd name="T13" fmla="*/ 217 h 220"/>
                  <a:gd name="T14" fmla="*/ 64 w 64"/>
                  <a:gd name="T15" fmla="*/ 3 h 220"/>
                  <a:gd name="T16" fmla="*/ 61 w 64"/>
                  <a:gd name="T17" fmla="*/ 0 h 220"/>
                  <a:gd name="T18" fmla="*/ 5 w 64"/>
                  <a:gd name="T19" fmla="*/ 215 h 220"/>
                  <a:gd name="T20" fmla="*/ 5 w 64"/>
                  <a:gd name="T21" fmla="*/ 5 h 220"/>
                  <a:gd name="T22" fmla="*/ 59 w 64"/>
                  <a:gd name="T23" fmla="*/ 5 h 220"/>
                  <a:gd name="T24" fmla="*/ 59 w 64"/>
                  <a:gd name="T25" fmla="*/ 22 h 220"/>
                  <a:gd name="T26" fmla="*/ 39 w 64"/>
                  <a:gd name="T27" fmla="*/ 22 h 220"/>
                  <a:gd name="T28" fmla="*/ 37 w 64"/>
                  <a:gd name="T29" fmla="*/ 25 h 220"/>
                  <a:gd name="T30" fmla="*/ 39 w 64"/>
                  <a:gd name="T31" fmla="*/ 27 h 220"/>
                  <a:gd name="T32" fmla="*/ 59 w 64"/>
                  <a:gd name="T33" fmla="*/ 27 h 220"/>
                  <a:gd name="T34" fmla="*/ 59 w 64"/>
                  <a:gd name="T35" fmla="*/ 47 h 220"/>
                  <a:gd name="T36" fmla="*/ 32 w 64"/>
                  <a:gd name="T37" fmla="*/ 47 h 220"/>
                  <a:gd name="T38" fmla="*/ 30 w 64"/>
                  <a:gd name="T39" fmla="*/ 49 h 220"/>
                  <a:gd name="T40" fmla="*/ 32 w 64"/>
                  <a:gd name="T41" fmla="*/ 51 h 220"/>
                  <a:gd name="T42" fmla="*/ 59 w 64"/>
                  <a:gd name="T43" fmla="*/ 51 h 220"/>
                  <a:gd name="T44" fmla="*/ 59 w 64"/>
                  <a:gd name="T45" fmla="*/ 71 h 220"/>
                  <a:gd name="T46" fmla="*/ 39 w 64"/>
                  <a:gd name="T47" fmla="*/ 71 h 220"/>
                  <a:gd name="T48" fmla="*/ 37 w 64"/>
                  <a:gd name="T49" fmla="*/ 73 h 220"/>
                  <a:gd name="T50" fmla="*/ 39 w 64"/>
                  <a:gd name="T51" fmla="*/ 76 h 220"/>
                  <a:gd name="T52" fmla="*/ 59 w 64"/>
                  <a:gd name="T53" fmla="*/ 76 h 220"/>
                  <a:gd name="T54" fmla="*/ 59 w 64"/>
                  <a:gd name="T55" fmla="*/ 95 h 220"/>
                  <a:gd name="T56" fmla="*/ 32 w 64"/>
                  <a:gd name="T57" fmla="*/ 95 h 220"/>
                  <a:gd name="T58" fmla="*/ 30 w 64"/>
                  <a:gd name="T59" fmla="*/ 97 h 220"/>
                  <a:gd name="T60" fmla="*/ 32 w 64"/>
                  <a:gd name="T61" fmla="*/ 100 h 220"/>
                  <a:gd name="T62" fmla="*/ 59 w 64"/>
                  <a:gd name="T63" fmla="*/ 100 h 220"/>
                  <a:gd name="T64" fmla="*/ 59 w 64"/>
                  <a:gd name="T65" fmla="*/ 119 h 220"/>
                  <a:gd name="T66" fmla="*/ 39 w 64"/>
                  <a:gd name="T67" fmla="*/ 119 h 220"/>
                  <a:gd name="T68" fmla="*/ 37 w 64"/>
                  <a:gd name="T69" fmla="*/ 122 h 220"/>
                  <a:gd name="T70" fmla="*/ 39 w 64"/>
                  <a:gd name="T71" fmla="*/ 124 h 220"/>
                  <a:gd name="T72" fmla="*/ 59 w 64"/>
                  <a:gd name="T73" fmla="*/ 124 h 220"/>
                  <a:gd name="T74" fmla="*/ 59 w 64"/>
                  <a:gd name="T75" fmla="*/ 143 h 220"/>
                  <a:gd name="T76" fmla="*/ 32 w 64"/>
                  <a:gd name="T77" fmla="*/ 143 h 220"/>
                  <a:gd name="T78" fmla="*/ 30 w 64"/>
                  <a:gd name="T79" fmla="*/ 146 h 220"/>
                  <a:gd name="T80" fmla="*/ 32 w 64"/>
                  <a:gd name="T81" fmla="*/ 148 h 220"/>
                  <a:gd name="T82" fmla="*/ 59 w 64"/>
                  <a:gd name="T83" fmla="*/ 148 h 220"/>
                  <a:gd name="T84" fmla="*/ 59 w 64"/>
                  <a:gd name="T85" fmla="*/ 168 h 220"/>
                  <a:gd name="T86" fmla="*/ 39 w 64"/>
                  <a:gd name="T87" fmla="*/ 168 h 220"/>
                  <a:gd name="T88" fmla="*/ 37 w 64"/>
                  <a:gd name="T89" fmla="*/ 170 h 220"/>
                  <a:gd name="T90" fmla="*/ 39 w 64"/>
                  <a:gd name="T91" fmla="*/ 172 h 220"/>
                  <a:gd name="T92" fmla="*/ 59 w 64"/>
                  <a:gd name="T93" fmla="*/ 172 h 220"/>
                  <a:gd name="T94" fmla="*/ 59 w 64"/>
                  <a:gd name="T95" fmla="*/ 192 h 220"/>
                  <a:gd name="T96" fmla="*/ 32 w 64"/>
                  <a:gd name="T97" fmla="*/ 192 h 220"/>
                  <a:gd name="T98" fmla="*/ 30 w 64"/>
                  <a:gd name="T99" fmla="*/ 194 h 220"/>
                  <a:gd name="T100" fmla="*/ 32 w 64"/>
                  <a:gd name="T101" fmla="*/ 196 h 220"/>
                  <a:gd name="T102" fmla="*/ 59 w 64"/>
                  <a:gd name="T103" fmla="*/ 196 h 220"/>
                  <a:gd name="T104" fmla="*/ 59 w 64"/>
                  <a:gd name="T105" fmla="*/ 215 h 220"/>
                  <a:gd name="T106" fmla="*/ 5 w 64"/>
                  <a:gd name="T107" fmla="*/ 21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220">
                    <a:moveTo>
                      <a:pt x="6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218"/>
                      <a:pt x="1" y="220"/>
                      <a:pt x="3" y="220"/>
                    </a:cubicBezTo>
                    <a:cubicBezTo>
                      <a:pt x="61" y="220"/>
                      <a:pt x="61" y="220"/>
                      <a:pt x="61" y="220"/>
                    </a:cubicBezTo>
                    <a:cubicBezTo>
                      <a:pt x="63" y="220"/>
                      <a:pt x="64" y="218"/>
                      <a:pt x="64" y="21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1" y="0"/>
                    </a:cubicBezTo>
                    <a:close/>
                    <a:moveTo>
                      <a:pt x="5" y="21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8" y="22"/>
                      <a:pt x="37" y="24"/>
                      <a:pt x="37" y="25"/>
                    </a:cubicBezTo>
                    <a:cubicBezTo>
                      <a:pt x="37" y="26"/>
                      <a:pt x="38" y="27"/>
                      <a:pt x="39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8"/>
                      <a:pt x="30" y="49"/>
                    </a:cubicBezTo>
                    <a:cubicBezTo>
                      <a:pt x="30" y="50"/>
                      <a:pt x="31" y="51"/>
                      <a:pt x="32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8" y="71"/>
                      <a:pt x="37" y="72"/>
                      <a:pt x="37" y="73"/>
                    </a:cubicBezTo>
                    <a:cubicBezTo>
                      <a:pt x="37" y="74"/>
                      <a:pt x="38" y="76"/>
                      <a:pt x="39" y="76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0" y="96"/>
                      <a:pt x="30" y="97"/>
                    </a:cubicBezTo>
                    <a:cubicBezTo>
                      <a:pt x="30" y="99"/>
                      <a:pt x="31" y="100"/>
                      <a:pt x="32" y="10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38" y="119"/>
                      <a:pt x="37" y="120"/>
                      <a:pt x="37" y="122"/>
                    </a:cubicBezTo>
                    <a:cubicBezTo>
                      <a:pt x="37" y="123"/>
                      <a:pt x="38" y="124"/>
                      <a:pt x="39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43"/>
                      <a:pt x="59" y="143"/>
                      <a:pt x="59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3"/>
                      <a:pt x="30" y="144"/>
                      <a:pt x="30" y="146"/>
                    </a:cubicBezTo>
                    <a:cubicBezTo>
                      <a:pt x="30" y="147"/>
                      <a:pt x="31" y="148"/>
                      <a:pt x="32" y="148"/>
                    </a:cubicBezTo>
                    <a:cubicBezTo>
                      <a:pt x="59" y="148"/>
                      <a:pt x="59" y="148"/>
                      <a:pt x="59" y="148"/>
                    </a:cubicBezTo>
                    <a:cubicBezTo>
                      <a:pt x="59" y="168"/>
                      <a:pt x="59" y="168"/>
                      <a:pt x="59" y="168"/>
                    </a:cubicBezTo>
                    <a:cubicBezTo>
                      <a:pt x="39" y="168"/>
                      <a:pt x="39" y="168"/>
                      <a:pt x="39" y="168"/>
                    </a:cubicBezTo>
                    <a:cubicBezTo>
                      <a:pt x="38" y="168"/>
                      <a:pt x="37" y="169"/>
                      <a:pt x="37" y="170"/>
                    </a:cubicBezTo>
                    <a:cubicBezTo>
                      <a:pt x="37" y="171"/>
                      <a:pt x="38" y="172"/>
                      <a:pt x="39" y="172"/>
                    </a:cubicBezTo>
                    <a:cubicBezTo>
                      <a:pt x="59" y="172"/>
                      <a:pt x="59" y="172"/>
                      <a:pt x="59" y="172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1" y="192"/>
                      <a:pt x="30" y="193"/>
                      <a:pt x="30" y="194"/>
                    </a:cubicBezTo>
                    <a:cubicBezTo>
                      <a:pt x="30" y="195"/>
                      <a:pt x="31" y="196"/>
                      <a:pt x="32" y="196"/>
                    </a:cubicBezTo>
                    <a:cubicBezTo>
                      <a:pt x="59" y="196"/>
                      <a:pt x="59" y="196"/>
                      <a:pt x="59" y="196"/>
                    </a:cubicBezTo>
                    <a:cubicBezTo>
                      <a:pt x="59" y="215"/>
                      <a:pt x="59" y="215"/>
                      <a:pt x="59" y="215"/>
                    </a:cubicBezTo>
                    <a:lnTo>
                      <a:pt x="5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ïšļíḋè"/>
            <p:cNvGrpSpPr/>
            <p:nvPr/>
          </p:nvGrpSpPr>
          <p:grpSpPr>
            <a:xfrm>
              <a:off x="1271464" y="2876901"/>
              <a:ext cx="2551325" cy="815312"/>
              <a:chOff x="4410146" y="3865262"/>
              <a:chExt cx="2475841" cy="983470"/>
            </a:xfrm>
          </p:grpSpPr>
          <p:sp>
            <p:nvSpPr>
              <p:cNvPr id="28" name="ïśļïḓè"/>
              <p:cNvSpPr txBox="1"/>
              <p:nvPr/>
            </p:nvSpPr>
            <p:spPr bwMode="auto">
              <a:xfrm>
                <a:off x="4410146" y="3865262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0" tIns="0" rIns="288000" bIns="0" anchor="b" anchorCtr="0">
                <a:noAutofit/>
              </a:bodyPr>
              <a:lstStyle/>
              <a:p>
                <a:pPr algn="r" latinLnBrk="0"/>
                <a:r>
                  <a:rPr lang="zh-CN" altLang="en-US" sz="2400" dirty="0">
                    <a:solidFill>
                      <a:schemeClr val="tx1"/>
                    </a:solidFill>
                    <a:effectLst/>
                  </a:rPr>
                  <a:t>分类浏览</a:t>
                </a:r>
              </a:p>
            </p:txBody>
          </p:sp>
          <p:sp>
            <p:nvSpPr>
              <p:cNvPr id="29" name="iśľíḍè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0" tIns="0" rIns="288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根据文章分类来查找你所感兴趣的文章</a:t>
                </a:r>
              </a:p>
            </p:txBody>
          </p:sp>
        </p:grpSp>
        <p:grpSp>
          <p:nvGrpSpPr>
            <p:cNvPr id="16" name="ïṣḷidê"/>
            <p:cNvGrpSpPr/>
            <p:nvPr/>
          </p:nvGrpSpPr>
          <p:grpSpPr>
            <a:xfrm>
              <a:off x="8386382" y="2876901"/>
              <a:ext cx="2498150" cy="843237"/>
              <a:chOff x="4410146" y="3865260"/>
              <a:chExt cx="2475841" cy="983472"/>
            </a:xfrm>
          </p:grpSpPr>
          <p:sp>
            <p:nvSpPr>
              <p:cNvPr id="26" name="íSľîḍè"/>
              <p:cNvSpPr txBox="1"/>
              <p:nvPr/>
            </p:nvSpPr>
            <p:spPr bwMode="auto">
              <a:xfrm>
                <a:off x="4410146" y="3865260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288000" tIns="0" rIns="288000" bIns="0" anchor="b" anchorCtr="0">
                <a:noAutofit/>
              </a:bodyPr>
              <a:lstStyle/>
              <a:p>
                <a:pPr algn="l" latinLnBrk="0"/>
                <a:r>
                  <a:rPr lang="zh-CN" altLang="en-US" sz="2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留言系统</a:t>
                </a:r>
              </a:p>
            </p:txBody>
          </p:sp>
          <p:sp>
            <p:nvSpPr>
              <p:cNvPr id="27" name="ïSlîḋè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288000" tIns="0" rIns="288000" bIns="0" anchor="t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博客正文下方可以给博主留言哦，发表一下你对这篇博客的看法</a:t>
                </a:r>
              </a:p>
            </p:txBody>
          </p:sp>
        </p:grpSp>
        <p:grpSp>
          <p:nvGrpSpPr>
            <p:cNvPr id="17" name="iṡḻïḋé"/>
            <p:cNvGrpSpPr/>
            <p:nvPr/>
          </p:nvGrpSpPr>
          <p:grpSpPr>
            <a:xfrm>
              <a:off x="8816469" y="4549461"/>
              <a:ext cx="2719724" cy="860775"/>
              <a:chOff x="4190551" y="3844805"/>
              <a:chExt cx="2695436" cy="1003927"/>
            </a:xfrm>
          </p:grpSpPr>
          <p:sp>
            <p:nvSpPr>
              <p:cNvPr id="24" name="îsḻiďe"/>
              <p:cNvSpPr txBox="1"/>
              <p:nvPr/>
            </p:nvSpPr>
            <p:spPr bwMode="auto">
              <a:xfrm>
                <a:off x="4190551" y="3844805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288000" tIns="0" rIns="288000" bIns="0" anchor="b" anchorCtr="0">
                <a:noAutofit/>
              </a:bodyPr>
              <a:lstStyle/>
              <a:p>
                <a:pPr algn="l" latinLnBrk="0"/>
                <a:r>
                  <a:rPr lang="zh-CN" altLang="en-US" sz="2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联系博主</a:t>
                </a:r>
              </a:p>
            </p:txBody>
          </p:sp>
          <p:sp>
            <p:nvSpPr>
              <p:cNvPr id="25" name="ïs1iďé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288000" tIns="0" rIns="288000" bIns="0" anchor="t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与博主进行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1V1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友好交流</a:t>
                </a:r>
              </a:p>
            </p:txBody>
          </p:sp>
        </p:grpSp>
        <p:grpSp>
          <p:nvGrpSpPr>
            <p:cNvPr id="18" name="islîḍé"/>
            <p:cNvGrpSpPr/>
            <p:nvPr/>
          </p:nvGrpSpPr>
          <p:grpSpPr>
            <a:xfrm>
              <a:off x="670829" y="4567000"/>
              <a:ext cx="2551325" cy="815312"/>
              <a:chOff x="4410146" y="3865262"/>
              <a:chExt cx="2475841" cy="983470"/>
            </a:xfrm>
          </p:grpSpPr>
          <p:sp>
            <p:nvSpPr>
              <p:cNvPr id="22" name="iṡļîḍé"/>
              <p:cNvSpPr txBox="1"/>
              <p:nvPr/>
            </p:nvSpPr>
            <p:spPr bwMode="auto">
              <a:xfrm>
                <a:off x="4410146" y="3865262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0" tIns="0" rIns="288000" bIns="0" anchor="b" anchorCtr="0">
                <a:noAutofit/>
              </a:bodyPr>
              <a:lstStyle/>
              <a:p>
                <a:pPr algn="r" latinLnBrk="0"/>
                <a:r>
                  <a:rPr lang="zh-CN" altLang="en-US" sz="2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首页</a:t>
                </a:r>
                <a:r>
                  <a:rPr lang="zh-CN" altLang="en-US" sz="2400" dirty="0">
                    <a:solidFill>
                      <a:schemeClr val="accent1">
                        <a:lumMod val="100000"/>
                      </a:schemeClr>
                    </a:solidFill>
                  </a:rPr>
                  <a:t>置顶</a:t>
                </a:r>
                <a:r>
                  <a:rPr lang="zh-CN" altLang="en-US" sz="2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栏</a:t>
                </a:r>
              </a:p>
            </p:txBody>
          </p:sp>
          <p:sp>
            <p:nvSpPr>
              <p:cNvPr id="23" name="iś1îḋè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0" tIns="0" rIns="288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一些搜索率和热度比较高的文章推荐</a:t>
                </a:r>
              </a:p>
            </p:txBody>
          </p:sp>
        </p:grpSp>
        <p:grpSp>
          <p:nvGrpSpPr>
            <p:cNvPr id="19" name="iṩḷiḋè"/>
            <p:cNvGrpSpPr/>
            <p:nvPr/>
          </p:nvGrpSpPr>
          <p:grpSpPr>
            <a:xfrm>
              <a:off x="4803240" y="1391281"/>
              <a:ext cx="2560110" cy="1090281"/>
              <a:chOff x="4348740" y="4123432"/>
              <a:chExt cx="2537248" cy="1271601"/>
            </a:xfrm>
          </p:grpSpPr>
          <p:sp>
            <p:nvSpPr>
              <p:cNvPr id="20" name="iṣļiḓé"/>
              <p:cNvSpPr txBox="1"/>
              <p:nvPr/>
            </p:nvSpPr>
            <p:spPr bwMode="auto">
              <a:xfrm>
                <a:off x="4410147" y="4123432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288000" tIns="0" rIns="288000" bIns="0" anchor="ctr" anchorCtr="1">
                <a:noAutofit/>
              </a:bodyPr>
              <a:lstStyle/>
              <a:p>
                <a:pPr latinLnBrk="0"/>
                <a:r>
                  <a:rPr lang="zh-CN" altLang="en-US" sz="24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博客正文</a:t>
                </a:r>
              </a:p>
            </p:txBody>
          </p:sp>
          <p:sp>
            <p:nvSpPr>
              <p:cNvPr id="21" name="î$1íḋé"/>
              <p:cNvSpPr txBox="1"/>
              <p:nvPr/>
            </p:nvSpPr>
            <p:spPr bwMode="auto">
              <a:xfrm>
                <a:off x="4348740" y="4600942"/>
                <a:ext cx="2475841" cy="794091"/>
              </a:xfrm>
              <a:prstGeom prst="rect">
                <a:avLst/>
              </a:prstGeom>
              <a:noFill/>
            </p:spPr>
            <p:txBody>
              <a:bodyPr wrap="square" lIns="288000" tIns="0" rIns="288000" bIns="0" anchor="t" anchorCtr="1">
                <a:normAutofit/>
              </a:bodyPr>
              <a:lstStyle/>
              <a:p>
                <a:pPr algn="ct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文章主体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778636"/>
            <a:ext cx="10850560" cy="3540364"/>
            <a:chOff x="669926" y="1778636"/>
            <a:chExt cx="10850560" cy="3540364"/>
          </a:xfrm>
        </p:grpSpPr>
        <p:sp>
          <p:nvSpPr>
            <p:cNvPr id="9" name="ïślíďe"/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ïṡliḑè"/>
            <p:cNvSpPr txBox="1"/>
            <p:nvPr/>
          </p:nvSpPr>
          <p:spPr bwMode="auto">
            <a:xfrm>
              <a:off x="3759543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ŝḷîḑê"/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" name="ïṣľîḓe"/>
            <p:cNvSpPr/>
            <p:nvPr/>
          </p:nvSpPr>
          <p:spPr bwMode="auto">
            <a:xfrm>
              <a:off x="669926" y="3941678"/>
              <a:ext cx="5115520" cy="137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/>
                <a:t>Supporting text here.</a:t>
              </a:r>
              <a:br>
                <a:rPr lang="en-US" altLang="zh-CN" sz="900"/>
              </a:br>
              <a:r>
                <a:rPr lang="en-US" altLang="zh-CN" sz="900"/>
                <a:t>You can use the icon library in iSlide  (www.islide.cc) to filter and replace existing icon elements with one click.</a:t>
              </a:r>
              <a:br>
                <a:rPr lang="en-US" altLang="zh-CN" sz="900"/>
              </a:br>
              <a:br>
                <a:rPr lang="en-US" altLang="zh-CN" sz="900"/>
              </a:br>
              <a:r>
                <a:rPr lang="en-US" altLang="zh-CN" sz="900"/>
                <a:t>……</a:t>
              </a:r>
              <a:endParaRPr lang="en-US" altLang="zh-CN" sz="900" dirty="0"/>
            </a:p>
          </p:txBody>
        </p:sp>
        <p:sp>
          <p:nvSpPr>
            <p:cNvPr id="13" name="îṣľíďê"/>
            <p:cNvSpPr txBox="1"/>
            <p:nvPr/>
          </p:nvSpPr>
          <p:spPr>
            <a:xfrm>
              <a:off x="6906000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/>
                <a:t>Unified fonts make reading more fluent.</a:t>
              </a:r>
              <a:br>
                <a:rPr lang="en-US" altLang="zh-CN" sz="1400"/>
              </a:br>
              <a:r>
                <a:rPr lang="en-US" altLang="zh-CN" sz="1400"/>
                <a:t>Theme color makes PPT more convenient to change.</a:t>
              </a:r>
              <a:br>
                <a:rPr lang="en-US" altLang="zh-CN" sz="1400"/>
              </a:br>
              <a:r>
                <a:rPr lang="en-US" altLang="zh-CN" sz="140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" y="1251585"/>
            <a:ext cx="12044045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分类浏览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5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59543" y="1778636"/>
            <a:ext cx="7760943" cy="2140604"/>
            <a:chOff x="3759543" y="1778636"/>
            <a:chExt cx="7760943" cy="2140604"/>
          </a:xfrm>
        </p:grpSpPr>
        <p:sp>
          <p:nvSpPr>
            <p:cNvPr id="8" name="îṣḻiḋé"/>
            <p:cNvSpPr/>
            <p:nvPr/>
          </p:nvSpPr>
          <p:spPr bwMode="auto">
            <a:xfrm>
              <a:off x="4334199" y="2336037"/>
              <a:ext cx="876590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ślíďe"/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ïṡliḑè"/>
            <p:cNvSpPr txBox="1"/>
            <p:nvPr/>
          </p:nvSpPr>
          <p:spPr bwMode="auto">
            <a:xfrm>
              <a:off x="3759543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ŝḷîḑê"/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" name="îṣľíďê"/>
            <p:cNvSpPr txBox="1"/>
            <p:nvPr/>
          </p:nvSpPr>
          <p:spPr>
            <a:xfrm>
              <a:off x="6906000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/>
                <a:t>Unified fonts make reading more fluent.</a:t>
              </a:r>
              <a:br>
                <a:rPr lang="en-US" altLang="zh-CN" sz="1400"/>
              </a:br>
              <a:r>
                <a:rPr lang="en-US" altLang="zh-CN" sz="1400"/>
                <a:t>Theme color makes PPT more convenient to change.</a:t>
              </a:r>
              <a:br>
                <a:rPr lang="en-US" altLang="zh-CN" sz="1400"/>
              </a:br>
              <a:r>
                <a:rPr lang="en-US" altLang="zh-CN" sz="140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28700"/>
            <a:ext cx="10554335" cy="57130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博客正文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028700"/>
            <a:ext cx="9392920" cy="5725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28700"/>
            <a:ext cx="9098280" cy="5435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3112696" y="3012399"/>
            <a:ext cx="5676900" cy="65679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任务进展情况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AD97-0CAE-40A6-BC64-AD650D1F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代码截图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FC974-F5B9-4D5A-A855-8F3F9EF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766F1-95D4-44FA-B54D-36C5F99B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01" y="1124967"/>
            <a:ext cx="2220396" cy="483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AD3293-4BB2-45B0-B40B-1BAD4E6A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23" y="1124967"/>
            <a:ext cx="2541926" cy="483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EC7DDD-4A35-4EF3-84EA-830C7855B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78"/>
          <a:stretch/>
        </p:blipFill>
        <p:spPr>
          <a:xfrm>
            <a:off x="6095205" y="1012888"/>
            <a:ext cx="5380401" cy="50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$ľïďé"/>
          <p:cNvGrpSpPr/>
          <p:nvPr/>
        </p:nvGrpSpPr>
        <p:grpSpPr>
          <a:xfrm>
            <a:off x="-930109" y="1051361"/>
            <a:ext cx="2490640" cy="4778319"/>
            <a:chOff x="-930109" y="1051361"/>
            <a:chExt cx="2490640" cy="4778319"/>
          </a:xfrm>
        </p:grpSpPr>
        <p:sp>
          <p:nvSpPr>
            <p:cNvPr id="27" name="ï$ľiḋê"/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šḷíḋè"/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íš1îde"/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ïšḻíḑè"/>
          <p:cNvSpPr/>
          <p:nvPr/>
        </p:nvSpPr>
        <p:spPr>
          <a:xfrm>
            <a:off x="1543012" y="2978855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9" name="í$ļide"/>
          <p:cNvSpPr/>
          <p:nvPr/>
        </p:nvSpPr>
        <p:spPr>
          <a:xfrm>
            <a:off x="6281651" y="4646025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işḷíďé"/>
          <p:cNvSpPr/>
          <p:nvPr/>
        </p:nvSpPr>
        <p:spPr>
          <a:xfrm>
            <a:off x="6281651" y="3767449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ïṣ1iďê"/>
          <p:cNvSpPr/>
          <p:nvPr/>
        </p:nvSpPr>
        <p:spPr>
          <a:xfrm>
            <a:off x="6281651" y="2888873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2" name="işļíḓé"/>
          <p:cNvSpPr/>
          <p:nvPr/>
        </p:nvSpPr>
        <p:spPr>
          <a:xfrm>
            <a:off x="6281653" y="2010297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î$ḷiḑe"/>
          <p:cNvSpPr txBox="1"/>
          <p:nvPr/>
        </p:nvSpPr>
        <p:spPr>
          <a:xfrm>
            <a:off x="6951192" y="483754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2400" b="1" dirty="0"/>
              <a:t>任务进展情况</a:t>
            </a:r>
          </a:p>
        </p:txBody>
      </p:sp>
      <p:sp>
        <p:nvSpPr>
          <p:cNvPr id="17" name="ísḻïḑê"/>
          <p:cNvSpPr txBox="1"/>
          <p:nvPr/>
        </p:nvSpPr>
        <p:spPr>
          <a:xfrm>
            <a:off x="6906000" y="4014685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2400" b="1" dirty="0"/>
              <a:t>展示前台用户操作界面</a:t>
            </a:r>
          </a:p>
        </p:txBody>
      </p:sp>
      <p:sp>
        <p:nvSpPr>
          <p:cNvPr id="19" name="íşlíḍê"/>
          <p:cNvSpPr txBox="1"/>
          <p:nvPr/>
        </p:nvSpPr>
        <p:spPr>
          <a:xfrm>
            <a:off x="6951192" y="3144840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25000" lnSpcReduction="20000"/>
          </a:bodyPr>
          <a:lstStyle/>
          <a:p>
            <a:r>
              <a:rPr lang="zh-CN" altLang="en-US" sz="9600" b="1" dirty="0"/>
              <a:t>展示后台控制系统</a:t>
            </a:r>
          </a:p>
        </p:txBody>
      </p:sp>
      <p:sp>
        <p:nvSpPr>
          <p:cNvPr id="21" name="i$lídè"/>
          <p:cNvSpPr txBox="1"/>
          <p:nvPr/>
        </p:nvSpPr>
        <p:spPr>
          <a:xfrm>
            <a:off x="6906000" y="2220916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2400" b="1" dirty="0"/>
              <a:t>介绍个人博客项目设计理念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951192" y="2709414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51192" y="3633339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51192" y="4557264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任务进展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25" name="2075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12004" y="1131515"/>
            <a:ext cx="7942912" cy="4433898"/>
            <a:chOff x="3047841" y="1841729"/>
            <a:chExt cx="7942912" cy="4433898"/>
          </a:xfrm>
        </p:grpSpPr>
        <p:sp>
          <p:nvSpPr>
            <p:cNvPr id="27" name="ïṧļïdê"/>
            <p:cNvSpPr/>
            <p:nvPr/>
          </p:nvSpPr>
          <p:spPr bwMode="auto">
            <a:xfrm>
              <a:off x="6407237" y="2763834"/>
              <a:ext cx="1397044" cy="768629"/>
            </a:xfrm>
            <a:custGeom>
              <a:avLst/>
              <a:gdLst>
                <a:gd name="T0" fmla="*/ 126 w 2333"/>
                <a:gd name="T1" fmla="*/ 1286 h 1286"/>
                <a:gd name="T2" fmla="*/ 2333 w 2333"/>
                <a:gd name="T3" fmla="*/ 630 h 1286"/>
                <a:gd name="T4" fmla="*/ 2126 w 2333"/>
                <a:gd name="T5" fmla="*/ 0 h 1286"/>
                <a:gd name="T6" fmla="*/ 0 w 2333"/>
                <a:gd name="T7" fmla="*/ 632 h 1286"/>
                <a:gd name="T8" fmla="*/ 126 w 2333"/>
                <a:gd name="T9" fmla="*/ 128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3" h="1286">
                  <a:moveTo>
                    <a:pt x="126" y="1286"/>
                  </a:moveTo>
                  <a:cubicBezTo>
                    <a:pt x="862" y="1067"/>
                    <a:pt x="1597" y="849"/>
                    <a:pt x="2333" y="630"/>
                  </a:cubicBezTo>
                  <a:cubicBezTo>
                    <a:pt x="2222" y="441"/>
                    <a:pt x="2150" y="228"/>
                    <a:pt x="2126" y="0"/>
                  </a:cubicBezTo>
                  <a:cubicBezTo>
                    <a:pt x="1417" y="210"/>
                    <a:pt x="708" y="421"/>
                    <a:pt x="0" y="632"/>
                  </a:cubicBezTo>
                  <a:cubicBezTo>
                    <a:pt x="100" y="835"/>
                    <a:pt x="142" y="1060"/>
                    <a:pt x="126" y="12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8" name="iṣḻiḋè"/>
            <p:cNvSpPr/>
            <p:nvPr/>
          </p:nvSpPr>
          <p:spPr bwMode="auto">
            <a:xfrm>
              <a:off x="9665091" y="1866842"/>
              <a:ext cx="1325662" cy="834913"/>
            </a:xfrm>
            <a:custGeom>
              <a:avLst/>
              <a:gdLst>
                <a:gd name="T0" fmla="*/ 170 w 2214"/>
                <a:gd name="T1" fmla="*/ 1293 h 1396"/>
                <a:gd name="T2" fmla="*/ 1100 w 2214"/>
                <a:gd name="T3" fmla="*/ 1016 h 1396"/>
                <a:gd name="T4" fmla="*/ 1213 w 2214"/>
                <a:gd name="T5" fmla="*/ 1396 h 1396"/>
                <a:gd name="T6" fmla="*/ 2214 w 2214"/>
                <a:gd name="T7" fmla="*/ 340 h 1396"/>
                <a:gd name="T8" fmla="*/ 800 w 2214"/>
                <a:gd name="T9" fmla="*/ 0 h 1396"/>
                <a:gd name="T10" fmla="*/ 912 w 2214"/>
                <a:gd name="T11" fmla="*/ 380 h 1396"/>
                <a:gd name="T12" fmla="*/ 0 w 2214"/>
                <a:gd name="T13" fmla="*/ 652 h 1396"/>
                <a:gd name="T14" fmla="*/ 170 w 2214"/>
                <a:gd name="T15" fmla="*/ 1293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4" h="1396">
                  <a:moveTo>
                    <a:pt x="170" y="1293"/>
                  </a:moveTo>
                  <a:cubicBezTo>
                    <a:pt x="480" y="1200"/>
                    <a:pt x="790" y="1108"/>
                    <a:pt x="1100" y="1016"/>
                  </a:cubicBezTo>
                  <a:cubicBezTo>
                    <a:pt x="1213" y="1396"/>
                    <a:pt x="1213" y="1396"/>
                    <a:pt x="1213" y="1396"/>
                  </a:cubicBezTo>
                  <a:cubicBezTo>
                    <a:pt x="2214" y="340"/>
                    <a:pt x="2214" y="340"/>
                    <a:pt x="2214" y="34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912" y="380"/>
                    <a:pt x="912" y="380"/>
                    <a:pt x="912" y="380"/>
                  </a:cubicBezTo>
                  <a:cubicBezTo>
                    <a:pt x="608" y="471"/>
                    <a:pt x="304" y="561"/>
                    <a:pt x="0" y="652"/>
                  </a:cubicBezTo>
                  <a:cubicBezTo>
                    <a:pt x="99" y="846"/>
                    <a:pt x="159" y="1063"/>
                    <a:pt x="170" y="12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9" name="îṩḻiḍe"/>
            <p:cNvSpPr/>
            <p:nvPr/>
          </p:nvSpPr>
          <p:spPr bwMode="auto">
            <a:xfrm>
              <a:off x="3047841" y="3659027"/>
              <a:ext cx="1501567" cy="769904"/>
            </a:xfrm>
            <a:custGeom>
              <a:avLst/>
              <a:gdLst>
                <a:gd name="T0" fmla="*/ 2332 w 2506"/>
                <a:gd name="T1" fmla="*/ 0 h 1288"/>
                <a:gd name="T2" fmla="*/ 0 w 2506"/>
                <a:gd name="T3" fmla="*/ 650 h 1288"/>
                <a:gd name="T4" fmla="*/ 180 w 2506"/>
                <a:gd name="T5" fmla="*/ 1288 h 1288"/>
                <a:gd name="T6" fmla="*/ 2506 w 2506"/>
                <a:gd name="T7" fmla="*/ 641 h 1288"/>
                <a:gd name="T8" fmla="*/ 2332 w 2506"/>
                <a:gd name="T9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1288">
                  <a:moveTo>
                    <a:pt x="2332" y="0"/>
                  </a:moveTo>
                  <a:cubicBezTo>
                    <a:pt x="0" y="650"/>
                    <a:pt x="0" y="650"/>
                    <a:pt x="0" y="650"/>
                  </a:cubicBezTo>
                  <a:cubicBezTo>
                    <a:pt x="180" y="1288"/>
                    <a:pt x="180" y="1288"/>
                    <a:pt x="180" y="1288"/>
                  </a:cubicBezTo>
                  <a:cubicBezTo>
                    <a:pt x="2506" y="641"/>
                    <a:pt x="2506" y="641"/>
                    <a:pt x="2506" y="641"/>
                  </a:cubicBezTo>
                  <a:cubicBezTo>
                    <a:pt x="2385" y="449"/>
                    <a:pt x="2325" y="227"/>
                    <a:pt x="233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30" name="îṣ1ïḓè"/>
            <p:cNvSpPr/>
            <p:nvPr/>
          </p:nvSpPr>
          <p:spPr bwMode="auto">
            <a:xfrm>
              <a:off x="4974350" y="3088092"/>
              <a:ext cx="1116384" cy="11140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2" name="ïṥḷiḍè"/>
            <p:cNvSpPr/>
            <p:nvPr/>
          </p:nvSpPr>
          <p:spPr bwMode="auto">
            <a:xfrm>
              <a:off x="7972321" y="1841729"/>
              <a:ext cx="1692770" cy="1690734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5" name="íṩḻïḑè"/>
            <p:cNvSpPr/>
            <p:nvPr/>
          </p:nvSpPr>
          <p:spPr bwMode="auto">
            <a:xfrm>
              <a:off x="8496828" y="2365820"/>
              <a:ext cx="643756" cy="642552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6" name="íṧḻíḑe"/>
            <p:cNvGrpSpPr/>
            <p:nvPr/>
          </p:nvGrpSpPr>
          <p:grpSpPr>
            <a:xfrm>
              <a:off x="7758827" y="5057637"/>
              <a:ext cx="2341438" cy="1192853"/>
              <a:chOff x="2749380" y="3839829"/>
              <a:chExt cx="2341438" cy="1192853"/>
            </a:xfrm>
          </p:grpSpPr>
          <p:sp>
            <p:nvSpPr>
              <p:cNvPr id="48" name="ïs1íḑé"/>
              <p:cNvSpPr/>
              <p:nvPr/>
            </p:nvSpPr>
            <p:spPr bwMode="auto">
              <a:xfrm>
                <a:off x="2749380" y="4308391"/>
                <a:ext cx="2341438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前台页面加快速度</a:t>
                </a:r>
                <a:endParaRPr lang="en-US" altLang="zh-CN" sz="14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后台留言、个人信息修改、</a:t>
                </a:r>
                <a:endParaRPr lang="en-US" altLang="zh-CN" sz="14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联系博主等模块</a:t>
                </a:r>
                <a:endParaRPr lang="en-US" altLang="zh-CN" sz="1400" dirty="0"/>
              </a:p>
            </p:txBody>
          </p:sp>
          <p:sp>
            <p:nvSpPr>
              <p:cNvPr id="49" name="iŝḻídé"/>
              <p:cNvSpPr txBox="1"/>
              <p:nvPr/>
            </p:nvSpPr>
            <p:spPr bwMode="auto">
              <a:xfrm>
                <a:off x="2749380" y="3839829"/>
                <a:ext cx="21197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未来计划</a:t>
                </a:r>
                <a:endParaRPr lang="en-US" altLang="zh-CN" sz="2800" b="1" dirty="0"/>
              </a:p>
            </p:txBody>
          </p:sp>
        </p:grpSp>
        <p:grpSp>
          <p:nvGrpSpPr>
            <p:cNvPr id="37" name="îṩḷïḑé"/>
            <p:cNvGrpSpPr/>
            <p:nvPr/>
          </p:nvGrpSpPr>
          <p:grpSpPr>
            <a:xfrm>
              <a:off x="4472663" y="4906239"/>
              <a:ext cx="2128108" cy="1369388"/>
              <a:chOff x="5003591" y="3688431"/>
              <a:chExt cx="2128108" cy="1369388"/>
            </a:xfrm>
          </p:grpSpPr>
          <p:sp>
            <p:nvSpPr>
              <p:cNvPr id="46" name="îṩḻíḓê"/>
              <p:cNvSpPr/>
              <p:nvPr/>
            </p:nvSpPr>
            <p:spPr bwMode="auto">
              <a:xfrm>
                <a:off x="5003591" y="4333528"/>
                <a:ext cx="211975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前台静态页面</a:t>
                </a:r>
                <a:endParaRPr lang="en-US" altLang="zh-CN" sz="14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后台文章、标签、分类的管理</a:t>
                </a:r>
                <a:endParaRPr lang="en-US" altLang="zh-CN" sz="1400" dirty="0"/>
              </a:p>
            </p:txBody>
          </p:sp>
          <p:sp>
            <p:nvSpPr>
              <p:cNvPr id="47" name="ïşḻîďê"/>
              <p:cNvSpPr txBox="1"/>
              <p:nvPr/>
            </p:nvSpPr>
            <p:spPr bwMode="auto">
              <a:xfrm>
                <a:off x="5011942" y="3688431"/>
                <a:ext cx="2119757" cy="546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目前进展</a:t>
                </a:r>
                <a:endParaRPr lang="en-US" altLang="zh-CN" sz="2800" b="1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7433611" y="4866499"/>
              <a:ext cx="0" cy="127712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cxnSpLocks/>
              <a:stCxn id="32" idx="4"/>
              <a:endCxn id="49" idx="0"/>
            </p:cNvCxnSpPr>
            <p:nvPr/>
          </p:nvCxnSpPr>
          <p:spPr>
            <a:xfrm>
              <a:off x="8818706" y="3532463"/>
              <a:ext cx="0" cy="1525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  <a:stCxn id="30" idx="4"/>
              <a:endCxn id="47" idx="0"/>
            </p:cNvCxnSpPr>
            <p:nvPr/>
          </p:nvCxnSpPr>
          <p:spPr>
            <a:xfrm>
              <a:off x="5532542" y="4202158"/>
              <a:ext cx="8351" cy="70408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B345-17D2-4E44-A154-50999A6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小组成员照片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C6C1C-95C7-4E69-8718-1075F44C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98D541-AD1B-4FD8-8E0E-D4725BC9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52" y="1368833"/>
            <a:ext cx="6085517" cy="4670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48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84737" y="2883211"/>
            <a:ext cx="6149898" cy="545789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多谢观看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3086063" y="3030153"/>
            <a:ext cx="5676900" cy="65679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个人博客设计理念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9B9AD-DF35-4A08-90F8-24DA2371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18840"/>
            <a:ext cx="10850563" cy="1028699"/>
          </a:xfrm>
        </p:spPr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60A76-DCDF-4261-BB66-F4F7C25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970E2B-F20E-4583-A8A1-C09D78E312BB}"/>
              </a:ext>
            </a:extLst>
          </p:cNvPr>
          <p:cNvSpPr txBox="1"/>
          <p:nvPr/>
        </p:nvSpPr>
        <p:spPr>
          <a:xfrm>
            <a:off x="802105" y="1655696"/>
            <a:ext cx="1002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</a:t>
            </a:r>
            <a:r>
              <a:rPr lang="zh-CN" altLang="en-US" b="1" dirty="0"/>
              <a:t>博客网站发展到如今，随着广告的愈加增多，界面的千年不变，愈来愈多的人希望拥有自己的一个个人博客，可以不依托于这些著名的博客网站，而且对整个自己的博客有更高的管理权，能够随心所欲的更改自己的博客界面，且没有太多的广告等来嘈杂自己，这便是我们打算做的个人博客系统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A3EA87-8B0E-41B5-A6CE-F40F2269D53B}"/>
              </a:ext>
            </a:extLst>
          </p:cNvPr>
          <p:cNvSpPr txBox="1"/>
          <p:nvPr/>
        </p:nvSpPr>
        <p:spPr>
          <a:xfrm>
            <a:off x="802105" y="4394627"/>
            <a:ext cx="1002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/>
              <a:t>      </a:t>
            </a:r>
            <a:r>
              <a:rPr lang="zh-CN" altLang="zh-CN" b="1" dirty="0"/>
              <a:t>做出一个自己可以随心所欲管理的博客系统，免除各著名博客的繁杂及广告等问题，给予一个安静、简洁的博客空间，同时也旨在提升队内成员合作开发一个项目的能力，提升自己的编程能力，对整个项目的把握能力，对未来的学习及工作提供一定的帮助。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F15E3E-2AE0-4941-B35A-0BB0F6B567E4}"/>
              </a:ext>
            </a:extLst>
          </p:cNvPr>
          <p:cNvSpPr txBox="1"/>
          <p:nvPr/>
        </p:nvSpPr>
        <p:spPr>
          <a:xfrm>
            <a:off x="669924" y="3510119"/>
            <a:ext cx="180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  <a:cs typeface="+mj-cs"/>
              </a:rPr>
              <a:t>项目愿景</a:t>
            </a:r>
          </a:p>
        </p:txBody>
      </p:sp>
    </p:spTree>
    <p:extLst>
      <p:ext uri="{BB962C8B-B14F-4D97-AF65-F5344CB8AC3E}">
        <p14:creationId xmlns:p14="http://schemas.microsoft.com/office/powerpoint/2010/main" val="23275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63FA7-1407-474A-AD17-401AE71D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2055521" cy="1028699"/>
          </a:xfrm>
        </p:spPr>
        <p:txBody>
          <a:bodyPr/>
          <a:lstStyle/>
          <a:p>
            <a:r>
              <a:rPr lang="zh-CN" altLang="en-US" dirty="0"/>
              <a:t>系统用例图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368A6-B0C4-4C84-95D0-35C5F5B5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13BD26-14CD-4A0E-820A-34D84F8B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22" y="920878"/>
            <a:ext cx="3216245" cy="521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42E9CD5-2BD3-4B59-B4D1-8B06356AFC99}"/>
              </a:ext>
            </a:extLst>
          </p:cNvPr>
          <p:cNvSpPr txBox="1">
            <a:spLocks/>
          </p:cNvSpPr>
          <p:nvPr/>
        </p:nvSpPr>
        <p:spPr>
          <a:xfrm>
            <a:off x="5403202" y="1"/>
            <a:ext cx="2055521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思维导图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959E96-5577-4003-8537-1AA0D446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44" y="1224580"/>
            <a:ext cx="5027783" cy="50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52" name="2075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03801"/>
            <a:chOff x="660400" y="1130300"/>
            <a:chExt cx="10858500" cy="5003801"/>
          </a:xfrm>
        </p:grpSpPr>
        <p:grpSp>
          <p:nvGrpSpPr>
            <p:cNvPr id="53" name="íṩliḍe"/>
            <p:cNvGrpSpPr/>
            <p:nvPr/>
          </p:nvGrpSpPr>
          <p:grpSpPr>
            <a:xfrm>
              <a:off x="3857649" y="1130300"/>
              <a:ext cx="4476702" cy="2524424"/>
              <a:chOff x="3869588" y="1404466"/>
              <a:chExt cx="4452824" cy="2510960"/>
            </a:xfrm>
          </p:grpSpPr>
          <p:sp>
            <p:nvSpPr>
              <p:cNvPr id="67" name="îṥlîḓé"/>
              <p:cNvSpPr/>
              <p:nvPr/>
            </p:nvSpPr>
            <p:spPr>
              <a:xfrm rot="10800000">
                <a:off x="3869588" y="1740148"/>
                <a:ext cx="1642344" cy="1839594"/>
              </a:xfrm>
              <a:custGeom>
                <a:avLst/>
                <a:gdLst>
                  <a:gd name="connsiteX0" fmla="*/ 1045862 w 2091893"/>
                  <a:gd name="connsiteY0" fmla="*/ 2343134 h 2343134"/>
                  <a:gd name="connsiteX1" fmla="*/ 1033420 w 2091893"/>
                  <a:gd name="connsiteY1" fmla="*/ 2154553 h 2343134"/>
                  <a:gd name="connsiteX2" fmla="*/ 872579 w 2091893"/>
                  <a:gd name="connsiteY2" fmla="*/ 2141387 h 2343134"/>
                  <a:gd name="connsiteX3" fmla="*/ 399370 w 2091893"/>
                  <a:gd name="connsiteY3" fmla="*/ 1931318 h 2343134"/>
                  <a:gd name="connsiteX4" fmla="*/ 0 w 2091893"/>
                  <a:gd name="connsiteY4" fmla="*/ 1123922 h 2343134"/>
                  <a:gd name="connsiteX5" fmla="*/ 179738 w 2091893"/>
                  <a:gd name="connsiteY5" fmla="*/ 1186198 h 2343134"/>
                  <a:gd name="connsiteX6" fmla="*/ 476151 w 2091893"/>
                  <a:gd name="connsiteY6" fmla="*/ 1125308 h 2343134"/>
                  <a:gd name="connsiteX7" fmla="*/ 693747 w 2091893"/>
                  <a:gd name="connsiteY7" fmla="*/ 1193272 h 2343134"/>
                  <a:gd name="connsiteX8" fmla="*/ 963463 w 2091893"/>
                  <a:gd name="connsiteY8" fmla="*/ 1161394 h 2343134"/>
                  <a:gd name="connsiteX9" fmla="*/ 1018231 w 2091893"/>
                  <a:gd name="connsiteY9" fmla="*/ 1136832 h 2343134"/>
                  <a:gd name="connsiteX10" fmla="*/ 1018231 w 2091893"/>
                  <a:gd name="connsiteY10" fmla="*/ 389546 h 2343134"/>
                  <a:gd name="connsiteX11" fmla="*/ 1010057 w 2091893"/>
                  <a:gd name="connsiteY11" fmla="*/ 389546 h 2343134"/>
                  <a:gd name="connsiteX12" fmla="*/ 1010057 w 2091893"/>
                  <a:gd name="connsiteY12" fmla="*/ 162664 h 2343134"/>
                  <a:gd name="connsiteX13" fmla="*/ 1168999 w 2091893"/>
                  <a:gd name="connsiteY13" fmla="*/ 6 h 2343134"/>
                  <a:gd name="connsiteX14" fmla="*/ 1331116 w 2091893"/>
                  <a:gd name="connsiteY14" fmla="*/ 162664 h 2343134"/>
                  <a:gd name="connsiteX15" fmla="*/ 1331116 w 2091893"/>
                  <a:gd name="connsiteY15" fmla="*/ 209883 h 2343134"/>
                  <a:gd name="connsiteX16" fmla="*/ 1288352 w 2091893"/>
                  <a:gd name="connsiteY16" fmla="*/ 220383 h 2343134"/>
                  <a:gd name="connsiteX17" fmla="*/ 1258795 w 2091893"/>
                  <a:gd name="connsiteY17" fmla="*/ 209883 h 2343134"/>
                  <a:gd name="connsiteX18" fmla="*/ 1258795 w 2091893"/>
                  <a:gd name="connsiteY18" fmla="*/ 155074 h 2343134"/>
                  <a:gd name="connsiteX19" fmla="*/ 1171470 w 2091893"/>
                  <a:gd name="connsiteY19" fmla="*/ 72905 h 2343134"/>
                  <a:gd name="connsiteX20" fmla="*/ 1085807 w 2091893"/>
                  <a:gd name="connsiteY20" fmla="*/ 155074 h 2343134"/>
                  <a:gd name="connsiteX21" fmla="*/ 1082244 w 2091893"/>
                  <a:gd name="connsiteY21" fmla="*/ 389546 h 2343134"/>
                  <a:gd name="connsiteX22" fmla="*/ 1071821 w 2091893"/>
                  <a:gd name="connsiteY22" fmla="*/ 389546 h 2343134"/>
                  <a:gd name="connsiteX23" fmla="*/ 1071821 w 2091893"/>
                  <a:gd name="connsiteY23" fmla="*/ 1133630 h 2343134"/>
                  <a:gd name="connsiteX24" fmla="*/ 1216203 w 2091893"/>
                  <a:gd name="connsiteY24" fmla="*/ 1185644 h 2343134"/>
                  <a:gd name="connsiteX25" fmla="*/ 1398147 w 2091893"/>
                  <a:gd name="connsiteY25" fmla="*/ 1193273 h 2343134"/>
                  <a:gd name="connsiteX26" fmla="*/ 1615742 w 2091893"/>
                  <a:gd name="connsiteY26" fmla="*/ 1125309 h 2343134"/>
                  <a:gd name="connsiteX27" fmla="*/ 1912155 w 2091893"/>
                  <a:gd name="connsiteY27" fmla="*/ 1186199 h 2343134"/>
                  <a:gd name="connsiteX28" fmla="*/ 2091893 w 2091893"/>
                  <a:gd name="connsiteY28" fmla="*/ 1123923 h 2343134"/>
                  <a:gd name="connsiteX29" fmla="*/ 1692524 w 2091893"/>
                  <a:gd name="connsiteY29" fmla="*/ 1931319 h 2343134"/>
                  <a:gd name="connsiteX30" fmla="*/ 1219314 w 2091893"/>
                  <a:gd name="connsiteY30" fmla="*/ 2141388 h 2343134"/>
                  <a:gd name="connsiteX31" fmla="*/ 1059501 w 2091893"/>
                  <a:gd name="connsiteY31" fmla="*/ 2154470 h 234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91893" h="2343134">
                    <a:moveTo>
                      <a:pt x="1045862" y="2343134"/>
                    </a:moveTo>
                    <a:lnTo>
                      <a:pt x="1033420" y="2154553"/>
                    </a:lnTo>
                    <a:lnTo>
                      <a:pt x="872579" y="2141387"/>
                    </a:lnTo>
                    <a:cubicBezTo>
                      <a:pt x="700569" y="2112564"/>
                      <a:pt x="537591" y="2040720"/>
                      <a:pt x="399370" y="1931318"/>
                    </a:cubicBezTo>
                    <a:cubicBezTo>
                      <a:pt x="152060" y="1735551"/>
                      <a:pt x="5526" y="1439271"/>
                      <a:pt x="0" y="1123922"/>
                    </a:cubicBezTo>
                    <a:cubicBezTo>
                      <a:pt x="54969" y="1156900"/>
                      <a:pt x="116142" y="1178073"/>
                      <a:pt x="179738" y="1186198"/>
                    </a:cubicBezTo>
                    <a:cubicBezTo>
                      <a:pt x="282550" y="1199246"/>
                      <a:pt x="386815" y="1177882"/>
                      <a:pt x="476151" y="1125308"/>
                    </a:cubicBezTo>
                    <a:cubicBezTo>
                      <a:pt x="543625" y="1161775"/>
                      <a:pt x="617498" y="1184812"/>
                      <a:pt x="693747" y="1193272"/>
                    </a:cubicBezTo>
                    <a:cubicBezTo>
                      <a:pt x="785288" y="1203381"/>
                      <a:pt x="877538" y="1192304"/>
                      <a:pt x="963463" y="1161394"/>
                    </a:cubicBezTo>
                    <a:lnTo>
                      <a:pt x="1018231" y="1136832"/>
                    </a:lnTo>
                    <a:lnTo>
                      <a:pt x="1018231" y="389546"/>
                    </a:lnTo>
                    <a:lnTo>
                      <a:pt x="1010057" y="389546"/>
                    </a:lnTo>
                    <a:lnTo>
                      <a:pt x="1010057" y="162664"/>
                    </a:lnTo>
                    <a:cubicBezTo>
                      <a:pt x="1008784" y="73754"/>
                      <a:pt x="1080088" y="783"/>
                      <a:pt x="1168999" y="6"/>
                    </a:cubicBezTo>
                    <a:cubicBezTo>
                      <a:pt x="1259079" y="-789"/>
                      <a:pt x="1332209" y="72597"/>
                      <a:pt x="1331116" y="162664"/>
                    </a:cubicBezTo>
                    <a:lnTo>
                      <a:pt x="1331116" y="209883"/>
                    </a:lnTo>
                    <a:cubicBezTo>
                      <a:pt x="1318479" y="218178"/>
                      <a:pt x="1303385" y="221883"/>
                      <a:pt x="1288352" y="220383"/>
                    </a:cubicBezTo>
                    <a:cubicBezTo>
                      <a:pt x="1277781" y="219334"/>
                      <a:pt x="1267644" y="215720"/>
                      <a:pt x="1258795" y="209883"/>
                    </a:cubicBezTo>
                    <a:lnTo>
                      <a:pt x="1258795" y="155074"/>
                    </a:lnTo>
                    <a:cubicBezTo>
                      <a:pt x="1256384" y="108721"/>
                      <a:pt x="1217887" y="72507"/>
                      <a:pt x="1171470" y="72905"/>
                    </a:cubicBezTo>
                    <a:cubicBezTo>
                      <a:pt x="1125667" y="73302"/>
                      <a:pt x="1088098" y="109336"/>
                      <a:pt x="1085807" y="155074"/>
                    </a:cubicBezTo>
                    <a:lnTo>
                      <a:pt x="1082244" y="389546"/>
                    </a:lnTo>
                    <a:lnTo>
                      <a:pt x="1071821" y="389546"/>
                    </a:lnTo>
                    <a:lnTo>
                      <a:pt x="1071821" y="1133630"/>
                    </a:lnTo>
                    <a:lnTo>
                      <a:pt x="1216203" y="1185644"/>
                    </a:lnTo>
                    <a:cubicBezTo>
                      <a:pt x="1275776" y="1197335"/>
                      <a:pt x="1337119" y="1200012"/>
                      <a:pt x="1398147" y="1193273"/>
                    </a:cubicBezTo>
                    <a:cubicBezTo>
                      <a:pt x="1474395" y="1184813"/>
                      <a:pt x="1548268" y="1161776"/>
                      <a:pt x="1615742" y="1125309"/>
                    </a:cubicBezTo>
                    <a:cubicBezTo>
                      <a:pt x="1705078" y="1177883"/>
                      <a:pt x="1809344" y="1199247"/>
                      <a:pt x="1912155" y="1186199"/>
                    </a:cubicBezTo>
                    <a:cubicBezTo>
                      <a:pt x="1975752" y="1178074"/>
                      <a:pt x="2036925" y="1156901"/>
                      <a:pt x="2091893" y="1123923"/>
                    </a:cubicBezTo>
                    <a:cubicBezTo>
                      <a:pt x="2086367" y="1439272"/>
                      <a:pt x="1939833" y="1735552"/>
                      <a:pt x="1692524" y="1931319"/>
                    </a:cubicBezTo>
                    <a:cubicBezTo>
                      <a:pt x="1554303" y="2040721"/>
                      <a:pt x="1391324" y="2112565"/>
                      <a:pt x="1219314" y="2141388"/>
                    </a:cubicBezTo>
                    <a:lnTo>
                      <a:pt x="1059501" y="215447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1pPr>
                <a:lvl2pPr marL="0" marR="0" indent="228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2pPr>
                <a:lvl3pPr marL="0" marR="0" indent="457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3pPr>
                <a:lvl4pPr marL="0" marR="0" indent="685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4pPr>
                <a:lvl5pPr marL="0" marR="0" indent="9144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5pPr>
                <a:lvl6pPr marL="0" marR="0" indent="11430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6pPr>
                <a:lvl7pPr marL="0" marR="0" indent="1371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7pPr>
                <a:lvl8pPr marL="0" marR="0" indent="1600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8pPr>
                <a:lvl9pPr marL="0" marR="0" indent="1828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9pPr>
              </a:lstStyle>
              <a:p>
                <a:pPr defTabSz="438150">
                  <a:defRPr sz="24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  <p:sp>
            <p:nvSpPr>
              <p:cNvPr id="68" name="ïṥ1îḋê"/>
              <p:cNvSpPr/>
              <p:nvPr/>
            </p:nvSpPr>
            <p:spPr>
              <a:xfrm rot="10800000">
                <a:off x="6680062" y="1740148"/>
                <a:ext cx="1642350" cy="1839594"/>
              </a:xfrm>
              <a:custGeom>
                <a:avLst/>
                <a:gdLst>
                  <a:gd name="connsiteX0" fmla="*/ 1045866 w 2091901"/>
                  <a:gd name="connsiteY0" fmla="*/ 2343134 h 2343134"/>
                  <a:gd name="connsiteX1" fmla="*/ 1033424 w 2091901"/>
                  <a:gd name="connsiteY1" fmla="*/ 2154553 h 2343134"/>
                  <a:gd name="connsiteX2" fmla="*/ 872583 w 2091901"/>
                  <a:gd name="connsiteY2" fmla="*/ 2141387 h 2343134"/>
                  <a:gd name="connsiteX3" fmla="*/ 399371 w 2091901"/>
                  <a:gd name="connsiteY3" fmla="*/ 1931318 h 2343134"/>
                  <a:gd name="connsiteX4" fmla="*/ 0 w 2091901"/>
                  <a:gd name="connsiteY4" fmla="*/ 1123922 h 2343134"/>
                  <a:gd name="connsiteX5" fmla="*/ 179739 w 2091901"/>
                  <a:gd name="connsiteY5" fmla="*/ 1186198 h 2343134"/>
                  <a:gd name="connsiteX6" fmla="*/ 476153 w 2091901"/>
                  <a:gd name="connsiteY6" fmla="*/ 1125308 h 2343134"/>
                  <a:gd name="connsiteX7" fmla="*/ 693749 w 2091901"/>
                  <a:gd name="connsiteY7" fmla="*/ 1193272 h 2343134"/>
                  <a:gd name="connsiteX8" fmla="*/ 963466 w 2091901"/>
                  <a:gd name="connsiteY8" fmla="*/ 1161394 h 2343134"/>
                  <a:gd name="connsiteX9" fmla="*/ 1018235 w 2091901"/>
                  <a:gd name="connsiteY9" fmla="*/ 1136832 h 2343134"/>
                  <a:gd name="connsiteX10" fmla="*/ 1018235 w 2091901"/>
                  <a:gd name="connsiteY10" fmla="*/ 389546 h 2343134"/>
                  <a:gd name="connsiteX11" fmla="*/ 1010060 w 2091901"/>
                  <a:gd name="connsiteY11" fmla="*/ 389546 h 2343134"/>
                  <a:gd name="connsiteX12" fmla="*/ 1010060 w 2091901"/>
                  <a:gd name="connsiteY12" fmla="*/ 162664 h 2343134"/>
                  <a:gd name="connsiteX13" fmla="*/ 1169003 w 2091901"/>
                  <a:gd name="connsiteY13" fmla="*/ 6 h 2343134"/>
                  <a:gd name="connsiteX14" fmla="*/ 1331121 w 2091901"/>
                  <a:gd name="connsiteY14" fmla="*/ 162664 h 2343134"/>
                  <a:gd name="connsiteX15" fmla="*/ 1331121 w 2091901"/>
                  <a:gd name="connsiteY15" fmla="*/ 209884 h 2343134"/>
                  <a:gd name="connsiteX16" fmla="*/ 1288357 w 2091901"/>
                  <a:gd name="connsiteY16" fmla="*/ 220383 h 2343134"/>
                  <a:gd name="connsiteX17" fmla="*/ 1258799 w 2091901"/>
                  <a:gd name="connsiteY17" fmla="*/ 209884 h 2343134"/>
                  <a:gd name="connsiteX18" fmla="*/ 1258799 w 2091901"/>
                  <a:gd name="connsiteY18" fmla="*/ 155074 h 2343134"/>
                  <a:gd name="connsiteX19" fmla="*/ 1171474 w 2091901"/>
                  <a:gd name="connsiteY19" fmla="*/ 72905 h 2343134"/>
                  <a:gd name="connsiteX20" fmla="*/ 1085811 w 2091901"/>
                  <a:gd name="connsiteY20" fmla="*/ 155074 h 2343134"/>
                  <a:gd name="connsiteX21" fmla="*/ 1082247 w 2091901"/>
                  <a:gd name="connsiteY21" fmla="*/ 389546 h 2343134"/>
                  <a:gd name="connsiteX22" fmla="*/ 1071826 w 2091901"/>
                  <a:gd name="connsiteY22" fmla="*/ 389546 h 2343134"/>
                  <a:gd name="connsiteX23" fmla="*/ 1071826 w 2091901"/>
                  <a:gd name="connsiteY23" fmla="*/ 1133631 h 2343134"/>
                  <a:gd name="connsiteX24" fmla="*/ 1216207 w 2091901"/>
                  <a:gd name="connsiteY24" fmla="*/ 1185644 h 2343134"/>
                  <a:gd name="connsiteX25" fmla="*/ 1398152 w 2091901"/>
                  <a:gd name="connsiteY25" fmla="*/ 1193273 h 2343134"/>
                  <a:gd name="connsiteX26" fmla="*/ 1615748 w 2091901"/>
                  <a:gd name="connsiteY26" fmla="*/ 1125309 h 2343134"/>
                  <a:gd name="connsiteX27" fmla="*/ 1912162 w 2091901"/>
                  <a:gd name="connsiteY27" fmla="*/ 1186200 h 2343134"/>
                  <a:gd name="connsiteX28" fmla="*/ 2091901 w 2091901"/>
                  <a:gd name="connsiteY28" fmla="*/ 1123923 h 2343134"/>
                  <a:gd name="connsiteX29" fmla="*/ 1692530 w 2091901"/>
                  <a:gd name="connsiteY29" fmla="*/ 1931319 h 2343134"/>
                  <a:gd name="connsiteX30" fmla="*/ 1219318 w 2091901"/>
                  <a:gd name="connsiteY30" fmla="*/ 2141388 h 2343134"/>
                  <a:gd name="connsiteX31" fmla="*/ 1059505 w 2091901"/>
                  <a:gd name="connsiteY31" fmla="*/ 2154470 h 234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91901" h="2343134">
                    <a:moveTo>
                      <a:pt x="1045866" y="2343134"/>
                    </a:moveTo>
                    <a:lnTo>
                      <a:pt x="1033424" y="2154553"/>
                    </a:lnTo>
                    <a:lnTo>
                      <a:pt x="872583" y="2141387"/>
                    </a:lnTo>
                    <a:cubicBezTo>
                      <a:pt x="700571" y="2112564"/>
                      <a:pt x="537592" y="2040720"/>
                      <a:pt x="399371" y="1931318"/>
                    </a:cubicBezTo>
                    <a:cubicBezTo>
                      <a:pt x="152061" y="1735551"/>
                      <a:pt x="5526" y="1439271"/>
                      <a:pt x="0" y="1123922"/>
                    </a:cubicBezTo>
                    <a:cubicBezTo>
                      <a:pt x="54969" y="1156900"/>
                      <a:pt x="116142" y="1178073"/>
                      <a:pt x="179739" y="1186198"/>
                    </a:cubicBezTo>
                    <a:cubicBezTo>
                      <a:pt x="282550" y="1199246"/>
                      <a:pt x="386816" y="1177882"/>
                      <a:pt x="476153" y="1125308"/>
                    </a:cubicBezTo>
                    <a:cubicBezTo>
                      <a:pt x="543627" y="1161775"/>
                      <a:pt x="617501" y="1184812"/>
                      <a:pt x="693749" y="1193272"/>
                    </a:cubicBezTo>
                    <a:cubicBezTo>
                      <a:pt x="785291" y="1203381"/>
                      <a:pt x="877542" y="1192304"/>
                      <a:pt x="963466" y="1161394"/>
                    </a:cubicBezTo>
                    <a:lnTo>
                      <a:pt x="1018235" y="1136832"/>
                    </a:lnTo>
                    <a:lnTo>
                      <a:pt x="1018235" y="389546"/>
                    </a:lnTo>
                    <a:lnTo>
                      <a:pt x="1010060" y="389546"/>
                    </a:lnTo>
                    <a:lnTo>
                      <a:pt x="1010060" y="162664"/>
                    </a:lnTo>
                    <a:cubicBezTo>
                      <a:pt x="1008787" y="73754"/>
                      <a:pt x="1080091" y="783"/>
                      <a:pt x="1169003" y="6"/>
                    </a:cubicBezTo>
                    <a:cubicBezTo>
                      <a:pt x="1259084" y="-789"/>
                      <a:pt x="1332214" y="72598"/>
                      <a:pt x="1331121" y="162664"/>
                    </a:cubicBezTo>
                    <a:lnTo>
                      <a:pt x="1331121" y="209884"/>
                    </a:lnTo>
                    <a:cubicBezTo>
                      <a:pt x="1318483" y="218178"/>
                      <a:pt x="1303390" y="221883"/>
                      <a:pt x="1288357" y="220383"/>
                    </a:cubicBezTo>
                    <a:cubicBezTo>
                      <a:pt x="1277786" y="219335"/>
                      <a:pt x="1267648" y="215721"/>
                      <a:pt x="1258799" y="209884"/>
                    </a:cubicBezTo>
                    <a:lnTo>
                      <a:pt x="1258799" y="155074"/>
                    </a:lnTo>
                    <a:cubicBezTo>
                      <a:pt x="1256388" y="108722"/>
                      <a:pt x="1217892" y="72507"/>
                      <a:pt x="1171474" y="72905"/>
                    </a:cubicBezTo>
                    <a:cubicBezTo>
                      <a:pt x="1125670" y="73302"/>
                      <a:pt x="1088102" y="109336"/>
                      <a:pt x="1085811" y="155074"/>
                    </a:cubicBezTo>
                    <a:lnTo>
                      <a:pt x="1082247" y="389546"/>
                    </a:lnTo>
                    <a:lnTo>
                      <a:pt x="1071826" y="389546"/>
                    </a:lnTo>
                    <a:lnTo>
                      <a:pt x="1071826" y="1133631"/>
                    </a:lnTo>
                    <a:lnTo>
                      <a:pt x="1216207" y="1185644"/>
                    </a:lnTo>
                    <a:cubicBezTo>
                      <a:pt x="1275781" y="1197336"/>
                      <a:pt x="1337124" y="1200012"/>
                      <a:pt x="1398152" y="1193273"/>
                    </a:cubicBezTo>
                    <a:cubicBezTo>
                      <a:pt x="1474400" y="1184814"/>
                      <a:pt x="1548274" y="1161777"/>
                      <a:pt x="1615748" y="1125309"/>
                    </a:cubicBezTo>
                    <a:cubicBezTo>
                      <a:pt x="1705085" y="1177883"/>
                      <a:pt x="1809350" y="1199248"/>
                      <a:pt x="1912162" y="1186200"/>
                    </a:cubicBezTo>
                    <a:cubicBezTo>
                      <a:pt x="1975759" y="1178075"/>
                      <a:pt x="2036933" y="1156901"/>
                      <a:pt x="2091901" y="1123923"/>
                    </a:cubicBezTo>
                    <a:cubicBezTo>
                      <a:pt x="2086375" y="1439273"/>
                      <a:pt x="1939841" y="1735552"/>
                      <a:pt x="1692530" y="1931319"/>
                    </a:cubicBezTo>
                    <a:cubicBezTo>
                      <a:pt x="1554309" y="2040721"/>
                      <a:pt x="1391330" y="2112565"/>
                      <a:pt x="1219318" y="2141388"/>
                    </a:cubicBezTo>
                    <a:lnTo>
                      <a:pt x="1059505" y="215447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1pPr>
                <a:lvl2pPr marL="0" marR="0" indent="228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2pPr>
                <a:lvl3pPr marL="0" marR="0" indent="457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3pPr>
                <a:lvl4pPr marL="0" marR="0" indent="685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4pPr>
                <a:lvl5pPr marL="0" marR="0" indent="9144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5pPr>
                <a:lvl6pPr marL="0" marR="0" indent="11430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6pPr>
                <a:lvl7pPr marL="0" marR="0" indent="1371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7pPr>
                <a:lvl8pPr marL="0" marR="0" indent="1600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8pPr>
                <a:lvl9pPr marL="0" marR="0" indent="1828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9pPr>
              </a:lstStyle>
              <a:p>
                <a:pPr defTabSz="438150">
                  <a:defRPr sz="24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  <p:sp>
            <p:nvSpPr>
              <p:cNvPr id="69" name="íṩḷíḋè"/>
              <p:cNvSpPr/>
              <p:nvPr/>
            </p:nvSpPr>
            <p:spPr>
              <a:xfrm rot="10800000">
                <a:off x="4975135" y="1404466"/>
                <a:ext cx="2241724" cy="2510960"/>
              </a:xfrm>
              <a:custGeom>
                <a:avLst/>
                <a:gdLst>
                  <a:gd name="connsiteX0" fmla="*/ 1045862 w 2091892"/>
                  <a:gd name="connsiteY0" fmla="*/ 2343133 h 2343133"/>
                  <a:gd name="connsiteX1" fmla="*/ 1033421 w 2091892"/>
                  <a:gd name="connsiteY1" fmla="*/ 2154552 h 2343133"/>
                  <a:gd name="connsiteX2" fmla="*/ 872578 w 2091892"/>
                  <a:gd name="connsiteY2" fmla="*/ 2141386 h 2343133"/>
                  <a:gd name="connsiteX3" fmla="*/ 399369 w 2091892"/>
                  <a:gd name="connsiteY3" fmla="*/ 1931317 h 2343133"/>
                  <a:gd name="connsiteX4" fmla="*/ 0 w 2091892"/>
                  <a:gd name="connsiteY4" fmla="*/ 1123921 h 2343133"/>
                  <a:gd name="connsiteX5" fmla="*/ 179738 w 2091892"/>
                  <a:gd name="connsiteY5" fmla="*/ 1186197 h 2343133"/>
                  <a:gd name="connsiteX6" fmla="*/ 476150 w 2091892"/>
                  <a:gd name="connsiteY6" fmla="*/ 1125307 h 2343133"/>
                  <a:gd name="connsiteX7" fmla="*/ 693745 w 2091892"/>
                  <a:gd name="connsiteY7" fmla="*/ 1193271 h 2343133"/>
                  <a:gd name="connsiteX8" fmla="*/ 963461 w 2091892"/>
                  <a:gd name="connsiteY8" fmla="*/ 1161393 h 2343133"/>
                  <a:gd name="connsiteX9" fmla="*/ 1018231 w 2091892"/>
                  <a:gd name="connsiteY9" fmla="*/ 1136830 h 2343133"/>
                  <a:gd name="connsiteX10" fmla="*/ 1018231 w 2091892"/>
                  <a:gd name="connsiteY10" fmla="*/ 389546 h 2343133"/>
                  <a:gd name="connsiteX11" fmla="*/ 1010056 w 2091892"/>
                  <a:gd name="connsiteY11" fmla="*/ 389546 h 2343133"/>
                  <a:gd name="connsiteX12" fmla="*/ 1010056 w 2091892"/>
                  <a:gd name="connsiteY12" fmla="*/ 162664 h 2343133"/>
                  <a:gd name="connsiteX13" fmla="*/ 1168999 w 2091892"/>
                  <a:gd name="connsiteY13" fmla="*/ 6 h 2343133"/>
                  <a:gd name="connsiteX14" fmla="*/ 1331115 w 2091892"/>
                  <a:gd name="connsiteY14" fmla="*/ 162664 h 2343133"/>
                  <a:gd name="connsiteX15" fmla="*/ 1331115 w 2091892"/>
                  <a:gd name="connsiteY15" fmla="*/ 209883 h 2343133"/>
                  <a:gd name="connsiteX16" fmla="*/ 1288351 w 2091892"/>
                  <a:gd name="connsiteY16" fmla="*/ 220383 h 2343133"/>
                  <a:gd name="connsiteX17" fmla="*/ 1258794 w 2091892"/>
                  <a:gd name="connsiteY17" fmla="*/ 209883 h 2343133"/>
                  <a:gd name="connsiteX18" fmla="*/ 1258794 w 2091892"/>
                  <a:gd name="connsiteY18" fmla="*/ 155074 h 2343133"/>
                  <a:gd name="connsiteX19" fmla="*/ 1171469 w 2091892"/>
                  <a:gd name="connsiteY19" fmla="*/ 72905 h 2343133"/>
                  <a:gd name="connsiteX20" fmla="*/ 1085807 w 2091892"/>
                  <a:gd name="connsiteY20" fmla="*/ 155074 h 2343133"/>
                  <a:gd name="connsiteX21" fmla="*/ 1082243 w 2091892"/>
                  <a:gd name="connsiteY21" fmla="*/ 389546 h 2343133"/>
                  <a:gd name="connsiteX22" fmla="*/ 1071821 w 2091892"/>
                  <a:gd name="connsiteY22" fmla="*/ 389546 h 2343133"/>
                  <a:gd name="connsiteX23" fmla="*/ 1071821 w 2091892"/>
                  <a:gd name="connsiteY23" fmla="*/ 1133629 h 2343133"/>
                  <a:gd name="connsiteX24" fmla="*/ 1216203 w 2091892"/>
                  <a:gd name="connsiteY24" fmla="*/ 1185643 h 2343133"/>
                  <a:gd name="connsiteX25" fmla="*/ 1398147 w 2091892"/>
                  <a:gd name="connsiteY25" fmla="*/ 1193272 h 2343133"/>
                  <a:gd name="connsiteX26" fmla="*/ 1615742 w 2091892"/>
                  <a:gd name="connsiteY26" fmla="*/ 1125308 h 2343133"/>
                  <a:gd name="connsiteX27" fmla="*/ 1912154 w 2091892"/>
                  <a:gd name="connsiteY27" fmla="*/ 1186199 h 2343133"/>
                  <a:gd name="connsiteX28" fmla="*/ 2091892 w 2091892"/>
                  <a:gd name="connsiteY28" fmla="*/ 1123922 h 2343133"/>
                  <a:gd name="connsiteX29" fmla="*/ 1692523 w 2091892"/>
                  <a:gd name="connsiteY29" fmla="*/ 1931318 h 2343133"/>
                  <a:gd name="connsiteX30" fmla="*/ 1219314 w 2091892"/>
                  <a:gd name="connsiteY30" fmla="*/ 2141387 h 2343133"/>
                  <a:gd name="connsiteX31" fmla="*/ 1059501 w 2091892"/>
                  <a:gd name="connsiteY31" fmla="*/ 2154469 h 234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91892" h="2343133">
                    <a:moveTo>
                      <a:pt x="1045862" y="2343133"/>
                    </a:moveTo>
                    <a:lnTo>
                      <a:pt x="1033421" y="2154552"/>
                    </a:lnTo>
                    <a:lnTo>
                      <a:pt x="872578" y="2141386"/>
                    </a:lnTo>
                    <a:cubicBezTo>
                      <a:pt x="700568" y="2112563"/>
                      <a:pt x="537590" y="2040719"/>
                      <a:pt x="399369" y="1931317"/>
                    </a:cubicBezTo>
                    <a:cubicBezTo>
                      <a:pt x="152060" y="1735550"/>
                      <a:pt x="5526" y="1439270"/>
                      <a:pt x="0" y="1123921"/>
                    </a:cubicBezTo>
                    <a:cubicBezTo>
                      <a:pt x="54968" y="1156899"/>
                      <a:pt x="116141" y="1178072"/>
                      <a:pt x="179738" y="1186197"/>
                    </a:cubicBezTo>
                    <a:cubicBezTo>
                      <a:pt x="282549" y="1199245"/>
                      <a:pt x="386814" y="1177881"/>
                      <a:pt x="476150" y="1125307"/>
                    </a:cubicBezTo>
                    <a:cubicBezTo>
                      <a:pt x="543625" y="1161774"/>
                      <a:pt x="617497" y="1184811"/>
                      <a:pt x="693745" y="1193271"/>
                    </a:cubicBezTo>
                    <a:cubicBezTo>
                      <a:pt x="785287" y="1203380"/>
                      <a:pt x="877537" y="1192303"/>
                      <a:pt x="963461" y="1161393"/>
                    </a:cubicBezTo>
                    <a:lnTo>
                      <a:pt x="1018231" y="1136830"/>
                    </a:lnTo>
                    <a:lnTo>
                      <a:pt x="1018231" y="389546"/>
                    </a:lnTo>
                    <a:lnTo>
                      <a:pt x="1010056" y="389546"/>
                    </a:lnTo>
                    <a:lnTo>
                      <a:pt x="1010056" y="162664"/>
                    </a:lnTo>
                    <a:cubicBezTo>
                      <a:pt x="1008783" y="73754"/>
                      <a:pt x="1080087" y="783"/>
                      <a:pt x="1168999" y="6"/>
                    </a:cubicBezTo>
                    <a:cubicBezTo>
                      <a:pt x="1259078" y="-789"/>
                      <a:pt x="1332208" y="72597"/>
                      <a:pt x="1331115" y="162664"/>
                    </a:cubicBezTo>
                    <a:lnTo>
                      <a:pt x="1331115" y="209883"/>
                    </a:lnTo>
                    <a:cubicBezTo>
                      <a:pt x="1318478" y="218178"/>
                      <a:pt x="1303385" y="221883"/>
                      <a:pt x="1288351" y="220383"/>
                    </a:cubicBezTo>
                    <a:cubicBezTo>
                      <a:pt x="1277780" y="219334"/>
                      <a:pt x="1267643" y="215720"/>
                      <a:pt x="1258794" y="209883"/>
                    </a:cubicBezTo>
                    <a:lnTo>
                      <a:pt x="1258794" y="155074"/>
                    </a:lnTo>
                    <a:cubicBezTo>
                      <a:pt x="1256383" y="108721"/>
                      <a:pt x="1217887" y="72507"/>
                      <a:pt x="1171469" y="72905"/>
                    </a:cubicBezTo>
                    <a:cubicBezTo>
                      <a:pt x="1125666" y="73302"/>
                      <a:pt x="1088097" y="109336"/>
                      <a:pt x="1085807" y="155074"/>
                    </a:cubicBezTo>
                    <a:lnTo>
                      <a:pt x="1082243" y="389546"/>
                    </a:lnTo>
                    <a:lnTo>
                      <a:pt x="1071821" y="389546"/>
                    </a:lnTo>
                    <a:lnTo>
                      <a:pt x="1071821" y="1133629"/>
                    </a:lnTo>
                    <a:lnTo>
                      <a:pt x="1216203" y="1185643"/>
                    </a:lnTo>
                    <a:cubicBezTo>
                      <a:pt x="1275776" y="1197334"/>
                      <a:pt x="1337119" y="1200011"/>
                      <a:pt x="1398147" y="1193272"/>
                    </a:cubicBezTo>
                    <a:cubicBezTo>
                      <a:pt x="1474395" y="1184813"/>
                      <a:pt x="1548267" y="1161776"/>
                      <a:pt x="1615742" y="1125308"/>
                    </a:cubicBezTo>
                    <a:cubicBezTo>
                      <a:pt x="1705078" y="1177882"/>
                      <a:pt x="1809343" y="1199247"/>
                      <a:pt x="1912154" y="1186199"/>
                    </a:cubicBezTo>
                    <a:cubicBezTo>
                      <a:pt x="1975751" y="1178074"/>
                      <a:pt x="2036924" y="1156900"/>
                      <a:pt x="2091892" y="1123922"/>
                    </a:cubicBezTo>
                    <a:cubicBezTo>
                      <a:pt x="2086366" y="1439272"/>
                      <a:pt x="1939832" y="1735551"/>
                      <a:pt x="1692523" y="1931318"/>
                    </a:cubicBezTo>
                    <a:cubicBezTo>
                      <a:pt x="1554302" y="2040720"/>
                      <a:pt x="1391324" y="2112564"/>
                      <a:pt x="1219314" y="2141387"/>
                    </a:cubicBezTo>
                    <a:lnTo>
                      <a:pt x="1059501" y="215446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1pPr>
                <a:lvl2pPr marL="0" marR="0" indent="228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2pPr>
                <a:lvl3pPr marL="0" marR="0" indent="457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3pPr>
                <a:lvl4pPr marL="0" marR="0" indent="685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4pPr>
                <a:lvl5pPr marL="0" marR="0" indent="9144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5pPr>
                <a:lvl6pPr marL="0" marR="0" indent="11430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6pPr>
                <a:lvl7pPr marL="0" marR="0" indent="1371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7pPr>
                <a:lvl8pPr marL="0" marR="0" indent="1600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8pPr>
                <a:lvl9pPr marL="0" marR="0" indent="1828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9pPr>
              </a:lstStyle>
              <a:p>
                <a:pPr defTabSz="438150">
                  <a:defRPr sz="24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</p:grpSp>
        <p:grpSp>
          <p:nvGrpSpPr>
            <p:cNvPr id="54" name="íṥḷiḑè"/>
            <p:cNvGrpSpPr/>
            <p:nvPr/>
          </p:nvGrpSpPr>
          <p:grpSpPr>
            <a:xfrm>
              <a:off x="673100" y="4793328"/>
              <a:ext cx="3245729" cy="1340772"/>
              <a:chOff x="0" y="3840617"/>
              <a:chExt cx="3245729" cy="1340772"/>
            </a:xfrm>
          </p:grpSpPr>
          <p:sp>
            <p:nvSpPr>
              <p:cNvPr id="65" name="îSlíḑé"/>
              <p:cNvSpPr/>
              <p:nvPr/>
            </p:nvSpPr>
            <p:spPr bwMode="auto">
              <a:xfrm>
                <a:off x="0" y="4253497"/>
                <a:ext cx="3245729" cy="927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 err="1"/>
                  <a:t>springboot</a:t>
                </a:r>
                <a:r>
                  <a:rPr lang="en-US" altLang="zh-CN" dirty="0"/>
                  <a:t> + </a:t>
                </a:r>
                <a:r>
                  <a:rPr lang="en-US" altLang="zh-CN" dirty="0" err="1"/>
                  <a:t>mybatis</a:t>
                </a:r>
                <a:endParaRPr lang="zh-CN" altLang="en-US" sz="1100" dirty="0"/>
              </a:p>
            </p:txBody>
          </p:sp>
          <p:sp>
            <p:nvSpPr>
              <p:cNvPr id="66" name="ïşḷíḋe"/>
              <p:cNvSpPr txBox="1"/>
              <p:nvPr/>
            </p:nvSpPr>
            <p:spPr bwMode="auto">
              <a:xfrm>
                <a:off x="0" y="3840617"/>
                <a:ext cx="324572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</a:t>
                </a:r>
                <a:r>
                  <a:rPr lang="en-US" altLang="zh-CN" b="1" dirty="0"/>
                  <a:t>Java</a:t>
                </a:r>
                <a:r>
                  <a:rPr lang="zh-CN" altLang="en-US" b="1" dirty="0"/>
                  <a:t>技术体系</a:t>
                </a:r>
                <a:endParaRPr lang="zh-CN" altLang="en-US" sz="1800" b="1" dirty="0"/>
              </a:p>
            </p:txBody>
          </p:sp>
        </p:grpSp>
        <p:grpSp>
          <p:nvGrpSpPr>
            <p:cNvPr id="55" name="íṣļiḍe"/>
            <p:cNvGrpSpPr/>
            <p:nvPr/>
          </p:nvGrpSpPr>
          <p:grpSpPr>
            <a:xfrm>
              <a:off x="4473135" y="4793328"/>
              <a:ext cx="3245729" cy="1340772"/>
              <a:chOff x="0" y="3840617"/>
              <a:chExt cx="3245729" cy="1340772"/>
            </a:xfrm>
          </p:grpSpPr>
          <p:sp>
            <p:nvSpPr>
              <p:cNvPr id="63" name="íŝľïḋé"/>
              <p:cNvSpPr/>
              <p:nvPr/>
            </p:nvSpPr>
            <p:spPr bwMode="auto">
              <a:xfrm>
                <a:off x="0" y="4253497"/>
                <a:ext cx="3245729" cy="927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 err="1"/>
                  <a:t>Layui</a:t>
                </a:r>
                <a:r>
                  <a:rPr lang="en-US" altLang="zh-CN" dirty="0"/>
                  <a:t>  +  jQuery + </a:t>
                </a:r>
                <a:r>
                  <a:rPr lang="en-US" altLang="zh-CN" dirty="0" err="1"/>
                  <a:t>Ractive</a:t>
                </a:r>
                <a:endParaRPr lang="zh-CN" altLang="en-US" dirty="0"/>
              </a:p>
            </p:txBody>
          </p:sp>
          <p:sp>
            <p:nvSpPr>
              <p:cNvPr id="64" name="ïsḷiḋe"/>
              <p:cNvSpPr txBox="1"/>
              <p:nvPr/>
            </p:nvSpPr>
            <p:spPr bwMode="auto">
              <a:xfrm>
                <a:off x="0" y="3840617"/>
                <a:ext cx="324572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</a:t>
                </a:r>
                <a:r>
                  <a:rPr lang="zh-CN" altLang="en-US" sz="1800" b="1" dirty="0"/>
                  <a:t>前端框架</a:t>
                </a:r>
              </a:p>
            </p:txBody>
          </p:sp>
        </p:grpSp>
        <p:grpSp>
          <p:nvGrpSpPr>
            <p:cNvPr id="56" name="íSľïḋê"/>
            <p:cNvGrpSpPr/>
            <p:nvPr/>
          </p:nvGrpSpPr>
          <p:grpSpPr>
            <a:xfrm>
              <a:off x="8273169" y="4793328"/>
              <a:ext cx="3245731" cy="1340772"/>
              <a:chOff x="-2" y="3840617"/>
              <a:chExt cx="3245731" cy="1340772"/>
            </a:xfrm>
          </p:grpSpPr>
          <p:sp>
            <p:nvSpPr>
              <p:cNvPr id="61" name="îśľíḍè"/>
              <p:cNvSpPr/>
              <p:nvPr/>
            </p:nvSpPr>
            <p:spPr bwMode="auto">
              <a:xfrm>
                <a:off x="0" y="4253497"/>
                <a:ext cx="3245729" cy="927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Tomcat  +  MySQL</a:t>
                </a:r>
                <a:endParaRPr lang="zh-CN" altLang="en-US" dirty="0"/>
              </a:p>
            </p:txBody>
          </p:sp>
          <p:sp>
            <p:nvSpPr>
              <p:cNvPr id="62" name="ï$ḻiḋé"/>
              <p:cNvSpPr txBox="1"/>
              <p:nvPr/>
            </p:nvSpPr>
            <p:spPr bwMode="auto">
              <a:xfrm>
                <a:off x="-2" y="3840617"/>
                <a:ext cx="324572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</a:t>
                </a:r>
                <a:r>
                  <a:rPr lang="zh-CN" altLang="en-US" b="1" dirty="0"/>
                  <a:t>数据库、服务器</a:t>
                </a:r>
                <a:endParaRPr lang="zh-CN" altLang="en-US" sz="1800" b="1" dirty="0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4195982" y="4705351"/>
              <a:ext cx="0" cy="14287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996017" y="4705351"/>
              <a:ext cx="0" cy="14287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îṡḻîḑê"/>
            <p:cNvSpPr/>
            <p:nvPr/>
          </p:nvSpPr>
          <p:spPr bwMode="auto">
            <a:xfrm>
              <a:off x="5797646" y="1568607"/>
              <a:ext cx="596708" cy="609685"/>
            </a:xfrm>
            <a:custGeom>
              <a:avLst/>
              <a:gdLst>
                <a:gd name="connsiteX0" fmla="*/ 232613 w 595120"/>
                <a:gd name="connsiteY0" fmla="*/ 116080 h 608062"/>
                <a:gd name="connsiteX1" fmla="*/ 257134 w 595120"/>
                <a:gd name="connsiteY1" fmla="*/ 116080 h 608062"/>
                <a:gd name="connsiteX2" fmla="*/ 287215 w 595120"/>
                <a:gd name="connsiteY2" fmla="*/ 195186 h 608062"/>
                <a:gd name="connsiteX3" fmla="*/ 280961 w 595120"/>
                <a:gd name="connsiteY3" fmla="*/ 161878 h 608062"/>
                <a:gd name="connsiteX4" fmla="*/ 282053 w 595120"/>
                <a:gd name="connsiteY4" fmla="*/ 155137 h 608062"/>
                <a:gd name="connsiteX5" fmla="*/ 291782 w 595120"/>
                <a:gd name="connsiteY5" fmla="*/ 137492 h 608062"/>
                <a:gd name="connsiteX6" fmla="*/ 282847 w 595120"/>
                <a:gd name="connsiteY6" fmla="*/ 121235 h 608062"/>
                <a:gd name="connsiteX7" fmla="*/ 282847 w 595120"/>
                <a:gd name="connsiteY7" fmla="*/ 117765 h 608062"/>
                <a:gd name="connsiteX8" fmla="*/ 285924 w 595120"/>
                <a:gd name="connsiteY8" fmla="*/ 116080 h 608062"/>
                <a:gd name="connsiteX9" fmla="*/ 309552 w 595120"/>
                <a:gd name="connsiteY9" fmla="*/ 116080 h 608062"/>
                <a:gd name="connsiteX10" fmla="*/ 312629 w 595120"/>
                <a:gd name="connsiteY10" fmla="*/ 117765 h 608062"/>
                <a:gd name="connsiteX11" fmla="*/ 312629 w 595120"/>
                <a:gd name="connsiteY11" fmla="*/ 121235 h 608062"/>
                <a:gd name="connsiteX12" fmla="*/ 304390 w 595120"/>
                <a:gd name="connsiteY12" fmla="*/ 137492 h 608062"/>
                <a:gd name="connsiteX13" fmla="*/ 314118 w 595120"/>
                <a:gd name="connsiteY13" fmla="*/ 155137 h 608062"/>
                <a:gd name="connsiteX14" fmla="*/ 315111 w 595120"/>
                <a:gd name="connsiteY14" fmla="*/ 161977 h 608062"/>
                <a:gd name="connsiteX15" fmla="*/ 308063 w 595120"/>
                <a:gd name="connsiteY15" fmla="*/ 195186 h 608062"/>
                <a:gd name="connsiteX16" fmla="*/ 338342 w 595120"/>
                <a:gd name="connsiteY16" fmla="*/ 116080 h 608062"/>
                <a:gd name="connsiteX17" fmla="*/ 362466 w 595120"/>
                <a:gd name="connsiteY17" fmla="*/ 116080 h 608062"/>
                <a:gd name="connsiteX18" fmla="*/ 419748 w 595120"/>
                <a:gd name="connsiteY18" fmla="*/ 172882 h 608062"/>
                <a:gd name="connsiteX19" fmla="*/ 420145 w 595120"/>
                <a:gd name="connsiteY19" fmla="*/ 262991 h 608062"/>
                <a:gd name="connsiteX20" fmla="*/ 420641 w 595120"/>
                <a:gd name="connsiteY20" fmla="*/ 350324 h 608062"/>
                <a:gd name="connsiteX21" fmla="*/ 396517 w 595120"/>
                <a:gd name="connsiteY21" fmla="*/ 374611 h 608062"/>
                <a:gd name="connsiteX22" fmla="*/ 396418 w 595120"/>
                <a:gd name="connsiteY22" fmla="*/ 374611 h 608062"/>
                <a:gd name="connsiteX23" fmla="*/ 372195 w 595120"/>
                <a:gd name="connsiteY23" fmla="*/ 350523 h 608062"/>
                <a:gd name="connsiteX24" fmla="*/ 371798 w 595120"/>
                <a:gd name="connsiteY24" fmla="*/ 262793 h 608062"/>
                <a:gd name="connsiteX25" fmla="*/ 371301 w 595120"/>
                <a:gd name="connsiteY25" fmla="*/ 173179 h 608062"/>
                <a:gd name="connsiteX26" fmla="*/ 366139 w 595120"/>
                <a:gd name="connsiteY26" fmla="*/ 168421 h 608062"/>
                <a:gd name="connsiteX27" fmla="*/ 361274 w 595120"/>
                <a:gd name="connsiteY27" fmla="*/ 173476 h 608062"/>
                <a:gd name="connsiteX28" fmla="*/ 361771 w 595120"/>
                <a:gd name="connsiteY28" fmla="*/ 579116 h 608062"/>
                <a:gd name="connsiteX29" fmla="*/ 332683 w 595120"/>
                <a:gd name="connsiteY29" fmla="*/ 608062 h 608062"/>
                <a:gd name="connsiteX30" fmla="*/ 303695 w 595120"/>
                <a:gd name="connsiteY30" fmla="*/ 579116 h 608062"/>
                <a:gd name="connsiteX31" fmla="*/ 303695 w 595120"/>
                <a:gd name="connsiteY31" fmla="*/ 353695 h 608062"/>
                <a:gd name="connsiteX32" fmla="*/ 297440 w 595120"/>
                <a:gd name="connsiteY32" fmla="*/ 347450 h 608062"/>
                <a:gd name="connsiteX33" fmla="*/ 291186 w 595120"/>
                <a:gd name="connsiteY33" fmla="*/ 353695 h 608062"/>
                <a:gd name="connsiteX34" fmla="*/ 291186 w 595120"/>
                <a:gd name="connsiteY34" fmla="*/ 579116 h 608062"/>
                <a:gd name="connsiteX35" fmla="*/ 262098 w 595120"/>
                <a:gd name="connsiteY35" fmla="*/ 608062 h 608062"/>
                <a:gd name="connsiteX36" fmla="*/ 233110 w 595120"/>
                <a:gd name="connsiteY36" fmla="*/ 579116 h 608062"/>
                <a:gd name="connsiteX37" fmla="*/ 233110 w 595120"/>
                <a:gd name="connsiteY37" fmla="*/ 172386 h 608062"/>
                <a:gd name="connsiteX38" fmla="*/ 228940 w 595120"/>
                <a:gd name="connsiteY38" fmla="*/ 167727 h 608062"/>
                <a:gd name="connsiteX39" fmla="*/ 223976 w 595120"/>
                <a:gd name="connsiteY39" fmla="*/ 171395 h 608062"/>
                <a:gd name="connsiteX40" fmla="*/ 223381 w 595120"/>
                <a:gd name="connsiteY40" fmla="*/ 260017 h 608062"/>
                <a:gd name="connsiteX41" fmla="*/ 222884 w 595120"/>
                <a:gd name="connsiteY41" fmla="*/ 350523 h 608062"/>
                <a:gd name="connsiteX42" fmla="*/ 198661 w 595120"/>
                <a:gd name="connsiteY42" fmla="*/ 374611 h 608062"/>
                <a:gd name="connsiteX43" fmla="*/ 198562 w 595120"/>
                <a:gd name="connsiteY43" fmla="*/ 374611 h 608062"/>
                <a:gd name="connsiteX44" fmla="*/ 174537 w 595120"/>
                <a:gd name="connsiteY44" fmla="*/ 350324 h 608062"/>
                <a:gd name="connsiteX45" fmla="*/ 174934 w 595120"/>
                <a:gd name="connsiteY45" fmla="*/ 260711 h 608062"/>
                <a:gd name="connsiteX46" fmla="*/ 175431 w 595120"/>
                <a:gd name="connsiteY46" fmla="*/ 172882 h 608062"/>
                <a:gd name="connsiteX47" fmla="*/ 232613 w 595120"/>
                <a:gd name="connsiteY47" fmla="*/ 116080 h 608062"/>
                <a:gd name="connsiteX48" fmla="*/ 54022 w 595120"/>
                <a:gd name="connsiteY48" fmla="*/ 107683 h 608062"/>
                <a:gd name="connsiteX49" fmla="*/ 180436 w 595120"/>
                <a:gd name="connsiteY49" fmla="*/ 108080 h 608062"/>
                <a:gd name="connsiteX50" fmla="*/ 148957 w 595120"/>
                <a:gd name="connsiteY50" fmla="*/ 172807 h 608062"/>
                <a:gd name="connsiteX51" fmla="*/ 148063 w 595120"/>
                <a:gd name="connsiteY51" fmla="*/ 350236 h 608062"/>
                <a:gd name="connsiteX52" fmla="*/ 173783 w 595120"/>
                <a:gd name="connsiteY52" fmla="*/ 394444 h 608062"/>
                <a:gd name="connsiteX53" fmla="*/ 173783 w 595120"/>
                <a:gd name="connsiteY53" fmla="*/ 537379 h 608062"/>
                <a:gd name="connsiteX54" fmla="*/ 146871 w 595120"/>
                <a:gd name="connsiteY54" fmla="*/ 564241 h 608062"/>
                <a:gd name="connsiteX55" fmla="*/ 119960 w 595120"/>
                <a:gd name="connsiteY55" fmla="*/ 537379 h 608062"/>
                <a:gd name="connsiteX56" fmla="*/ 119960 w 595120"/>
                <a:gd name="connsiteY56" fmla="*/ 328231 h 608062"/>
                <a:gd name="connsiteX57" fmla="*/ 114101 w 595120"/>
                <a:gd name="connsiteY57" fmla="*/ 322482 h 608062"/>
                <a:gd name="connsiteX58" fmla="*/ 108341 w 595120"/>
                <a:gd name="connsiteY58" fmla="*/ 328231 h 608062"/>
                <a:gd name="connsiteX59" fmla="*/ 108341 w 595120"/>
                <a:gd name="connsiteY59" fmla="*/ 537379 h 608062"/>
                <a:gd name="connsiteX60" fmla="*/ 81330 w 595120"/>
                <a:gd name="connsiteY60" fmla="*/ 564241 h 608062"/>
                <a:gd name="connsiteX61" fmla="*/ 54419 w 595120"/>
                <a:gd name="connsiteY61" fmla="*/ 537379 h 608062"/>
                <a:gd name="connsiteX62" fmla="*/ 54419 w 595120"/>
                <a:gd name="connsiteY62" fmla="*/ 160714 h 608062"/>
                <a:gd name="connsiteX63" fmla="*/ 50149 w 595120"/>
                <a:gd name="connsiteY63" fmla="*/ 156352 h 608062"/>
                <a:gd name="connsiteX64" fmla="*/ 45779 w 595120"/>
                <a:gd name="connsiteY64" fmla="*/ 160714 h 608062"/>
                <a:gd name="connsiteX65" fmla="*/ 44886 w 595120"/>
                <a:gd name="connsiteY65" fmla="*/ 325356 h 608062"/>
                <a:gd name="connsiteX66" fmla="*/ 22443 w 595120"/>
                <a:gd name="connsiteY66" fmla="*/ 347659 h 608062"/>
                <a:gd name="connsiteX67" fmla="*/ 22343 w 595120"/>
                <a:gd name="connsiteY67" fmla="*/ 347659 h 608062"/>
                <a:gd name="connsiteX68" fmla="*/ 0 w 595120"/>
                <a:gd name="connsiteY68" fmla="*/ 325059 h 608062"/>
                <a:gd name="connsiteX69" fmla="*/ 894 w 595120"/>
                <a:gd name="connsiteY69" fmla="*/ 160516 h 608062"/>
                <a:gd name="connsiteX70" fmla="*/ 54022 w 595120"/>
                <a:gd name="connsiteY70" fmla="*/ 107683 h 608062"/>
                <a:gd name="connsiteX71" fmla="*/ 520495 w 595120"/>
                <a:gd name="connsiteY71" fmla="*/ 107634 h 608062"/>
                <a:gd name="connsiteX72" fmla="*/ 541197 w 595120"/>
                <a:gd name="connsiteY72" fmla="*/ 107641 h 608062"/>
                <a:gd name="connsiteX73" fmla="*/ 594325 w 595120"/>
                <a:gd name="connsiteY73" fmla="*/ 160478 h 608062"/>
                <a:gd name="connsiteX74" fmla="*/ 595120 w 595120"/>
                <a:gd name="connsiteY74" fmla="*/ 325037 h 608062"/>
                <a:gd name="connsiteX75" fmla="*/ 572776 w 595120"/>
                <a:gd name="connsiteY75" fmla="*/ 347639 h 608062"/>
                <a:gd name="connsiteX76" fmla="*/ 572677 w 595120"/>
                <a:gd name="connsiteY76" fmla="*/ 347639 h 608062"/>
                <a:gd name="connsiteX77" fmla="*/ 550234 w 595120"/>
                <a:gd name="connsiteY77" fmla="*/ 325334 h 608062"/>
                <a:gd name="connsiteX78" fmla="*/ 549340 w 595120"/>
                <a:gd name="connsiteY78" fmla="*/ 160677 h 608062"/>
                <a:gd name="connsiteX79" fmla="*/ 549340 w 595120"/>
                <a:gd name="connsiteY79" fmla="*/ 160578 h 608062"/>
                <a:gd name="connsiteX80" fmla="*/ 544673 w 595120"/>
                <a:gd name="connsiteY80" fmla="*/ 155918 h 608062"/>
                <a:gd name="connsiteX81" fmla="*/ 540006 w 595120"/>
                <a:gd name="connsiteY81" fmla="*/ 160578 h 608062"/>
                <a:gd name="connsiteX82" fmla="*/ 540502 w 595120"/>
                <a:gd name="connsiteY82" fmla="*/ 537377 h 608062"/>
                <a:gd name="connsiteX83" fmla="*/ 513492 w 595120"/>
                <a:gd name="connsiteY83" fmla="*/ 564241 h 608062"/>
                <a:gd name="connsiteX84" fmla="*/ 486580 w 595120"/>
                <a:gd name="connsiteY84" fmla="*/ 537377 h 608062"/>
                <a:gd name="connsiteX85" fmla="*/ 486580 w 595120"/>
                <a:gd name="connsiteY85" fmla="*/ 328209 h 608062"/>
                <a:gd name="connsiteX86" fmla="*/ 480820 w 595120"/>
                <a:gd name="connsiteY86" fmla="*/ 322459 h 608062"/>
                <a:gd name="connsiteX87" fmla="*/ 474961 w 595120"/>
                <a:gd name="connsiteY87" fmla="*/ 328209 h 608062"/>
                <a:gd name="connsiteX88" fmla="*/ 474961 w 595120"/>
                <a:gd name="connsiteY88" fmla="*/ 537377 h 608062"/>
                <a:gd name="connsiteX89" fmla="*/ 448050 w 595120"/>
                <a:gd name="connsiteY89" fmla="*/ 564241 h 608062"/>
                <a:gd name="connsiteX90" fmla="*/ 421138 w 595120"/>
                <a:gd name="connsiteY90" fmla="*/ 537377 h 608062"/>
                <a:gd name="connsiteX91" fmla="*/ 421138 w 595120"/>
                <a:gd name="connsiteY91" fmla="*/ 394627 h 608062"/>
                <a:gd name="connsiteX92" fmla="*/ 447057 w 595120"/>
                <a:gd name="connsiteY92" fmla="*/ 350216 h 608062"/>
                <a:gd name="connsiteX93" fmla="*/ 446163 w 595120"/>
                <a:gd name="connsiteY93" fmla="*/ 172771 h 608062"/>
                <a:gd name="connsiteX94" fmla="*/ 414783 w 595120"/>
                <a:gd name="connsiteY94" fmla="*/ 108038 h 608062"/>
                <a:gd name="connsiteX95" fmla="*/ 520495 w 595120"/>
                <a:gd name="connsiteY95" fmla="*/ 107634 h 608062"/>
                <a:gd name="connsiteX96" fmla="*/ 481094 w 595120"/>
                <a:gd name="connsiteY96" fmla="*/ 0 h 608062"/>
                <a:gd name="connsiteX97" fmla="*/ 527547 w 595120"/>
                <a:gd name="connsiteY97" fmla="*/ 46482 h 608062"/>
                <a:gd name="connsiteX98" fmla="*/ 511864 w 595120"/>
                <a:gd name="connsiteY98" fmla="*/ 81269 h 608062"/>
                <a:gd name="connsiteX99" fmla="*/ 481094 w 595120"/>
                <a:gd name="connsiteY99" fmla="*/ 92864 h 608062"/>
                <a:gd name="connsiteX100" fmla="*/ 450324 w 595120"/>
                <a:gd name="connsiteY100" fmla="*/ 81269 h 608062"/>
                <a:gd name="connsiteX101" fmla="*/ 434542 w 595120"/>
                <a:gd name="connsiteY101" fmla="*/ 46482 h 608062"/>
                <a:gd name="connsiteX102" fmla="*/ 481094 w 595120"/>
                <a:gd name="connsiteY102" fmla="*/ 0 h 608062"/>
                <a:gd name="connsiteX103" fmla="*/ 297750 w 595120"/>
                <a:gd name="connsiteY103" fmla="*/ 0 h 608062"/>
                <a:gd name="connsiteX104" fmla="*/ 301424 w 595120"/>
                <a:gd name="connsiteY104" fmla="*/ 99 h 608062"/>
                <a:gd name="connsiteX105" fmla="*/ 305097 w 595120"/>
                <a:gd name="connsiteY105" fmla="*/ 496 h 608062"/>
                <a:gd name="connsiteX106" fmla="*/ 308473 w 595120"/>
                <a:gd name="connsiteY106" fmla="*/ 1190 h 608062"/>
                <a:gd name="connsiteX107" fmla="*/ 310458 w 595120"/>
                <a:gd name="connsiteY107" fmla="*/ 1586 h 608062"/>
                <a:gd name="connsiteX108" fmla="*/ 316415 w 595120"/>
                <a:gd name="connsiteY108" fmla="*/ 3569 h 608062"/>
                <a:gd name="connsiteX109" fmla="*/ 347887 w 595120"/>
                <a:gd name="connsiteY109" fmla="*/ 50066 h 608062"/>
                <a:gd name="connsiteX110" fmla="*/ 329917 w 595120"/>
                <a:gd name="connsiteY110" fmla="*/ 88434 h 608062"/>
                <a:gd name="connsiteX111" fmla="*/ 328428 w 595120"/>
                <a:gd name="connsiteY111" fmla="*/ 89623 h 608062"/>
                <a:gd name="connsiteX112" fmla="*/ 297750 w 595120"/>
                <a:gd name="connsiteY112" fmla="*/ 100132 h 608062"/>
                <a:gd name="connsiteX113" fmla="*/ 267073 w 595120"/>
                <a:gd name="connsiteY113" fmla="*/ 89623 h 608062"/>
                <a:gd name="connsiteX114" fmla="*/ 264095 w 595120"/>
                <a:gd name="connsiteY114" fmla="*/ 87145 h 608062"/>
                <a:gd name="connsiteX115" fmla="*/ 262307 w 595120"/>
                <a:gd name="connsiteY115" fmla="*/ 85459 h 608062"/>
                <a:gd name="connsiteX116" fmla="*/ 257641 w 595120"/>
                <a:gd name="connsiteY116" fmla="*/ 80007 h 608062"/>
                <a:gd name="connsiteX117" fmla="*/ 256251 w 595120"/>
                <a:gd name="connsiteY117" fmla="*/ 78024 h 608062"/>
                <a:gd name="connsiteX118" fmla="*/ 253670 w 595120"/>
                <a:gd name="connsiteY118" fmla="*/ 73959 h 608062"/>
                <a:gd name="connsiteX119" fmla="*/ 251585 w 595120"/>
                <a:gd name="connsiteY119" fmla="*/ 69498 h 608062"/>
                <a:gd name="connsiteX120" fmla="*/ 249202 w 595120"/>
                <a:gd name="connsiteY120" fmla="*/ 62558 h 608062"/>
                <a:gd name="connsiteX121" fmla="*/ 247614 w 595120"/>
                <a:gd name="connsiteY121" fmla="*/ 50066 h 608062"/>
                <a:gd name="connsiteX122" fmla="*/ 269753 w 595120"/>
                <a:gd name="connsiteY122" fmla="*/ 8526 h 608062"/>
                <a:gd name="connsiteX123" fmla="*/ 273923 w 595120"/>
                <a:gd name="connsiteY123" fmla="*/ 6048 h 608062"/>
                <a:gd name="connsiteX124" fmla="*/ 278292 w 595120"/>
                <a:gd name="connsiteY124" fmla="*/ 3966 h 608062"/>
                <a:gd name="connsiteX125" fmla="*/ 280575 w 595120"/>
                <a:gd name="connsiteY125" fmla="*/ 3074 h 608062"/>
                <a:gd name="connsiteX126" fmla="*/ 285241 w 595120"/>
                <a:gd name="connsiteY126" fmla="*/ 1586 h 608062"/>
                <a:gd name="connsiteX127" fmla="*/ 287624 w 595120"/>
                <a:gd name="connsiteY127" fmla="*/ 992 h 608062"/>
                <a:gd name="connsiteX128" fmla="*/ 292687 w 595120"/>
                <a:gd name="connsiteY128" fmla="*/ 298 h 608062"/>
                <a:gd name="connsiteX129" fmla="*/ 297750 w 595120"/>
                <a:gd name="connsiteY129" fmla="*/ 0 h 608062"/>
                <a:gd name="connsiteX130" fmla="*/ 114407 w 595120"/>
                <a:gd name="connsiteY130" fmla="*/ 0 h 608062"/>
                <a:gd name="connsiteX131" fmla="*/ 160959 w 595120"/>
                <a:gd name="connsiteY131" fmla="*/ 46482 h 608062"/>
                <a:gd name="connsiteX132" fmla="*/ 160661 w 595120"/>
                <a:gd name="connsiteY132" fmla="*/ 51536 h 608062"/>
                <a:gd name="connsiteX133" fmla="*/ 159867 w 595120"/>
                <a:gd name="connsiteY133" fmla="*/ 56492 h 608062"/>
                <a:gd name="connsiteX134" fmla="*/ 159272 w 595120"/>
                <a:gd name="connsiteY134" fmla="*/ 58969 h 608062"/>
                <a:gd name="connsiteX135" fmla="*/ 145177 w 595120"/>
                <a:gd name="connsiteY135" fmla="*/ 81269 h 608062"/>
                <a:gd name="connsiteX136" fmla="*/ 114407 w 595120"/>
                <a:gd name="connsiteY136" fmla="*/ 92864 h 608062"/>
                <a:gd name="connsiteX137" fmla="*/ 83637 w 595120"/>
                <a:gd name="connsiteY137" fmla="*/ 81269 h 608062"/>
                <a:gd name="connsiteX138" fmla="*/ 81949 w 595120"/>
                <a:gd name="connsiteY138" fmla="*/ 79584 h 608062"/>
                <a:gd name="connsiteX139" fmla="*/ 69641 w 595120"/>
                <a:gd name="connsiteY139" fmla="*/ 58969 h 608062"/>
                <a:gd name="connsiteX140" fmla="*/ 69046 w 595120"/>
                <a:gd name="connsiteY140" fmla="*/ 56492 h 608062"/>
                <a:gd name="connsiteX141" fmla="*/ 68252 w 595120"/>
                <a:gd name="connsiteY141" fmla="*/ 51536 h 608062"/>
                <a:gd name="connsiteX142" fmla="*/ 67954 w 595120"/>
                <a:gd name="connsiteY142" fmla="*/ 46482 h 608062"/>
                <a:gd name="connsiteX143" fmla="*/ 114407 w 595120"/>
                <a:gd name="connsiteY143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595120" h="608062">
                  <a:moveTo>
                    <a:pt x="232613" y="116080"/>
                  </a:moveTo>
                  <a:lnTo>
                    <a:pt x="257134" y="116080"/>
                  </a:lnTo>
                  <a:cubicBezTo>
                    <a:pt x="260113" y="123713"/>
                    <a:pt x="283839" y="186760"/>
                    <a:pt x="287215" y="195186"/>
                  </a:cubicBezTo>
                  <a:lnTo>
                    <a:pt x="280961" y="161878"/>
                  </a:lnTo>
                  <a:cubicBezTo>
                    <a:pt x="280563" y="159598"/>
                    <a:pt x="280961" y="157219"/>
                    <a:pt x="282053" y="155137"/>
                  </a:cubicBezTo>
                  <a:lnTo>
                    <a:pt x="291782" y="137492"/>
                  </a:lnTo>
                  <a:lnTo>
                    <a:pt x="282847" y="121235"/>
                  </a:lnTo>
                  <a:cubicBezTo>
                    <a:pt x="282251" y="120145"/>
                    <a:pt x="282251" y="118856"/>
                    <a:pt x="282847" y="117765"/>
                  </a:cubicBezTo>
                  <a:cubicBezTo>
                    <a:pt x="283542" y="116675"/>
                    <a:pt x="284634" y="116080"/>
                    <a:pt x="285924" y="116080"/>
                  </a:cubicBezTo>
                  <a:lnTo>
                    <a:pt x="309552" y="116080"/>
                  </a:lnTo>
                  <a:cubicBezTo>
                    <a:pt x="310842" y="116080"/>
                    <a:pt x="312034" y="116675"/>
                    <a:pt x="312629" y="117765"/>
                  </a:cubicBezTo>
                  <a:cubicBezTo>
                    <a:pt x="313225" y="118856"/>
                    <a:pt x="313324" y="120145"/>
                    <a:pt x="312629" y="121235"/>
                  </a:cubicBezTo>
                  <a:lnTo>
                    <a:pt x="304390" y="137492"/>
                  </a:lnTo>
                  <a:lnTo>
                    <a:pt x="314118" y="155137"/>
                  </a:lnTo>
                  <a:cubicBezTo>
                    <a:pt x="315211" y="157219"/>
                    <a:pt x="315608" y="159598"/>
                    <a:pt x="315111" y="161977"/>
                  </a:cubicBezTo>
                  <a:lnTo>
                    <a:pt x="308063" y="195186"/>
                  </a:lnTo>
                  <a:cubicBezTo>
                    <a:pt x="311537" y="186165"/>
                    <a:pt x="335363" y="123912"/>
                    <a:pt x="338342" y="116080"/>
                  </a:cubicBezTo>
                  <a:lnTo>
                    <a:pt x="362466" y="116080"/>
                  </a:lnTo>
                  <a:cubicBezTo>
                    <a:pt x="393837" y="116080"/>
                    <a:pt x="419549" y="141557"/>
                    <a:pt x="419748" y="172882"/>
                  </a:cubicBezTo>
                  <a:lnTo>
                    <a:pt x="420145" y="262991"/>
                  </a:lnTo>
                  <a:lnTo>
                    <a:pt x="420641" y="350324"/>
                  </a:lnTo>
                  <a:cubicBezTo>
                    <a:pt x="420641" y="363707"/>
                    <a:pt x="409919" y="374512"/>
                    <a:pt x="396517" y="374611"/>
                  </a:cubicBezTo>
                  <a:lnTo>
                    <a:pt x="396418" y="374611"/>
                  </a:lnTo>
                  <a:cubicBezTo>
                    <a:pt x="383115" y="374611"/>
                    <a:pt x="372294" y="363905"/>
                    <a:pt x="372195" y="350523"/>
                  </a:cubicBezTo>
                  <a:lnTo>
                    <a:pt x="371798" y="262793"/>
                  </a:lnTo>
                  <a:lnTo>
                    <a:pt x="371301" y="173179"/>
                  </a:lnTo>
                  <a:cubicBezTo>
                    <a:pt x="371202" y="170403"/>
                    <a:pt x="368819" y="168322"/>
                    <a:pt x="366139" y="168421"/>
                  </a:cubicBezTo>
                  <a:cubicBezTo>
                    <a:pt x="363359" y="168520"/>
                    <a:pt x="361274" y="170800"/>
                    <a:pt x="361274" y="173476"/>
                  </a:cubicBezTo>
                  <a:cubicBezTo>
                    <a:pt x="361374" y="211939"/>
                    <a:pt x="361771" y="368663"/>
                    <a:pt x="361771" y="579116"/>
                  </a:cubicBezTo>
                  <a:cubicBezTo>
                    <a:pt x="361771" y="595076"/>
                    <a:pt x="348766" y="608062"/>
                    <a:pt x="332683" y="608062"/>
                  </a:cubicBezTo>
                  <a:cubicBezTo>
                    <a:pt x="316600" y="608062"/>
                    <a:pt x="303695" y="595076"/>
                    <a:pt x="303695" y="579116"/>
                  </a:cubicBezTo>
                  <a:lnTo>
                    <a:pt x="303695" y="353695"/>
                  </a:lnTo>
                  <a:cubicBezTo>
                    <a:pt x="303695" y="350324"/>
                    <a:pt x="300915" y="347450"/>
                    <a:pt x="297440" y="347450"/>
                  </a:cubicBezTo>
                  <a:cubicBezTo>
                    <a:pt x="293966" y="347450"/>
                    <a:pt x="291186" y="350324"/>
                    <a:pt x="291186" y="353695"/>
                  </a:cubicBezTo>
                  <a:lnTo>
                    <a:pt x="291186" y="579116"/>
                  </a:lnTo>
                  <a:cubicBezTo>
                    <a:pt x="291186" y="595076"/>
                    <a:pt x="278181" y="608062"/>
                    <a:pt x="262098" y="608062"/>
                  </a:cubicBezTo>
                  <a:cubicBezTo>
                    <a:pt x="246115" y="608062"/>
                    <a:pt x="233110" y="595076"/>
                    <a:pt x="233110" y="579116"/>
                  </a:cubicBezTo>
                  <a:lnTo>
                    <a:pt x="233110" y="172386"/>
                  </a:lnTo>
                  <a:cubicBezTo>
                    <a:pt x="233110" y="170007"/>
                    <a:pt x="231323" y="168024"/>
                    <a:pt x="228940" y="167727"/>
                  </a:cubicBezTo>
                  <a:cubicBezTo>
                    <a:pt x="226657" y="167529"/>
                    <a:pt x="224473" y="169115"/>
                    <a:pt x="223976" y="171395"/>
                  </a:cubicBezTo>
                  <a:cubicBezTo>
                    <a:pt x="223679" y="172683"/>
                    <a:pt x="223778" y="166934"/>
                    <a:pt x="223381" y="260017"/>
                  </a:cubicBezTo>
                  <a:lnTo>
                    <a:pt x="222884" y="350523"/>
                  </a:lnTo>
                  <a:cubicBezTo>
                    <a:pt x="222785" y="363905"/>
                    <a:pt x="211964" y="374611"/>
                    <a:pt x="198661" y="374611"/>
                  </a:cubicBezTo>
                  <a:lnTo>
                    <a:pt x="198562" y="374611"/>
                  </a:lnTo>
                  <a:cubicBezTo>
                    <a:pt x="185259" y="374512"/>
                    <a:pt x="174438" y="363707"/>
                    <a:pt x="174537" y="350324"/>
                  </a:cubicBezTo>
                  <a:lnTo>
                    <a:pt x="174934" y="260711"/>
                  </a:lnTo>
                  <a:lnTo>
                    <a:pt x="175431" y="172882"/>
                  </a:lnTo>
                  <a:cubicBezTo>
                    <a:pt x="175530" y="141656"/>
                    <a:pt x="201143" y="116080"/>
                    <a:pt x="232613" y="116080"/>
                  </a:cubicBezTo>
                  <a:close/>
                  <a:moveTo>
                    <a:pt x="54022" y="107683"/>
                  </a:moveTo>
                  <a:cubicBezTo>
                    <a:pt x="54022" y="107683"/>
                    <a:pt x="178450" y="107881"/>
                    <a:pt x="180436" y="108080"/>
                  </a:cubicBezTo>
                  <a:cubicBezTo>
                    <a:pt x="161370" y="123345"/>
                    <a:pt x="149056" y="146638"/>
                    <a:pt x="148957" y="172807"/>
                  </a:cubicBezTo>
                  <a:lnTo>
                    <a:pt x="148063" y="350236"/>
                  </a:lnTo>
                  <a:cubicBezTo>
                    <a:pt x="147963" y="369168"/>
                    <a:pt x="158390" y="385722"/>
                    <a:pt x="173783" y="394444"/>
                  </a:cubicBezTo>
                  <a:lnTo>
                    <a:pt x="173783" y="537379"/>
                  </a:lnTo>
                  <a:cubicBezTo>
                    <a:pt x="173783" y="552247"/>
                    <a:pt x="161767" y="564241"/>
                    <a:pt x="146871" y="564241"/>
                  </a:cubicBezTo>
                  <a:cubicBezTo>
                    <a:pt x="131975" y="564241"/>
                    <a:pt x="119960" y="552247"/>
                    <a:pt x="119960" y="537379"/>
                  </a:cubicBezTo>
                  <a:lnTo>
                    <a:pt x="119960" y="328231"/>
                  </a:lnTo>
                  <a:cubicBezTo>
                    <a:pt x="119960" y="325059"/>
                    <a:pt x="117378" y="322482"/>
                    <a:pt x="114101" y="322482"/>
                  </a:cubicBezTo>
                  <a:cubicBezTo>
                    <a:pt x="110923" y="322482"/>
                    <a:pt x="108341" y="325059"/>
                    <a:pt x="108341" y="328231"/>
                  </a:cubicBezTo>
                  <a:lnTo>
                    <a:pt x="108341" y="537379"/>
                  </a:lnTo>
                  <a:cubicBezTo>
                    <a:pt x="108341" y="552247"/>
                    <a:pt x="96226" y="564241"/>
                    <a:pt x="81330" y="564241"/>
                  </a:cubicBezTo>
                  <a:cubicBezTo>
                    <a:pt x="66534" y="564241"/>
                    <a:pt x="54419" y="552247"/>
                    <a:pt x="54419" y="537379"/>
                  </a:cubicBezTo>
                  <a:lnTo>
                    <a:pt x="54419" y="160714"/>
                  </a:lnTo>
                  <a:cubicBezTo>
                    <a:pt x="54419" y="158335"/>
                    <a:pt x="52532" y="156451"/>
                    <a:pt x="50149" y="156352"/>
                  </a:cubicBezTo>
                  <a:cubicBezTo>
                    <a:pt x="47765" y="156352"/>
                    <a:pt x="45779" y="158335"/>
                    <a:pt x="45779" y="160714"/>
                  </a:cubicBezTo>
                  <a:lnTo>
                    <a:pt x="44886" y="325356"/>
                  </a:lnTo>
                  <a:cubicBezTo>
                    <a:pt x="44886" y="337647"/>
                    <a:pt x="34856" y="347659"/>
                    <a:pt x="22443" y="347659"/>
                  </a:cubicBezTo>
                  <a:lnTo>
                    <a:pt x="22343" y="347659"/>
                  </a:lnTo>
                  <a:cubicBezTo>
                    <a:pt x="9930" y="347560"/>
                    <a:pt x="0" y="337449"/>
                    <a:pt x="0" y="325059"/>
                  </a:cubicBezTo>
                  <a:lnTo>
                    <a:pt x="894" y="160516"/>
                  </a:lnTo>
                  <a:cubicBezTo>
                    <a:pt x="993" y="131374"/>
                    <a:pt x="24826" y="107683"/>
                    <a:pt x="54022" y="107683"/>
                  </a:cubicBezTo>
                  <a:close/>
                  <a:moveTo>
                    <a:pt x="520495" y="107634"/>
                  </a:moveTo>
                  <a:cubicBezTo>
                    <a:pt x="532204" y="107635"/>
                    <a:pt x="540303" y="107641"/>
                    <a:pt x="541197" y="107641"/>
                  </a:cubicBezTo>
                  <a:cubicBezTo>
                    <a:pt x="570294" y="107641"/>
                    <a:pt x="594127" y="131334"/>
                    <a:pt x="594325" y="160478"/>
                  </a:cubicBezTo>
                  <a:lnTo>
                    <a:pt x="595120" y="325037"/>
                  </a:lnTo>
                  <a:cubicBezTo>
                    <a:pt x="595219" y="337428"/>
                    <a:pt x="585189" y="347540"/>
                    <a:pt x="572776" y="347639"/>
                  </a:cubicBezTo>
                  <a:lnTo>
                    <a:pt x="572677" y="347639"/>
                  </a:lnTo>
                  <a:cubicBezTo>
                    <a:pt x="560264" y="347639"/>
                    <a:pt x="550234" y="337627"/>
                    <a:pt x="550234" y="325334"/>
                  </a:cubicBezTo>
                  <a:lnTo>
                    <a:pt x="549340" y="160677"/>
                  </a:lnTo>
                  <a:lnTo>
                    <a:pt x="549340" y="160578"/>
                  </a:lnTo>
                  <a:cubicBezTo>
                    <a:pt x="549340" y="158000"/>
                    <a:pt x="547255" y="155918"/>
                    <a:pt x="544673" y="155918"/>
                  </a:cubicBezTo>
                  <a:cubicBezTo>
                    <a:pt x="542091" y="155918"/>
                    <a:pt x="540006" y="158000"/>
                    <a:pt x="540006" y="160578"/>
                  </a:cubicBezTo>
                  <a:cubicBezTo>
                    <a:pt x="540006" y="385408"/>
                    <a:pt x="540502" y="181693"/>
                    <a:pt x="540502" y="537377"/>
                  </a:cubicBezTo>
                  <a:cubicBezTo>
                    <a:pt x="540502" y="552246"/>
                    <a:pt x="528387" y="564241"/>
                    <a:pt x="513492" y="564241"/>
                  </a:cubicBezTo>
                  <a:cubicBezTo>
                    <a:pt x="498695" y="564241"/>
                    <a:pt x="486580" y="552246"/>
                    <a:pt x="486580" y="537377"/>
                  </a:cubicBezTo>
                  <a:lnTo>
                    <a:pt x="486580" y="328209"/>
                  </a:lnTo>
                  <a:cubicBezTo>
                    <a:pt x="486580" y="325037"/>
                    <a:pt x="483998" y="322459"/>
                    <a:pt x="480820" y="322459"/>
                  </a:cubicBezTo>
                  <a:cubicBezTo>
                    <a:pt x="477543" y="322459"/>
                    <a:pt x="474961" y="325037"/>
                    <a:pt x="474961" y="328209"/>
                  </a:cubicBezTo>
                  <a:lnTo>
                    <a:pt x="474961" y="537377"/>
                  </a:lnTo>
                  <a:cubicBezTo>
                    <a:pt x="474961" y="552246"/>
                    <a:pt x="462946" y="564241"/>
                    <a:pt x="448050" y="564241"/>
                  </a:cubicBezTo>
                  <a:cubicBezTo>
                    <a:pt x="433154" y="564241"/>
                    <a:pt x="421138" y="552246"/>
                    <a:pt x="421138" y="537377"/>
                  </a:cubicBezTo>
                  <a:lnTo>
                    <a:pt x="421138" y="394627"/>
                  </a:lnTo>
                  <a:cubicBezTo>
                    <a:pt x="436630" y="385904"/>
                    <a:pt x="447156" y="369250"/>
                    <a:pt x="447057" y="350216"/>
                  </a:cubicBezTo>
                  <a:lnTo>
                    <a:pt x="446163" y="172771"/>
                  </a:lnTo>
                  <a:cubicBezTo>
                    <a:pt x="446064" y="146600"/>
                    <a:pt x="433750" y="123304"/>
                    <a:pt x="414783" y="108038"/>
                  </a:cubicBezTo>
                  <a:cubicBezTo>
                    <a:pt x="417762" y="107666"/>
                    <a:pt x="485369" y="107629"/>
                    <a:pt x="520495" y="107634"/>
                  </a:cubicBezTo>
                  <a:close/>
                  <a:moveTo>
                    <a:pt x="481094" y="0"/>
                  </a:moveTo>
                  <a:cubicBezTo>
                    <a:pt x="506703" y="0"/>
                    <a:pt x="527547" y="20813"/>
                    <a:pt x="527547" y="46482"/>
                  </a:cubicBezTo>
                  <a:cubicBezTo>
                    <a:pt x="527547" y="60258"/>
                    <a:pt x="521492" y="72745"/>
                    <a:pt x="511864" y="81269"/>
                  </a:cubicBezTo>
                  <a:cubicBezTo>
                    <a:pt x="503626" y="88504"/>
                    <a:pt x="492906" y="92864"/>
                    <a:pt x="481094" y="92864"/>
                  </a:cubicBezTo>
                  <a:cubicBezTo>
                    <a:pt x="469282" y="92864"/>
                    <a:pt x="458463" y="88504"/>
                    <a:pt x="450324" y="81269"/>
                  </a:cubicBezTo>
                  <a:cubicBezTo>
                    <a:pt x="440696" y="72745"/>
                    <a:pt x="434542" y="60258"/>
                    <a:pt x="434542" y="46482"/>
                  </a:cubicBezTo>
                  <a:cubicBezTo>
                    <a:pt x="434542" y="20813"/>
                    <a:pt x="455386" y="0"/>
                    <a:pt x="481094" y="0"/>
                  </a:cubicBezTo>
                  <a:close/>
                  <a:moveTo>
                    <a:pt x="297750" y="0"/>
                  </a:moveTo>
                  <a:cubicBezTo>
                    <a:pt x="299041" y="0"/>
                    <a:pt x="300233" y="0"/>
                    <a:pt x="301424" y="99"/>
                  </a:cubicBezTo>
                  <a:cubicBezTo>
                    <a:pt x="302715" y="199"/>
                    <a:pt x="303906" y="397"/>
                    <a:pt x="305097" y="496"/>
                  </a:cubicBezTo>
                  <a:cubicBezTo>
                    <a:pt x="306189" y="694"/>
                    <a:pt x="307281" y="893"/>
                    <a:pt x="308473" y="1190"/>
                  </a:cubicBezTo>
                  <a:cubicBezTo>
                    <a:pt x="309068" y="1289"/>
                    <a:pt x="309763" y="1487"/>
                    <a:pt x="310458" y="1586"/>
                  </a:cubicBezTo>
                  <a:cubicBezTo>
                    <a:pt x="312444" y="2181"/>
                    <a:pt x="314430" y="2776"/>
                    <a:pt x="316415" y="3569"/>
                  </a:cubicBezTo>
                  <a:cubicBezTo>
                    <a:pt x="334881" y="11005"/>
                    <a:pt x="347887" y="28949"/>
                    <a:pt x="347887" y="50066"/>
                  </a:cubicBezTo>
                  <a:cubicBezTo>
                    <a:pt x="347887" y="65532"/>
                    <a:pt x="340937" y="79313"/>
                    <a:pt x="329917" y="88434"/>
                  </a:cubicBezTo>
                  <a:cubicBezTo>
                    <a:pt x="329421" y="88830"/>
                    <a:pt x="328924" y="89227"/>
                    <a:pt x="328428" y="89623"/>
                  </a:cubicBezTo>
                  <a:cubicBezTo>
                    <a:pt x="319989" y="96167"/>
                    <a:pt x="309366" y="100132"/>
                    <a:pt x="297750" y="100132"/>
                  </a:cubicBezTo>
                  <a:cubicBezTo>
                    <a:pt x="286234" y="100132"/>
                    <a:pt x="275611" y="96167"/>
                    <a:pt x="267073" y="89623"/>
                  </a:cubicBezTo>
                  <a:cubicBezTo>
                    <a:pt x="266080" y="88830"/>
                    <a:pt x="264988" y="88037"/>
                    <a:pt x="264095" y="87145"/>
                  </a:cubicBezTo>
                  <a:cubicBezTo>
                    <a:pt x="263499" y="86550"/>
                    <a:pt x="262903" y="86054"/>
                    <a:pt x="262307" y="85459"/>
                  </a:cubicBezTo>
                  <a:cubicBezTo>
                    <a:pt x="260620" y="83774"/>
                    <a:pt x="259031" y="81890"/>
                    <a:pt x="257641" y="80007"/>
                  </a:cubicBezTo>
                  <a:cubicBezTo>
                    <a:pt x="257145" y="79313"/>
                    <a:pt x="256648" y="78718"/>
                    <a:pt x="256251" y="78024"/>
                  </a:cubicBezTo>
                  <a:cubicBezTo>
                    <a:pt x="255259" y="76735"/>
                    <a:pt x="254464" y="75347"/>
                    <a:pt x="253670" y="73959"/>
                  </a:cubicBezTo>
                  <a:cubicBezTo>
                    <a:pt x="252876" y="72472"/>
                    <a:pt x="252181" y="71084"/>
                    <a:pt x="251585" y="69498"/>
                  </a:cubicBezTo>
                  <a:cubicBezTo>
                    <a:pt x="250592" y="67317"/>
                    <a:pt x="249798" y="64937"/>
                    <a:pt x="249202" y="62558"/>
                  </a:cubicBezTo>
                  <a:cubicBezTo>
                    <a:pt x="248210" y="58592"/>
                    <a:pt x="247614" y="54329"/>
                    <a:pt x="247614" y="50066"/>
                  </a:cubicBezTo>
                  <a:cubicBezTo>
                    <a:pt x="247614" y="32816"/>
                    <a:pt x="256450" y="17548"/>
                    <a:pt x="269753" y="8526"/>
                  </a:cubicBezTo>
                  <a:cubicBezTo>
                    <a:pt x="271044" y="7634"/>
                    <a:pt x="272434" y="6841"/>
                    <a:pt x="273923" y="6048"/>
                  </a:cubicBezTo>
                  <a:cubicBezTo>
                    <a:pt x="275313" y="5255"/>
                    <a:pt x="276802" y="4561"/>
                    <a:pt x="278292" y="3966"/>
                  </a:cubicBezTo>
                  <a:cubicBezTo>
                    <a:pt x="278987" y="3569"/>
                    <a:pt x="279781" y="3272"/>
                    <a:pt x="280575" y="3074"/>
                  </a:cubicBezTo>
                  <a:cubicBezTo>
                    <a:pt x="282064" y="2479"/>
                    <a:pt x="283653" y="1983"/>
                    <a:pt x="285241" y="1586"/>
                  </a:cubicBezTo>
                  <a:cubicBezTo>
                    <a:pt x="286035" y="1388"/>
                    <a:pt x="286830" y="1190"/>
                    <a:pt x="287624" y="992"/>
                  </a:cubicBezTo>
                  <a:cubicBezTo>
                    <a:pt x="289312" y="694"/>
                    <a:pt x="290999" y="397"/>
                    <a:pt x="292687" y="298"/>
                  </a:cubicBezTo>
                  <a:cubicBezTo>
                    <a:pt x="294375" y="99"/>
                    <a:pt x="296063" y="0"/>
                    <a:pt x="297750" y="0"/>
                  </a:cubicBezTo>
                  <a:close/>
                  <a:moveTo>
                    <a:pt x="114407" y="0"/>
                  </a:moveTo>
                  <a:cubicBezTo>
                    <a:pt x="140115" y="0"/>
                    <a:pt x="160959" y="20813"/>
                    <a:pt x="160959" y="46482"/>
                  </a:cubicBezTo>
                  <a:cubicBezTo>
                    <a:pt x="160959" y="48167"/>
                    <a:pt x="160860" y="49851"/>
                    <a:pt x="160661" y="51536"/>
                  </a:cubicBezTo>
                  <a:cubicBezTo>
                    <a:pt x="160463" y="53221"/>
                    <a:pt x="160165" y="54906"/>
                    <a:pt x="159867" y="56492"/>
                  </a:cubicBezTo>
                  <a:cubicBezTo>
                    <a:pt x="159669" y="57384"/>
                    <a:pt x="159470" y="58177"/>
                    <a:pt x="159272" y="58969"/>
                  </a:cubicBezTo>
                  <a:cubicBezTo>
                    <a:pt x="156790" y="67691"/>
                    <a:pt x="151827" y="75421"/>
                    <a:pt x="145177" y="81269"/>
                  </a:cubicBezTo>
                  <a:cubicBezTo>
                    <a:pt x="137038" y="88504"/>
                    <a:pt x="126219" y="92864"/>
                    <a:pt x="114407" y="92864"/>
                  </a:cubicBezTo>
                  <a:cubicBezTo>
                    <a:pt x="102595" y="92864"/>
                    <a:pt x="91875" y="88504"/>
                    <a:pt x="83637" y="81269"/>
                  </a:cubicBezTo>
                  <a:cubicBezTo>
                    <a:pt x="83041" y="80674"/>
                    <a:pt x="82446" y="80178"/>
                    <a:pt x="81949" y="79584"/>
                  </a:cubicBezTo>
                  <a:cubicBezTo>
                    <a:pt x="76192" y="73935"/>
                    <a:pt x="71825" y="66898"/>
                    <a:pt x="69641" y="58969"/>
                  </a:cubicBezTo>
                  <a:cubicBezTo>
                    <a:pt x="69443" y="58177"/>
                    <a:pt x="69244" y="57384"/>
                    <a:pt x="69046" y="56492"/>
                  </a:cubicBezTo>
                  <a:cubicBezTo>
                    <a:pt x="68649" y="54906"/>
                    <a:pt x="68450" y="53221"/>
                    <a:pt x="68252" y="51536"/>
                  </a:cubicBezTo>
                  <a:cubicBezTo>
                    <a:pt x="68053" y="49851"/>
                    <a:pt x="67954" y="48167"/>
                    <a:pt x="67954" y="46482"/>
                  </a:cubicBezTo>
                  <a:cubicBezTo>
                    <a:pt x="67954" y="20813"/>
                    <a:pt x="88798" y="0"/>
                    <a:pt x="1144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iṥlïḍè"/>
            <p:cNvSpPr txBox="1"/>
            <p:nvPr/>
          </p:nvSpPr>
          <p:spPr bwMode="auto">
            <a:xfrm>
              <a:off x="660400" y="3879591"/>
              <a:ext cx="10858500" cy="41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3112696" y="2976887"/>
            <a:ext cx="5676900" cy="65679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后台控制系统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目前已有模块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5" name="fd1366ba-7641-464a-932f-5d857f1af7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id="6" name="î$ļï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1059918" y="1085850"/>
              <a:ext cx="10429110" cy="4815181"/>
              <a:chOff x="1059918" y="1028700"/>
              <a:chExt cx="10429110" cy="4815181"/>
            </a:xfrm>
          </p:grpSpPr>
          <p:sp>
            <p:nvSpPr>
              <p:cNvPr id="10" name="išlïḋe"/>
              <p:cNvSpPr/>
              <p:nvPr/>
            </p:nvSpPr>
            <p:spPr bwMode="auto"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ṡḷïḑè"/>
              <p:cNvSpPr/>
              <p:nvPr/>
            </p:nvSpPr>
            <p:spPr bwMode="auto"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2" name="iṡ1ïďè"/>
              <p:cNvGrpSpPr/>
              <p:nvPr/>
            </p:nvGrpSpPr>
            <p:grpSpPr>
              <a:xfrm>
                <a:off x="3153571" y="1914547"/>
                <a:ext cx="3340223" cy="1988346"/>
                <a:chOff x="2864250" y="1742172"/>
                <a:chExt cx="1976635" cy="117663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îsļiḑé"/>
                <p:cNvSpPr/>
                <p:nvPr/>
              </p:nvSpPr>
              <p:spPr bwMode="auto">
                <a:xfrm rot="8100000" flipH="1">
                  <a:off x="2864250" y="1800627"/>
                  <a:ext cx="1059730" cy="1059728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śḷïdê"/>
                <p:cNvSpPr/>
                <p:nvPr/>
              </p:nvSpPr>
              <p:spPr bwMode="auto">
                <a:xfrm>
                  <a:off x="3664247" y="1742172"/>
                  <a:ext cx="1176638" cy="1176638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ïşľîḍé"/>
              <p:cNvGrpSpPr/>
              <p:nvPr/>
            </p:nvGrpSpPr>
            <p:grpSpPr>
              <a:xfrm>
                <a:off x="6208863" y="2071457"/>
                <a:ext cx="2789075" cy="1674531"/>
                <a:chOff x="4672271" y="1835025"/>
                <a:chExt cx="1650483" cy="99093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5" name="i$1íďe"/>
                <p:cNvSpPr/>
                <p:nvPr/>
              </p:nvSpPr>
              <p:spPr bwMode="auto">
                <a:xfrm rot="8100000" flipH="1">
                  <a:off x="4672271" y="1899389"/>
                  <a:ext cx="862206" cy="862204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iṩļiḑê"/>
                <p:cNvSpPr/>
                <p:nvPr/>
              </p:nvSpPr>
              <p:spPr bwMode="auto">
                <a:xfrm>
                  <a:off x="5331822" y="1835025"/>
                  <a:ext cx="990932" cy="990932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iṧlïḋe"/>
              <p:cNvGrpSpPr/>
              <p:nvPr/>
            </p:nvGrpSpPr>
            <p:grpSpPr>
              <a:xfrm>
                <a:off x="8757968" y="2238159"/>
                <a:ext cx="2260943" cy="1341122"/>
                <a:chOff x="6414703" y="1981123"/>
                <a:chExt cx="1532523" cy="90904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3" name="ïšļïdê"/>
                <p:cNvSpPr/>
                <p:nvPr/>
              </p:nvSpPr>
              <p:spPr bwMode="auto">
                <a:xfrm rot="8100000" flipH="1">
                  <a:off x="6414703" y="2019786"/>
                  <a:ext cx="831722" cy="831720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íš1ïḋe"/>
                <p:cNvSpPr/>
                <p:nvPr/>
              </p:nvSpPr>
              <p:spPr bwMode="auto">
                <a:xfrm>
                  <a:off x="7038181" y="1981123"/>
                  <a:ext cx="909045" cy="90904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" name="ïşļîḑe"/>
              <p:cNvSpPr/>
              <p:nvPr/>
            </p:nvSpPr>
            <p:spPr bwMode="auto"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6" name="ísļiḑe"/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  <a:solidFill>
                <a:schemeClr val="bg1"/>
              </a:solidFill>
            </p:grpSpPr>
            <p:sp>
              <p:nvSpPr>
                <p:cNvPr id="60" name="ïṩḷíďe"/>
                <p:cNvSpPr/>
                <p:nvPr/>
              </p:nvSpPr>
              <p:spPr bwMode="auto">
                <a:xfrm>
                  <a:off x="4792663" y="2824163"/>
                  <a:ext cx="76200" cy="93663"/>
                </a:xfrm>
                <a:custGeom>
                  <a:avLst/>
                  <a:gdLst/>
                  <a:ahLst/>
                  <a:cxnLst>
                    <a:cxn ang="0">
                      <a:pos x="49" y="12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6"/>
                    </a:cxn>
                    <a:cxn ang="0">
                      <a:pos x="0" y="25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2"/>
                    </a:cxn>
                    <a:cxn ang="0">
                      <a:pos x="35" y="61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2"/>
                    </a:cxn>
                    <a:cxn ang="0">
                      <a:pos x="37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5" y="38"/>
                    </a:cxn>
                    <a:cxn ang="0">
                      <a:pos x="15" y="28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7" y="27"/>
                    </a:cxn>
                    <a:cxn ang="0">
                      <a:pos x="37" y="39"/>
                    </a:cxn>
                  </a:cxnLst>
                  <a:rect l="0" t="0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iṡľíḓe"/>
                <p:cNvSpPr/>
                <p:nvPr/>
              </p:nvSpPr>
              <p:spPr bwMode="auto">
                <a:xfrm>
                  <a:off x="4679950" y="2716213"/>
                  <a:ext cx="77788" cy="95250"/>
                </a:xfrm>
                <a:custGeom>
                  <a:avLst/>
                  <a:gdLst/>
                  <a:ahLst/>
                  <a:cxnLst>
                    <a:cxn ang="0">
                      <a:pos x="35" y="62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3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7"/>
                    </a:cxn>
                    <a:cxn ang="0">
                      <a:pos x="0" y="26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3"/>
                    </a:cxn>
                    <a:cxn ang="0">
                      <a:pos x="35" y="62"/>
                    </a:cxn>
                    <a:cxn ang="0">
                      <a:pos x="14" y="39"/>
                    </a:cxn>
                    <a:cxn ang="0">
                      <a:pos x="14" y="29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6" y="28"/>
                    </a:cxn>
                    <a:cxn ang="0">
                      <a:pos x="36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ïŝļîḋé"/>
                <p:cNvSpPr/>
                <p:nvPr/>
              </p:nvSpPr>
              <p:spPr bwMode="auto">
                <a:xfrm>
                  <a:off x="4710113" y="2714626"/>
                  <a:ext cx="130175" cy="203200"/>
                </a:xfrm>
                <a:custGeom>
                  <a:avLst/>
                  <a:gdLst/>
                  <a:ahLst/>
                  <a:cxnLst>
                    <a:cxn ang="0">
                      <a:pos x="86" y="1"/>
                    </a:cxn>
                    <a:cxn ang="0">
                      <a:pos x="83" y="0"/>
                    </a:cxn>
                    <a:cxn ang="0">
                      <a:pos x="72" y="0"/>
                    </a:cxn>
                    <a:cxn ang="0">
                      <a:pos x="68" y="1"/>
                    </a:cxn>
                    <a:cxn ang="0">
                      <a:pos x="65" y="5"/>
                    </a:cxn>
                    <a:cxn ang="0">
                      <a:pos x="2" y="128"/>
                    </a:cxn>
                    <a:cxn ang="0">
                      <a:pos x="1" y="133"/>
                    </a:cxn>
                    <a:cxn ang="0">
                      <a:pos x="4" y="134"/>
                    </a:cxn>
                    <a:cxn ang="0">
                      <a:pos x="15" y="134"/>
                    </a:cxn>
                    <a:cxn ang="0">
                      <a:pos x="18" y="133"/>
                    </a:cxn>
                    <a:cxn ang="0">
                      <a:pos x="21" y="129"/>
                    </a:cxn>
                    <a:cxn ang="0">
                      <a:pos x="84" y="6"/>
                    </a:cxn>
                    <a:cxn ang="0">
                      <a:pos x="86" y="1"/>
                    </a:cxn>
                  </a:cxnLst>
                  <a:rect l="0" t="0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ïśľiḍé"/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  <a:solidFill>
                <a:schemeClr val="bg1"/>
              </a:solidFill>
            </p:grpSpPr>
            <p:sp>
              <p:nvSpPr>
                <p:cNvPr id="51" name="ïṣ1iḍè"/>
                <p:cNvSpPr/>
                <p:nvPr/>
              </p:nvSpPr>
              <p:spPr bwMode="auto">
                <a:xfrm>
                  <a:off x="4779963" y="2466976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sḻïḋe"/>
                <p:cNvSpPr/>
                <p:nvPr/>
              </p:nvSpPr>
              <p:spPr bwMode="auto">
                <a:xfrm>
                  <a:off x="4754563" y="2511426"/>
                  <a:ext cx="23813" cy="31750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6" y="4"/>
                    </a:cxn>
                    <a:cxn ang="0">
                      <a:pos x="5" y="6"/>
                    </a:cxn>
                    <a:cxn ang="0">
                      <a:pos x="2" y="12"/>
                    </a:cxn>
                    <a:cxn ang="0">
                      <a:pos x="1" y="16"/>
                    </a:cxn>
                    <a:cxn ang="0">
                      <a:pos x="1" y="19"/>
                    </a:cxn>
                    <a:cxn ang="0">
                      <a:pos x="3" y="21"/>
                    </a:cxn>
                    <a:cxn ang="0">
                      <a:pos x="3" y="21"/>
                    </a:cxn>
                    <a:cxn ang="0">
                      <a:pos x="5" y="21"/>
                    </a:cxn>
                    <a:cxn ang="0">
                      <a:pos x="11" y="1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6" y="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ṩḻíḋe"/>
                <p:cNvSpPr/>
                <p:nvPr/>
              </p:nvSpPr>
              <p:spPr bwMode="auto">
                <a:xfrm>
                  <a:off x="4733925" y="2487613"/>
                  <a:ext cx="31750" cy="46038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21" y="10"/>
                    </a:cxn>
                    <a:cxn ang="0">
                      <a:pos x="21" y="7"/>
                    </a:cxn>
                    <a:cxn ang="0">
                      <a:pos x="21" y="3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0" y="3"/>
                    </a:cxn>
                    <a:cxn ang="0">
                      <a:pos x="1" y="21"/>
                    </a:cxn>
                    <a:cxn ang="0">
                      <a:pos x="1" y="27"/>
                    </a:cxn>
                    <a:cxn ang="0">
                      <a:pos x="4" y="29"/>
                    </a:cxn>
                    <a:cxn ang="0">
                      <a:pos x="6" y="30"/>
                    </a:cxn>
                    <a:cxn ang="0">
                      <a:pos x="13" y="27"/>
                    </a:cxn>
                    <a:cxn ang="0">
                      <a:pos x="15" y="21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iṡḻíḓê"/>
                <p:cNvSpPr/>
                <p:nvPr/>
              </p:nvSpPr>
              <p:spPr bwMode="auto">
                <a:xfrm>
                  <a:off x="4697413" y="2471738"/>
                  <a:ext cx="20638" cy="3175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13" y="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1" y="6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8"/>
                    </a:cxn>
                    <a:cxn ang="0">
                      <a:pos x="5" y="20"/>
                    </a:cxn>
                    <a:cxn ang="0">
                      <a:pos x="6" y="21"/>
                    </a:cxn>
                    <a:cxn ang="0">
                      <a:pos x="11" y="18"/>
                    </a:cxn>
                    <a:cxn ang="0">
                      <a:pos x="14" y="9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ṧ1ïďé"/>
                <p:cNvSpPr/>
                <p:nvPr/>
              </p:nvSpPr>
              <p:spPr bwMode="auto">
                <a:xfrm>
                  <a:off x="4714875" y="2479676"/>
                  <a:ext cx="26988" cy="39688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17" y="3"/>
                    </a:cxn>
                    <a:cxn ang="0">
                      <a:pos x="15" y="1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1" y="16"/>
                    </a:cxn>
                    <a:cxn ang="0">
                      <a:pos x="0" y="20"/>
                    </a:cxn>
                    <a:cxn ang="0">
                      <a:pos x="1" y="24"/>
                    </a:cxn>
                    <a:cxn ang="0">
                      <a:pos x="3" y="26"/>
                    </a:cxn>
                    <a:cxn ang="0">
                      <a:pos x="3" y="26"/>
                    </a:cxn>
                    <a:cxn ang="0">
                      <a:pos x="5" y="26"/>
                    </a:cxn>
                    <a:cxn ang="0">
                      <a:pos x="11" y="23"/>
                    </a:cxn>
                    <a:cxn ang="0">
                      <a:pos x="17" y="1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śļïḓê"/>
                <p:cNvSpPr/>
                <p:nvPr/>
              </p:nvSpPr>
              <p:spPr bwMode="auto">
                <a:xfrm>
                  <a:off x="4606925" y="2352676"/>
                  <a:ext cx="76200" cy="122238"/>
                </a:xfrm>
                <a:custGeom>
                  <a:avLst/>
                  <a:gdLst/>
                  <a:ahLst/>
                  <a:cxnLst>
                    <a:cxn ang="0">
                      <a:pos x="26" y="66"/>
                    </a:cxn>
                    <a:cxn ang="0">
                      <a:pos x="50" y="13"/>
                    </a:cxn>
                    <a:cxn ang="0">
                      <a:pos x="29" y="0"/>
                    </a:cxn>
                    <a:cxn ang="0">
                      <a:pos x="1" y="65"/>
                    </a:cxn>
                    <a:cxn ang="0">
                      <a:pos x="25" y="78"/>
                    </a:cxn>
                    <a:cxn ang="0">
                      <a:pos x="36" y="73"/>
                    </a:cxn>
                    <a:cxn ang="0">
                      <a:pos x="33" y="71"/>
                    </a:cxn>
                    <a:cxn ang="0">
                      <a:pos x="26" y="66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ŝḻíḑê"/>
                <p:cNvSpPr/>
                <p:nvPr/>
              </p:nvSpPr>
              <p:spPr bwMode="auto">
                <a:xfrm>
                  <a:off x="4868863" y="2349501"/>
                  <a:ext cx="79375" cy="1206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4"/>
                    </a:cxn>
                    <a:cxn ang="0">
                      <a:pos x="24" y="64"/>
                    </a:cxn>
                    <a:cxn ang="0">
                      <a:pos x="17" y="70"/>
                    </a:cxn>
                    <a:cxn ang="0">
                      <a:pos x="14" y="72"/>
                    </a:cxn>
                    <a:cxn ang="0">
                      <a:pos x="25" y="76"/>
                    </a:cxn>
                    <a:cxn ang="0">
                      <a:pos x="50" y="63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i$1íḓè"/>
                <p:cNvSpPr/>
                <p:nvPr/>
              </p:nvSpPr>
              <p:spPr bwMode="auto">
                <a:xfrm>
                  <a:off x="4700588" y="2371726"/>
                  <a:ext cx="193675" cy="176213"/>
                </a:xfrm>
                <a:custGeom>
                  <a:avLst/>
                  <a:gdLst/>
                  <a:ahLst/>
                  <a:cxnLst>
                    <a:cxn ang="0">
                      <a:pos x="117" y="61"/>
                    </a:cxn>
                    <a:cxn ang="0">
                      <a:pos x="118" y="58"/>
                    </a:cxn>
                    <a:cxn ang="0">
                      <a:pos x="111" y="8"/>
                    </a:cxn>
                    <a:cxn ang="0">
                      <a:pos x="58" y="0"/>
                    </a:cxn>
                    <a:cxn ang="0">
                      <a:pos x="23" y="5"/>
                    </a:cxn>
                    <a:cxn ang="0">
                      <a:pos x="17" y="8"/>
                    </a:cxn>
                    <a:cxn ang="0">
                      <a:pos x="1" y="24"/>
                    </a:cxn>
                    <a:cxn ang="0">
                      <a:pos x="24" y="28"/>
                    </a:cxn>
                    <a:cxn ang="0">
                      <a:pos x="31" y="22"/>
                    </a:cxn>
                    <a:cxn ang="0">
                      <a:pos x="51" y="23"/>
                    </a:cxn>
                    <a:cxn ang="0">
                      <a:pos x="93" y="51"/>
                    </a:cxn>
                    <a:cxn ang="0">
                      <a:pos x="116" y="69"/>
                    </a:cxn>
                    <a:cxn ang="0">
                      <a:pos x="116" y="72"/>
                    </a:cxn>
                    <a:cxn ang="0">
                      <a:pos x="113" y="76"/>
                    </a:cxn>
                    <a:cxn ang="0">
                      <a:pos x="109" y="76"/>
                    </a:cxn>
                    <a:cxn ang="0">
                      <a:pos x="103" y="72"/>
                    </a:cxn>
                    <a:cxn ang="0">
                      <a:pos x="99" y="70"/>
                    </a:cxn>
                    <a:cxn ang="0">
                      <a:pos x="73" y="59"/>
                    </a:cxn>
                    <a:cxn ang="0">
                      <a:pos x="101" y="78"/>
                    </a:cxn>
                    <a:cxn ang="0">
                      <a:pos x="103" y="83"/>
                    </a:cxn>
                    <a:cxn ang="0">
                      <a:pos x="100" y="88"/>
                    </a:cxn>
                    <a:cxn ang="0">
                      <a:pos x="96" y="88"/>
                    </a:cxn>
                    <a:cxn ang="0">
                      <a:pos x="79" y="79"/>
                    </a:cxn>
                    <a:cxn ang="0">
                      <a:pos x="71" y="74"/>
                    </a:cxn>
                    <a:cxn ang="0">
                      <a:pos x="66" y="75"/>
                    </a:cxn>
                    <a:cxn ang="0">
                      <a:pos x="69" y="80"/>
                    </a:cxn>
                    <a:cxn ang="0">
                      <a:pos x="83" y="88"/>
                    </a:cxn>
                    <a:cxn ang="0">
                      <a:pos x="86" y="92"/>
                    </a:cxn>
                    <a:cxn ang="0">
                      <a:pos x="86" y="98"/>
                    </a:cxn>
                    <a:cxn ang="0">
                      <a:pos x="82" y="100"/>
                    </a:cxn>
                    <a:cxn ang="0">
                      <a:pos x="79" y="99"/>
                    </a:cxn>
                    <a:cxn ang="0">
                      <a:pos x="71" y="95"/>
                    </a:cxn>
                    <a:cxn ang="0">
                      <a:pos x="62" y="91"/>
                    </a:cxn>
                    <a:cxn ang="0">
                      <a:pos x="59" y="96"/>
                    </a:cxn>
                    <a:cxn ang="0">
                      <a:pos x="69" y="101"/>
                    </a:cxn>
                    <a:cxn ang="0">
                      <a:pos x="71" y="106"/>
                    </a:cxn>
                    <a:cxn ang="0">
                      <a:pos x="69" y="110"/>
                    </a:cxn>
                    <a:cxn ang="0">
                      <a:pos x="67" y="110"/>
                    </a:cxn>
                    <a:cxn ang="0">
                      <a:pos x="65" y="110"/>
                    </a:cxn>
                    <a:cxn ang="0">
                      <a:pos x="51" y="110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9" y="117"/>
                    </a:cxn>
                    <a:cxn ang="0">
                      <a:pos x="76" y="112"/>
                    </a:cxn>
                    <a:cxn ang="0">
                      <a:pos x="77" y="106"/>
                    </a:cxn>
                    <a:cxn ang="0">
                      <a:pos x="82" y="106"/>
                    </a:cxn>
                    <a:cxn ang="0">
                      <a:pos x="82" y="106"/>
                    </a:cxn>
                    <a:cxn ang="0">
                      <a:pos x="91" y="102"/>
                    </a:cxn>
                    <a:cxn ang="0">
                      <a:pos x="93" y="94"/>
                    </a:cxn>
                    <a:cxn ang="0">
                      <a:pos x="102" y="94"/>
                    </a:cxn>
                    <a:cxn ang="0">
                      <a:pos x="110" y="83"/>
                    </a:cxn>
                    <a:cxn ang="0">
                      <a:pos x="111" y="83"/>
                    </a:cxn>
                    <a:cxn ang="0">
                      <a:pos x="117" y="81"/>
                    </a:cxn>
                    <a:cxn ang="0">
                      <a:pos x="122" y="74"/>
                    </a:cxn>
                    <a:cxn ang="0">
                      <a:pos x="121" y="65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ṥľíḑê"/>
                <p:cNvSpPr/>
                <p:nvPr/>
              </p:nvSpPr>
              <p:spPr bwMode="auto">
                <a:xfrm>
                  <a:off x="4656138" y="2382838"/>
                  <a:ext cx="53975" cy="98425"/>
                </a:xfrm>
                <a:custGeom>
                  <a:avLst/>
                  <a:gdLst/>
                  <a:ahLst/>
                  <a:cxnLst>
                    <a:cxn ang="0">
                      <a:pos x="20" y="53"/>
                    </a:cxn>
                    <a:cxn ang="0">
                      <a:pos x="17" y="51"/>
                    </a:cxn>
                    <a:cxn ang="0">
                      <a:pos x="16" y="50"/>
                    </a:cxn>
                    <a:cxn ang="0">
                      <a:pos x="15" y="49"/>
                    </a:cxn>
                    <a:cxn ang="0">
                      <a:pos x="6" y="45"/>
                    </a:cxn>
                    <a:cxn ang="0">
                      <a:pos x="14" y="16"/>
                    </a:cxn>
                    <a:cxn ang="0">
                      <a:pos x="20" y="8"/>
                    </a:cxn>
                    <a:cxn ang="0">
                      <a:pos x="21" y="7"/>
                    </a:cxn>
                    <a:cxn ang="0">
                      <a:pos x="25" y="7"/>
                    </a:cxn>
                    <a:cxn ang="0">
                      <a:pos x="31" y="9"/>
                    </a:cxn>
                    <a:cxn ang="0">
                      <a:pos x="36" y="3"/>
                    </a:cxn>
                    <a:cxn ang="0">
                      <a:pos x="35" y="3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9" y="13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2" y="50"/>
                    </a:cxn>
                    <a:cxn ang="0">
                      <a:pos x="5" y="51"/>
                    </a:cxn>
                    <a:cxn ang="0">
                      <a:pos x="13" y="55"/>
                    </a:cxn>
                    <a:cxn ang="0">
                      <a:pos x="13" y="55"/>
                    </a:cxn>
                    <a:cxn ang="0">
                      <a:pos x="17" y="59"/>
                    </a:cxn>
                    <a:cxn ang="0">
                      <a:pos x="25" y="66"/>
                    </a:cxn>
                    <a:cxn ang="0">
                      <a:pos x="27" y="60"/>
                    </a:cxn>
                    <a:cxn ang="0">
                      <a:pos x="20" y="53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îṩḻíḓé"/>
              <p:cNvSpPr/>
              <p:nvPr/>
            </p:nvSpPr>
            <p:spPr bwMode="auto"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iṥ1íḓé"/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  <a:solidFill>
                <a:schemeClr val="bg1"/>
              </a:solidFill>
            </p:grpSpPr>
            <p:sp>
              <p:nvSpPr>
                <p:cNvPr id="48" name="íS1íḑe"/>
                <p:cNvSpPr/>
                <p:nvPr/>
              </p:nvSpPr>
              <p:spPr bwMode="auto">
                <a:xfrm>
                  <a:off x="4192588" y="2762251"/>
                  <a:ext cx="77788" cy="7302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31"/>
                    </a:cxn>
                    <a:cxn ang="0">
                      <a:pos x="0" y="46"/>
                    </a:cxn>
                    <a:cxn ang="0">
                      <a:pos x="32" y="15"/>
                    </a:cxn>
                    <a:cxn ang="0">
                      <a:pos x="41" y="25"/>
                    </a:cxn>
                    <a:cxn ang="0">
                      <a:pos x="49" y="17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ṧḷiḍé"/>
                <p:cNvSpPr/>
                <p:nvPr/>
              </p:nvSpPr>
              <p:spPr bwMode="auto">
                <a:xfrm>
                  <a:off x="4192588" y="2719388"/>
                  <a:ext cx="280988" cy="188913"/>
                </a:xfrm>
                <a:custGeom>
                  <a:avLst/>
                  <a:gdLst/>
                  <a:ahLst/>
                  <a:cxnLst>
                    <a:cxn ang="0">
                      <a:pos x="183" y="2"/>
                    </a:cxn>
                    <a:cxn ang="0">
                      <a:pos x="179" y="0"/>
                    </a:cxn>
                    <a:cxn ang="0">
                      <a:pos x="153" y="0"/>
                    </a:cxn>
                    <a:cxn ang="0">
                      <a:pos x="148" y="6"/>
                    </a:cxn>
                    <a:cxn ang="0">
                      <a:pos x="153" y="12"/>
                    </a:cxn>
                    <a:cxn ang="0">
                      <a:pos x="165" y="12"/>
                    </a:cxn>
                    <a:cxn ang="0">
                      <a:pos x="121" y="56"/>
                    </a:cxn>
                    <a:cxn ang="0">
                      <a:pos x="86" y="22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86" y="38"/>
                    </a:cxn>
                    <a:cxn ang="0">
                      <a:pos x="121" y="73"/>
                    </a:cxn>
                    <a:cxn ang="0">
                      <a:pos x="173" y="20"/>
                    </a:cxn>
                    <a:cxn ang="0">
                      <a:pos x="173" y="32"/>
                    </a:cxn>
                    <a:cxn ang="0">
                      <a:pos x="179" y="38"/>
                    </a:cxn>
                    <a:cxn ang="0">
                      <a:pos x="185" y="32"/>
                    </a:cxn>
                    <a:cxn ang="0">
                      <a:pos x="185" y="6"/>
                    </a:cxn>
                    <a:cxn ang="0">
                      <a:pos x="183" y="2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ŝḷiḍé"/>
                <p:cNvSpPr/>
                <p:nvPr/>
              </p:nvSpPr>
              <p:spPr bwMode="auto">
                <a:xfrm>
                  <a:off x="4286250" y="2813051"/>
                  <a:ext cx="187325" cy="107950"/>
                </a:xfrm>
                <a:custGeom>
                  <a:avLst/>
                  <a:gdLst/>
                  <a:ahLst/>
                  <a:cxnLst>
                    <a:cxn ang="0">
                      <a:pos x="117" y="37"/>
                    </a:cxn>
                    <a:cxn ang="0">
                      <a:pos x="123" y="31"/>
                    </a:cxn>
                    <a:cxn ang="0">
                      <a:pos x="123" y="5"/>
                    </a:cxn>
                    <a:cxn ang="0">
                      <a:pos x="121" y="1"/>
                    </a:cxn>
                    <a:cxn ang="0">
                      <a:pos x="117" y="0"/>
                    </a:cxn>
                    <a:cxn ang="0">
                      <a:pos x="91" y="0"/>
                    </a:cxn>
                    <a:cxn ang="0">
                      <a:pos x="86" y="5"/>
                    </a:cxn>
                    <a:cxn ang="0">
                      <a:pos x="91" y="11"/>
                    </a:cxn>
                    <a:cxn ang="0">
                      <a:pos x="103" y="11"/>
                    </a:cxn>
                    <a:cxn ang="0">
                      <a:pos x="60" y="55"/>
                    </a:cxn>
                    <a:cxn ang="0">
                      <a:pos x="8" y="3"/>
                    </a:cxn>
                    <a:cxn ang="0">
                      <a:pos x="0" y="12"/>
                    </a:cxn>
                    <a:cxn ang="0">
                      <a:pos x="60" y="71"/>
                    </a:cxn>
                    <a:cxn ang="0">
                      <a:pos x="111" y="19"/>
                    </a:cxn>
                    <a:cxn ang="0">
                      <a:pos x="111" y="31"/>
                    </a:cxn>
                    <a:cxn ang="0">
                      <a:pos x="117" y="37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îš1îḑè"/>
              <p:cNvSpPr/>
              <p:nvPr/>
            </p:nvSpPr>
            <p:spPr bwMode="auto"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1" name="iṧ1íďe"/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  <a:solidFill>
                <a:schemeClr val="bg1"/>
              </a:solidFill>
            </p:grpSpPr>
            <p:sp>
              <p:nvSpPr>
                <p:cNvPr id="37" name="işḷîḋe"/>
                <p:cNvSpPr/>
                <p:nvPr/>
              </p:nvSpPr>
              <p:spPr bwMode="auto">
                <a:xfrm>
                  <a:off x="4203700" y="2295526"/>
                  <a:ext cx="33338" cy="38100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2" y="17"/>
                    </a:cxn>
                    <a:cxn ang="0">
                      <a:pos x="2" y="16"/>
                    </a:cxn>
                    <a:cxn ang="0">
                      <a:pos x="1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2" y="10"/>
                    </a:cxn>
                    <a:cxn ang="0">
                      <a:pos x="11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2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ṣḻíḋé"/>
                <p:cNvSpPr/>
                <p:nvPr/>
              </p:nvSpPr>
              <p:spPr bwMode="auto">
                <a:xfrm>
                  <a:off x="4371975" y="2295526"/>
                  <a:ext cx="34925" cy="38100"/>
                </a:xfrm>
                <a:custGeom>
                  <a:avLst/>
                  <a:gdLst/>
                  <a:ahLst/>
                  <a:cxnLst>
                    <a:cxn ang="0">
                      <a:pos x="12" y="25"/>
                    </a:cxn>
                    <a:cxn ang="0">
                      <a:pos x="3" y="17"/>
                    </a:cxn>
                    <a:cxn ang="0">
                      <a:pos x="3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12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6"/>
                    </a:cxn>
                    <a:cxn ang="0">
                      <a:pos x="12" y="25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ḷide"/>
                <p:cNvSpPr/>
                <p:nvPr/>
              </p:nvSpPr>
              <p:spPr bwMode="auto">
                <a:xfrm>
                  <a:off x="4183063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32" y="94"/>
                    </a:cxn>
                    <a:cxn ang="0">
                      <a:pos x="27" y="89"/>
                    </a:cxn>
                    <a:cxn ang="0">
                      <a:pos x="27" y="48"/>
                    </a:cxn>
                    <a:cxn ang="0">
                      <a:pos x="22" y="48"/>
                    </a:cxn>
                    <a:cxn ang="0">
                      <a:pos x="22" y="89"/>
                    </a:cxn>
                    <a:cxn ang="0">
                      <a:pos x="17" y="94"/>
                    </a:cxn>
                    <a:cxn ang="0">
                      <a:pos x="12" y="89"/>
                    </a:cxn>
                    <a:cxn ang="0">
                      <a:pos x="12" y="45"/>
                    </a:cxn>
                    <a:cxn ang="0">
                      <a:pos x="12" y="42"/>
                    </a:cxn>
                    <a:cxn ang="0">
                      <a:pos x="12" y="13"/>
                    </a:cxn>
                    <a:cxn ang="0">
                      <a:pos x="11" y="13"/>
                    </a:cxn>
                    <a:cxn ang="0">
                      <a:pos x="11" y="13"/>
                    </a:cxn>
                    <a:cxn ang="0">
                      <a:pos x="7" y="28"/>
                    </a:cxn>
                    <a:cxn ang="0">
                      <a:pos x="8" y="44"/>
                    </a:cxn>
                    <a:cxn ang="0">
                      <a:pos x="7" y="47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2" y="44"/>
                    </a:cxn>
                    <a:cxn ang="0">
                      <a:pos x="1" y="44"/>
                    </a:cxn>
                    <a:cxn ang="0">
                      <a:pos x="1" y="28"/>
                    </a:cxn>
                    <a:cxn ang="0">
                      <a:pos x="7" y="4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21" y="14"/>
                    </a:cxn>
                    <a:cxn ang="0">
                      <a:pos x="23" y="17"/>
                    </a:cxn>
                    <a:cxn ang="0">
                      <a:pos x="23" y="13"/>
                    </a:cxn>
                    <a:cxn ang="0">
                      <a:pos x="24" y="5"/>
                    </a:cxn>
                    <a:cxn ang="0">
                      <a:pos x="25" y="4"/>
                    </a:cxn>
                    <a:cxn ang="0">
                      <a:pos x="24" y="2"/>
                    </a:cxn>
                    <a:cxn ang="0">
                      <a:pos x="25" y="1"/>
                    </a:cxn>
                    <a:cxn ang="0">
                      <a:pos x="25" y="1"/>
                    </a:cxn>
                    <a:cxn ang="0">
                      <a:pos x="26" y="2"/>
                    </a:cxn>
                    <a:cxn ang="0">
                      <a:pos x="25" y="4"/>
                    </a:cxn>
                    <a:cxn ang="0">
                      <a:pos x="25" y="5"/>
                    </a:cxn>
                    <a:cxn ang="0">
                      <a:pos x="27" y="13"/>
                    </a:cxn>
                    <a:cxn ang="0">
                      <a:pos x="27" y="17"/>
                    </a:cxn>
                    <a:cxn ang="0">
                      <a:pos x="29" y="14"/>
                    </a:cxn>
                    <a:cxn ang="0">
                      <a:pos x="33" y="0"/>
                    </a:cxn>
                    <a:cxn ang="0">
                      <a:pos x="34" y="1"/>
                    </a:cxn>
                    <a:cxn ang="0">
                      <a:pos x="43" y="4"/>
                    </a:cxn>
                    <a:cxn ang="0">
                      <a:pos x="47" y="13"/>
                    </a:cxn>
                    <a:cxn ang="0">
                      <a:pos x="43" y="34"/>
                    </a:cxn>
                    <a:cxn ang="0">
                      <a:pos x="43" y="48"/>
                    </a:cxn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2" y="28"/>
                    </a:cxn>
                    <a:cxn ang="0">
                      <a:pos x="40" y="13"/>
                    </a:cxn>
                    <a:cxn ang="0">
                      <a:pos x="38" y="14"/>
                    </a:cxn>
                    <a:cxn ang="0">
                      <a:pos x="38" y="42"/>
                    </a:cxn>
                    <a:cxn ang="0">
                      <a:pos x="37" y="44"/>
                    </a:cxn>
                    <a:cxn ang="0">
                      <a:pos x="37" y="89"/>
                    </a:cxn>
                    <a:cxn ang="0">
                      <a:pos x="32" y="94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$1ïḍê"/>
                <p:cNvSpPr/>
                <p:nvPr/>
              </p:nvSpPr>
              <p:spPr bwMode="auto">
                <a:xfrm>
                  <a:off x="4356100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29" y="94"/>
                    </a:cxn>
                    <a:cxn ang="0">
                      <a:pos x="24" y="89"/>
                    </a:cxn>
                    <a:cxn ang="0">
                      <a:pos x="24" y="48"/>
                    </a:cxn>
                    <a:cxn ang="0">
                      <a:pos x="19" y="48"/>
                    </a:cxn>
                    <a:cxn ang="0">
                      <a:pos x="19" y="89"/>
                    </a:cxn>
                    <a:cxn ang="0">
                      <a:pos x="14" y="94"/>
                    </a:cxn>
                    <a:cxn ang="0">
                      <a:pos x="9" y="89"/>
                    </a:cxn>
                    <a:cxn ang="0">
                      <a:pos x="9" y="45"/>
                    </a:cxn>
                    <a:cxn ang="0">
                      <a:pos x="9" y="42"/>
                    </a:cxn>
                    <a:cxn ang="0">
                      <a:pos x="9" y="12"/>
                    </a:cxn>
                    <a:cxn ang="0">
                      <a:pos x="7" y="13"/>
                    </a:cxn>
                    <a:cxn ang="0">
                      <a:pos x="7" y="13"/>
                    </a:cxn>
                    <a:cxn ang="0">
                      <a:pos x="4" y="28"/>
                    </a:cxn>
                    <a:cxn ang="0">
                      <a:pos x="5" y="44"/>
                    </a:cxn>
                    <a:cxn ang="0">
                      <a:pos x="3" y="48"/>
                    </a:cxn>
                    <a:cxn ang="0">
                      <a:pos x="3" y="34"/>
                    </a:cxn>
                    <a:cxn ang="0">
                      <a:pos x="0" y="13"/>
                    </a:cxn>
                    <a:cxn ang="0">
                      <a:pos x="4" y="4"/>
                    </a:cxn>
                    <a:cxn ang="0">
                      <a:pos x="12" y="1"/>
                    </a:cxn>
                    <a:cxn ang="0">
                      <a:pos x="14" y="0"/>
                    </a:cxn>
                    <a:cxn ang="0">
                      <a:pos x="18" y="14"/>
                    </a:cxn>
                    <a:cxn ang="0">
                      <a:pos x="19" y="17"/>
                    </a:cxn>
                    <a:cxn ang="0">
                      <a:pos x="20" y="13"/>
                    </a:cxn>
                    <a:cxn ang="0">
                      <a:pos x="21" y="5"/>
                    </a:cxn>
                    <a:cxn ang="0">
                      <a:pos x="21" y="4"/>
                    </a:cxn>
                    <a:cxn ang="0">
                      <a:pos x="20" y="2"/>
                    </a:cxn>
                    <a:cxn ang="0">
                      <a:pos x="21" y="1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2" y="4"/>
                    </a:cxn>
                    <a:cxn ang="0">
                      <a:pos x="22" y="5"/>
                    </a:cxn>
                    <a:cxn ang="0">
                      <a:pos x="23" y="13"/>
                    </a:cxn>
                    <a:cxn ang="0">
                      <a:pos x="24" y="17"/>
                    </a:cxn>
                    <a:cxn ang="0">
                      <a:pos x="25" y="14"/>
                    </a:cxn>
                    <a:cxn ang="0">
                      <a:pos x="29" y="0"/>
                    </a:cxn>
                    <a:cxn ang="0">
                      <a:pos x="31" y="1"/>
                    </a:cxn>
                    <a:cxn ang="0">
                      <a:pos x="40" y="4"/>
                    </a:cxn>
                    <a:cxn ang="0">
                      <a:pos x="46" y="28"/>
                    </a:cxn>
                    <a:cxn ang="0">
                      <a:pos x="45" y="44"/>
                    </a:cxn>
                    <a:cxn ang="0">
                      <a:pos x="45" y="44"/>
                    </a:cxn>
                    <a:cxn ang="0">
                      <a:pos x="42" y="48"/>
                    </a:cxn>
                    <a:cxn ang="0">
                      <a:pos x="42" y="48"/>
                    </a:cxn>
                    <a:cxn ang="0">
                      <a:pos x="38" y="44"/>
                    </a:cxn>
                    <a:cxn ang="0">
                      <a:pos x="38" y="44"/>
                    </a:cxn>
                    <a:cxn ang="0">
                      <a:pos x="39" y="28"/>
                    </a:cxn>
                    <a:cxn ang="0">
                      <a:pos x="36" y="13"/>
                    </a:cxn>
                    <a:cxn ang="0">
                      <a:pos x="34" y="12"/>
                    </a:cxn>
                    <a:cxn ang="0">
                      <a:pos x="34" y="42"/>
                    </a:cxn>
                    <a:cxn ang="0">
                      <a:pos x="34" y="44"/>
                    </a:cxn>
                    <a:cxn ang="0">
                      <a:pos x="34" y="89"/>
                    </a:cxn>
                    <a:cxn ang="0">
                      <a:pos x="29" y="94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ṥ1íḑê"/>
                <p:cNvSpPr/>
                <p:nvPr/>
              </p:nvSpPr>
              <p:spPr bwMode="auto">
                <a:xfrm>
                  <a:off x="4254500" y="2335213"/>
                  <a:ext cx="100013" cy="190500"/>
                </a:xfrm>
                <a:custGeom>
                  <a:avLst/>
                  <a:gdLst/>
                  <a:ahLst/>
                  <a:cxnLst>
                    <a:cxn ang="0">
                      <a:pos x="23" y="126"/>
                    </a:cxn>
                    <a:cxn ang="0">
                      <a:pos x="16" y="120"/>
                    </a:cxn>
                    <a:cxn ang="0">
                      <a:pos x="16" y="60"/>
                    </a:cxn>
                    <a:cxn ang="0">
                      <a:pos x="15" y="56"/>
                    </a:cxn>
                    <a:cxn ang="0">
                      <a:pos x="15" y="17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38"/>
                    </a:cxn>
                    <a:cxn ang="0">
                      <a:pos x="10" y="60"/>
                    </a:cxn>
                    <a:cxn ang="0">
                      <a:pos x="9" y="64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1" y="60"/>
                    </a:cxn>
                    <a:cxn ang="0">
                      <a:pos x="1" y="59"/>
                    </a:cxn>
                    <a:cxn ang="0">
                      <a:pos x="0" y="38"/>
                    </a:cxn>
                    <a:cxn ang="0">
                      <a:pos x="9" y="6"/>
                    </a:cxn>
                    <a:cxn ang="0">
                      <a:pos x="20" y="1"/>
                    </a:cxn>
                    <a:cxn ang="0">
                      <a:pos x="23" y="0"/>
                    </a:cxn>
                    <a:cxn ang="0">
                      <a:pos x="28" y="19"/>
                    </a:cxn>
                    <a:cxn ang="0">
                      <a:pos x="30" y="22"/>
                    </a:cxn>
                    <a:cxn ang="0">
                      <a:pos x="30" y="18"/>
                    </a:cxn>
                    <a:cxn ang="0">
                      <a:pos x="32" y="7"/>
                    </a:cxn>
                    <a:cxn ang="0">
                      <a:pos x="32" y="6"/>
                    </a:cxn>
                    <a:cxn ang="0">
                      <a:pos x="30" y="3"/>
                    </a:cxn>
                    <a:cxn ang="0">
                      <a:pos x="32" y="2"/>
                    </a:cxn>
                    <a:cxn ang="0">
                      <a:pos x="33" y="2"/>
                    </a:cxn>
                    <a:cxn ang="0">
                      <a:pos x="35" y="3"/>
                    </a:cxn>
                    <a:cxn ang="0">
                      <a:pos x="33" y="6"/>
                    </a:cxn>
                    <a:cxn ang="0">
                      <a:pos x="34" y="7"/>
                    </a:cxn>
                    <a:cxn ang="0">
                      <a:pos x="35" y="18"/>
                    </a:cxn>
                    <a:cxn ang="0">
                      <a:pos x="36" y="22"/>
                    </a:cxn>
                    <a:cxn ang="0">
                      <a:pos x="37" y="19"/>
                    </a:cxn>
                    <a:cxn ang="0">
                      <a:pos x="43" y="0"/>
                    </a:cxn>
                    <a:cxn ang="0">
                      <a:pos x="45" y="1"/>
                    </a:cxn>
                    <a:cxn ang="0">
                      <a:pos x="57" y="6"/>
                    </a:cxn>
                    <a:cxn ang="0">
                      <a:pos x="65" y="38"/>
                    </a:cxn>
                    <a:cxn ang="0">
                      <a:pos x="64" y="59"/>
                    </a:cxn>
                    <a:cxn ang="0">
                      <a:pos x="64" y="60"/>
                    </a:cxn>
                    <a:cxn ang="0">
                      <a:pos x="60" y="65"/>
                    </a:cxn>
                    <a:cxn ang="0">
                      <a:pos x="60" y="65"/>
                    </a:cxn>
                    <a:cxn ang="0">
                      <a:pos x="55" y="60"/>
                    </a:cxn>
                    <a:cxn ang="0">
                      <a:pos x="56" y="38"/>
                    </a:cxn>
                    <a:cxn ang="0">
                      <a:pos x="52" y="18"/>
                    </a:cxn>
                    <a:cxn ang="0">
                      <a:pos x="52" y="18"/>
                    </a:cxn>
                    <a:cxn ang="0">
                      <a:pos x="50" y="17"/>
                    </a:cxn>
                    <a:cxn ang="0">
                      <a:pos x="50" y="56"/>
                    </a:cxn>
                    <a:cxn ang="0">
                      <a:pos x="50" y="60"/>
                    </a:cxn>
                    <a:cxn ang="0">
                      <a:pos x="50" y="120"/>
                    </a:cxn>
                    <a:cxn ang="0">
                      <a:pos x="43" y="126"/>
                    </a:cxn>
                    <a:cxn ang="0">
                      <a:pos x="43" y="126"/>
                    </a:cxn>
                    <a:cxn ang="0">
                      <a:pos x="42" y="126"/>
                    </a:cxn>
                    <a:cxn ang="0">
                      <a:pos x="36" y="120"/>
                    </a:cxn>
                    <a:cxn ang="0">
                      <a:pos x="36" y="65"/>
                    </a:cxn>
                    <a:cxn ang="0">
                      <a:pos x="30" y="65"/>
                    </a:cxn>
                    <a:cxn ang="0">
                      <a:pos x="30" y="120"/>
                    </a:cxn>
                    <a:cxn ang="0">
                      <a:pos x="23" y="126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ṣľîdé"/>
                <p:cNvSpPr/>
                <p:nvPr/>
              </p:nvSpPr>
              <p:spPr bwMode="auto">
                <a:xfrm>
                  <a:off x="4281488" y="2278063"/>
                  <a:ext cx="46038" cy="50800"/>
                </a:xfrm>
                <a:custGeom>
                  <a:avLst/>
                  <a:gdLst/>
                  <a:ahLst/>
                  <a:cxnLst>
                    <a:cxn ang="0">
                      <a:pos x="16" y="34"/>
                    </a:cxn>
                    <a:cxn ang="0">
                      <a:pos x="4" y="22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1" y="17"/>
                    </a:cxn>
                    <a:cxn ang="0">
                      <a:pos x="2" y="15"/>
                    </a:cxn>
                    <a:cxn ang="0">
                      <a:pos x="3" y="15"/>
                    </a:cxn>
                    <a:cxn ang="0">
                      <a:pos x="3" y="14"/>
                    </a:cxn>
                    <a:cxn ang="0">
                      <a:pos x="16" y="0"/>
                    </a:cxn>
                    <a:cxn ang="0">
                      <a:pos x="29" y="14"/>
                    </a:cxn>
                    <a:cxn ang="0">
                      <a:pos x="29" y="15"/>
                    </a:cxn>
                    <a:cxn ang="0">
                      <a:pos x="30" y="15"/>
                    </a:cxn>
                    <a:cxn ang="0">
                      <a:pos x="31" y="17"/>
                    </a:cxn>
                    <a:cxn ang="0">
                      <a:pos x="29" y="21"/>
                    </a:cxn>
                    <a:cxn ang="0">
                      <a:pos x="28" y="22"/>
                    </a:cxn>
                    <a:cxn ang="0">
                      <a:pos x="28" y="22"/>
                    </a:cxn>
                    <a:cxn ang="0">
                      <a:pos x="16" y="34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ṧļídê"/>
                <p:cNvSpPr/>
                <p:nvPr/>
              </p:nvSpPr>
              <p:spPr bwMode="auto">
                <a:xfrm>
                  <a:off x="4338638" y="2452688"/>
                  <a:ext cx="23813" cy="11113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4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9" y="2"/>
                    </a:cxn>
                    <a:cxn ang="0">
                      <a:pos x="10" y="2"/>
                    </a:cxn>
                    <a:cxn ang="0">
                      <a:pos x="10" y="0"/>
                    </a:cxn>
                    <a:cxn ang="0">
                      <a:pos x="16" y="4"/>
                    </a:cxn>
                    <a:cxn ang="0">
                      <a:pos x="8" y="7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ṧļíḍé"/>
                <p:cNvSpPr/>
                <p:nvPr/>
              </p:nvSpPr>
              <p:spPr bwMode="auto">
                <a:xfrm>
                  <a:off x="4216400" y="2525713"/>
                  <a:ext cx="142875" cy="28575"/>
                </a:xfrm>
                <a:custGeom>
                  <a:avLst/>
                  <a:gdLst/>
                  <a:ahLst/>
                  <a:cxnLst>
                    <a:cxn ang="0">
                      <a:pos x="59" y="19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4" y="14"/>
                    </a:cxn>
                    <a:cxn ang="0">
                      <a:pos x="9" y="18"/>
                    </a:cxn>
                    <a:cxn ang="0">
                      <a:pos x="0" y="3"/>
                    </a:cxn>
                    <a:cxn ang="0">
                      <a:pos x="27" y="0"/>
                    </a:cxn>
                    <a:cxn ang="0">
                      <a:pos x="23" y="5"/>
                    </a:cxn>
                    <a:cxn ang="0">
                      <a:pos x="24" y="5"/>
                    </a:cxn>
                    <a:cxn ang="0">
                      <a:pos x="28" y="6"/>
                    </a:cxn>
                    <a:cxn ang="0">
                      <a:pos x="59" y="9"/>
                    </a:cxn>
                    <a:cxn ang="0">
                      <a:pos x="91" y="6"/>
                    </a:cxn>
                    <a:cxn ang="0">
                      <a:pos x="88" y="14"/>
                    </a:cxn>
                    <a:cxn ang="0">
                      <a:pos x="95" y="16"/>
                    </a:cxn>
                    <a:cxn ang="0">
                      <a:pos x="91" y="16"/>
                    </a:cxn>
                    <a:cxn ang="0">
                      <a:pos x="59" y="19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ṣḻïďè"/>
                <p:cNvSpPr/>
                <p:nvPr/>
              </p:nvSpPr>
              <p:spPr bwMode="auto">
                <a:xfrm>
                  <a:off x="4175125" y="2474913"/>
                  <a:ext cx="38100" cy="61913"/>
                </a:xfrm>
                <a:custGeom>
                  <a:avLst/>
                  <a:gdLst/>
                  <a:ahLst/>
                  <a:cxnLst>
                    <a:cxn ang="0">
                      <a:pos x="20" y="41"/>
                    </a:cxn>
                    <a:cxn ang="0">
                      <a:pos x="7" y="33"/>
                    </a:cxn>
                    <a:cxn ang="0">
                      <a:pos x="2" y="27"/>
                    </a:cxn>
                    <a:cxn ang="0">
                      <a:pos x="0" y="19"/>
                    </a:cxn>
                    <a:cxn ang="0">
                      <a:pos x="2" y="10"/>
                    </a:cxn>
                    <a:cxn ang="0">
                      <a:pos x="10" y="3"/>
                    </a:cxn>
                    <a:cxn ang="0">
                      <a:pos x="13" y="0"/>
                    </a:cxn>
                    <a:cxn ang="0">
                      <a:pos x="16" y="7"/>
                    </a:cxn>
                    <a:cxn ang="0">
                      <a:pos x="15" y="8"/>
                    </a:cxn>
                    <a:cxn ang="0">
                      <a:pos x="12" y="12"/>
                    </a:cxn>
                    <a:cxn ang="0">
                      <a:pos x="12" y="15"/>
                    </a:cxn>
                    <a:cxn ang="0">
                      <a:pos x="13" y="19"/>
                    </a:cxn>
                    <a:cxn ang="0">
                      <a:pos x="17" y="24"/>
                    </a:cxn>
                    <a:cxn ang="0">
                      <a:pos x="25" y="30"/>
                    </a:cxn>
                    <a:cxn ang="0">
                      <a:pos x="17" y="31"/>
                    </a:cxn>
                    <a:cxn ang="0">
                      <a:pos x="20" y="4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śļiḑé"/>
                <p:cNvSpPr/>
                <p:nvPr/>
              </p:nvSpPr>
              <p:spPr bwMode="auto">
                <a:xfrm>
                  <a:off x="4365625" y="2474913"/>
                  <a:ext cx="69850" cy="68263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4" y="29"/>
                    </a:cxn>
                    <a:cxn ang="0">
                      <a:pos x="12" y="34"/>
                    </a:cxn>
                    <a:cxn ang="0">
                      <a:pos x="13" y="34"/>
                    </a:cxn>
                    <a:cxn ang="0">
                      <a:pos x="20" y="30"/>
                    </a:cxn>
                    <a:cxn ang="0">
                      <a:pos x="30" y="23"/>
                    </a:cxn>
                    <a:cxn ang="0">
                      <a:pos x="33" y="19"/>
                    </a:cxn>
                    <a:cxn ang="0">
                      <a:pos x="34" y="15"/>
                    </a:cxn>
                    <a:cxn ang="0">
                      <a:pos x="33" y="11"/>
                    </a:cxn>
                    <a:cxn ang="0">
                      <a:pos x="29" y="7"/>
                    </a:cxn>
                    <a:cxn ang="0">
                      <a:pos x="32" y="0"/>
                    </a:cxn>
                    <a:cxn ang="0">
                      <a:pos x="38" y="5"/>
                    </a:cxn>
                    <a:cxn ang="0">
                      <a:pos x="44" y="11"/>
                    </a:cxn>
                    <a:cxn ang="0">
                      <a:pos x="46" y="19"/>
                    </a:cxn>
                    <a:cxn ang="0">
                      <a:pos x="43" y="28"/>
                    </a:cxn>
                    <a:cxn ang="0">
                      <a:pos x="36" y="35"/>
                    </a:cxn>
                    <a:cxn ang="0">
                      <a:pos x="27" y="41"/>
                    </a:cxn>
                    <a:cxn ang="0">
                      <a:pos x="25" y="41"/>
                    </a:cxn>
                    <a:cxn ang="0">
                      <a:pos x="31" y="45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iṣḻiḓé"/>
                <p:cNvSpPr/>
                <p:nvPr/>
              </p:nvSpPr>
              <p:spPr bwMode="auto">
                <a:xfrm>
                  <a:off x="4246563" y="2452688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4" y="5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3" y="0"/>
                    </a:cxn>
                    <a:cxn ang="0">
                      <a:pos x="17" y="2"/>
                    </a:cxn>
                    <a:cxn ang="0">
                      <a:pos x="11" y="8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2" name="isļiḓè"/>
              <p:cNvSpPr/>
              <p:nvPr/>
            </p:nvSpPr>
            <p:spPr bwMode="auto">
              <a:xfrm rot="5400000">
                <a:off x="3854229" y="2780004"/>
                <a:ext cx="257430" cy="257430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líḋé"/>
              <p:cNvSpPr/>
              <p:nvPr/>
            </p:nvSpPr>
            <p:spPr bwMode="auto">
              <a:xfrm rot="5400000">
                <a:off x="6753559" y="2801455"/>
                <a:ext cx="214526" cy="214526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ṧlîḍê"/>
              <p:cNvSpPr/>
              <p:nvPr/>
            </p:nvSpPr>
            <p:spPr bwMode="auto">
              <a:xfrm rot="5400000">
                <a:off x="9293076" y="2833635"/>
                <a:ext cx="150168" cy="150168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iṥ1iḓê"/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5" name="ïṣḷiḋê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zh-CN" altLang="en-US" sz="1600" b="1" dirty="0">
                      <a:effectLst/>
                    </a:rPr>
                    <a:t>控制台</a:t>
                  </a:r>
                </a:p>
              </p:txBody>
            </p:sp>
            <p:sp>
              <p:nvSpPr>
                <p:cNvPr id="36" name="ï$lïḋè"/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000" dirty="0"/>
                    <a:t>后台管理主页</a:t>
                  </a:r>
                  <a:endParaRPr lang="en-US" altLang="zh-CN" sz="2000" dirty="0"/>
                </a:p>
              </p:txBody>
            </p:sp>
          </p:grpSp>
          <p:grpSp>
            <p:nvGrpSpPr>
              <p:cNvPr id="26" name="îŝ1íḍè"/>
              <p:cNvGrpSpPr/>
              <p:nvPr/>
            </p:nvGrpSpPr>
            <p:grpSpPr>
              <a:xfrm>
                <a:off x="4562509" y="3902893"/>
                <a:ext cx="4656203" cy="1354143"/>
                <a:chOff x="465275" y="4998859"/>
                <a:chExt cx="4656203" cy="1354143"/>
              </a:xfrm>
            </p:grpSpPr>
            <p:sp>
              <p:nvSpPr>
                <p:cNvPr id="33" name="ïṩ1iḋè"/>
                <p:cNvSpPr txBox="1"/>
                <p:nvPr/>
              </p:nvSpPr>
              <p:spPr bwMode="auto">
                <a:xfrm>
                  <a:off x="46527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zh-CN" altLang="en-US" sz="1600" b="1" dirty="0"/>
                    <a:t>文章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4" name="ïṧḻîḑé"/>
                <p:cNvSpPr txBox="1"/>
                <p:nvPr/>
              </p:nvSpPr>
              <p:spPr bwMode="auto">
                <a:xfrm>
                  <a:off x="2840130" y="5654790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000" dirty="0"/>
                    <a:t>文章标签的增删改</a:t>
                  </a:r>
                </a:p>
              </p:txBody>
            </p:sp>
          </p:grpSp>
          <p:grpSp>
            <p:nvGrpSpPr>
              <p:cNvPr id="27" name="işḻiḋé"/>
              <p:cNvGrpSpPr/>
              <p:nvPr/>
            </p:nvGrpSpPr>
            <p:grpSpPr>
              <a:xfrm>
                <a:off x="4233612" y="3745985"/>
                <a:ext cx="4821400" cy="2097896"/>
                <a:chOff x="-2571111" y="4998859"/>
                <a:chExt cx="4821400" cy="2097896"/>
              </a:xfrm>
            </p:grpSpPr>
            <p:sp>
              <p:nvSpPr>
                <p:cNvPr id="31" name="işḻiḓé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zh-CN" altLang="en-US" sz="1600" b="1" dirty="0">
                      <a:effectLst/>
                    </a:rPr>
                    <a:t>文章标签</a:t>
                  </a:r>
                </a:p>
              </p:txBody>
            </p:sp>
            <p:sp>
              <p:nvSpPr>
                <p:cNvPr id="32" name="íṣlïde"/>
                <p:cNvSpPr txBox="1"/>
                <p:nvPr/>
              </p:nvSpPr>
              <p:spPr bwMode="auto">
                <a:xfrm>
                  <a:off x="-2571111" y="6013445"/>
                  <a:ext cx="2281555" cy="108331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dirty="0"/>
                    <a:t>文章的增删改，可以填写文章标题，简介，分类，标签，内容，发布状态，是否置顶</a:t>
                  </a:r>
                </a:p>
              </p:txBody>
            </p:sp>
          </p:grpSp>
          <p:grpSp>
            <p:nvGrpSpPr>
              <p:cNvPr id="28" name="iṧļïḍê"/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29" name="ïSḷïdé"/>
                <p:cNvSpPr txBox="1"/>
                <p:nvPr/>
              </p:nvSpPr>
              <p:spPr bwMode="auto"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0" name="iṥḻïḑê"/>
                <p:cNvSpPr txBox="1"/>
                <p:nvPr/>
              </p:nvSpPr>
              <p:spPr bwMode="auto"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altLang="zh-CN" sz="1000" dirty="0"/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3981000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858663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327337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şḻiḓé"/>
          <p:cNvSpPr txBox="1"/>
          <p:nvPr/>
        </p:nvSpPr>
        <p:spPr bwMode="auto">
          <a:xfrm>
            <a:off x="9519756" y="3720308"/>
            <a:ext cx="1776124" cy="510084"/>
          </a:xfrm>
          <a:prstGeom prst="rect">
            <a:avLst/>
          </a:prstGeom>
          <a:noFill/>
        </p:spPr>
        <p:txBody>
          <a:bodyPr wrap="none" lIns="90000" tIns="46800" rIns="90000" bIns="46800" anchor="b" anchorCtr="1">
            <a:normAutofit/>
          </a:bodyPr>
          <a:lstStyle/>
          <a:p>
            <a:pPr latinLnBrk="0"/>
            <a:r>
              <a:rPr lang="zh-CN" altLang="en-US" sz="1600" b="1" dirty="0">
                <a:effectLst/>
              </a:rPr>
              <a:t>文章类别</a:t>
            </a:r>
          </a:p>
        </p:txBody>
      </p:sp>
      <p:sp>
        <p:nvSpPr>
          <p:cNvPr id="71" name="ïṧḻîḑé"/>
          <p:cNvSpPr txBox="1"/>
          <p:nvPr/>
        </p:nvSpPr>
        <p:spPr bwMode="auto">
          <a:xfrm>
            <a:off x="9368160" y="4625911"/>
            <a:ext cx="2281348" cy="698212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/>
              <a:t>文章类别的增删改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07E3E86-7C9F-4A0A-BFAB-BC0C8D02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2" y="1285749"/>
            <a:ext cx="10955045" cy="48407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59ec62b-28e0-4c9a-ba56-c64cded80b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366ba-7641-464a-932f-5d857f1af7e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0091eef-2658-4908-ae12-dd5286d0267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45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1729"/>
      </a:accent1>
      <a:accent2>
        <a:srgbClr val="D8D8D9"/>
      </a:accent2>
      <a:accent3>
        <a:srgbClr val="F5C826"/>
      </a:accent3>
      <a:accent4>
        <a:srgbClr val="009FCB"/>
      </a:accent4>
      <a:accent5>
        <a:srgbClr val="4D79A0"/>
      </a:accent5>
      <a:accent6>
        <a:srgbClr val="1A97C5"/>
      </a:accent6>
      <a:hlink>
        <a:srgbClr val="B32B2B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65</TotalTime>
  <Words>470</Words>
  <Application>Microsoft Office PowerPoint</Application>
  <PresentationFormat>宽屏</PresentationFormat>
  <Paragraphs>92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Impact</vt:lpstr>
      <vt:lpstr>主题5</vt:lpstr>
      <vt:lpstr>个人博客</vt:lpstr>
      <vt:lpstr>PowerPoint 演示文稿</vt:lpstr>
      <vt:lpstr>个人博客设计理念</vt:lpstr>
      <vt:lpstr>项目背景</vt:lpstr>
      <vt:lpstr>系统用例图</vt:lpstr>
      <vt:lpstr>技术选型</vt:lpstr>
      <vt:lpstr>后台控制系统</vt:lpstr>
      <vt:lpstr>目前已有模块</vt:lpstr>
      <vt:lpstr>文章</vt:lpstr>
      <vt:lpstr>文章标签</vt:lpstr>
      <vt:lpstr>文章类别</vt:lpstr>
      <vt:lpstr>前台用户操作界面</vt:lpstr>
      <vt:lpstr>前台模块</vt:lpstr>
      <vt:lpstr>首页</vt:lpstr>
      <vt:lpstr>分类浏览</vt:lpstr>
      <vt:lpstr>博客正文</vt:lpstr>
      <vt:lpstr>留言系统</vt:lpstr>
      <vt:lpstr>任务进展情况</vt:lpstr>
      <vt:lpstr>代码截图</vt:lpstr>
      <vt:lpstr>任务进展</vt:lpstr>
      <vt:lpstr>小组成员照片</vt:lpstr>
      <vt:lpstr>多谢观看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幽 灵子</cp:lastModifiedBy>
  <cp:revision>23</cp:revision>
  <cp:lastPrinted>2017-12-25T16:00:00Z</cp:lastPrinted>
  <dcterms:created xsi:type="dcterms:W3CDTF">2017-12-25T16:00:00Z</dcterms:created>
  <dcterms:modified xsi:type="dcterms:W3CDTF">2019-04-18T15:20:54Z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2052-11.1.0.8573</vt:lpwstr>
  </property>
</Properties>
</file>