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266" r:id="rId3"/>
    <p:sldId id="271" r:id="rId4"/>
    <p:sldId id="258" r:id="rId5"/>
    <p:sldId id="275" r:id="rId6"/>
    <p:sldId id="272" r:id="rId7"/>
    <p:sldId id="294" r:id="rId8"/>
    <p:sldId id="295" r:id="rId9"/>
    <p:sldId id="324" r:id="rId10"/>
    <p:sldId id="325" r:id="rId12"/>
    <p:sldId id="273" r:id="rId13"/>
    <p:sldId id="282" r:id="rId14"/>
    <p:sldId id="328" r:id="rId15"/>
    <p:sldId id="327" r:id="rId16"/>
    <p:sldId id="329" r:id="rId17"/>
    <p:sldId id="330" r:id="rId18"/>
    <p:sldId id="274" r:id="rId19"/>
    <p:sldId id="287" r:id="rId20"/>
    <p:sldId id="288" r:id="rId21"/>
    <p:sldId id="289" r:id="rId22"/>
    <p:sldId id="291" r:id="rId23"/>
    <p:sldId id="290" r:id="rId24"/>
    <p:sldId id="300" r:id="rId25"/>
    <p:sldId id="261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E3A"/>
    <a:srgbClr val="F2F2F2"/>
    <a:srgbClr val="4F1866"/>
    <a:srgbClr val="FFFFFF"/>
    <a:srgbClr val="DBEFF4"/>
    <a:srgbClr val="3A2B4F"/>
    <a:srgbClr val="4C3767"/>
    <a:srgbClr val="644987"/>
    <a:srgbClr val="F6701E"/>
    <a:srgbClr val="F88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5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矩形 1857"/>
          <p:cNvSpPr/>
          <p:nvPr userDrawn="1"/>
        </p:nvSpPr>
        <p:spPr>
          <a:xfrm>
            <a:off x="0" y="477838"/>
            <a:ext cx="12192000" cy="5902325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35903" y="3336109"/>
            <a:ext cx="4026611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2C2E3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35903" y="3794243"/>
            <a:ext cx="4026611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2C2E3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2163854"/>
            <a:ext cx="5978072" cy="558799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rgbClr val="2C2E3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284288"/>
            <a:ext cx="5978072" cy="698591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rgbClr val="2C2E3A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25" name="Rectangle 610"/>
          <p:cNvSpPr>
            <a:spLocks noChangeArrowheads="1"/>
          </p:cNvSpPr>
          <p:nvPr userDrawn="1"/>
        </p:nvSpPr>
        <p:spPr bwMode="auto">
          <a:xfrm>
            <a:off x="0" y="336550"/>
            <a:ext cx="12188825" cy="609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743" name="组合 10742"/>
          <p:cNvGrpSpPr/>
          <p:nvPr userDrawn="1"/>
        </p:nvGrpSpPr>
        <p:grpSpPr>
          <a:xfrm>
            <a:off x="5029200" y="2789329"/>
            <a:ext cx="6500609" cy="3457484"/>
            <a:chOff x="4314825" y="1773238"/>
            <a:chExt cx="7670801" cy="4079875"/>
          </a:xfrm>
        </p:grpSpPr>
        <p:sp>
          <p:nvSpPr>
            <p:cNvPr id="1360" name="Freeform 611"/>
            <p:cNvSpPr/>
            <p:nvPr userDrawn="1"/>
          </p:nvSpPr>
          <p:spPr bwMode="auto">
            <a:xfrm>
              <a:off x="5511800" y="2417763"/>
              <a:ext cx="1900238" cy="1708150"/>
            </a:xfrm>
            <a:custGeom>
              <a:avLst/>
              <a:gdLst>
                <a:gd name="T0" fmla="*/ 340 w 1197"/>
                <a:gd name="T1" fmla="*/ 29 h 1076"/>
                <a:gd name="T2" fmla="*/ 0 w 1197"/>
                <a:gd name="T3" fmla="*/ 545 h 1076"/>
                <a:gd name="T4" fmla="*/ 803 w 1197"/>
                <a:gd name="T5" fmla="*/ 1076 h 1076"/>
                <a:gd name="T6" fmla="*/ 1197 w 1197"/>
                <a:gd name="T7" fmla="*/ 478 h 1076"/>
                <a:gd name="T8" fmla="*/ 475 w 1197"/>
                <a:gd name="T9" fmla="*/ 0 h 1076"/>
                <a:gd name="T10" fmla="*/ 340 w 1197"/>
                <a:gd name="T11" fmla="*/ 2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7" h="1076">
                  <a:moveTo>
                    <a:pt x="340" y="29"/>
                  </a:moveTo>
                  <a:lnTo>
                    <a:pt x="0" y="545"/>
                  </a:lnTo>
                  <a:lnTo>
                    <a:pt x="803" y="1076"/>
                  </a:lnTo>
                  <a:lnTo>
                    <a:pt x="1197" y="478"/>
                  </a:lnTo>
                  <a:lnTo>
                    <a:pt x="475" y="0"/>
                  </a:lnTo>
                  <a:lnTo>
                    <a:pt x="340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1" name="Freeform 612"/>
            <p:cNvSpPr/>
            <p:nvPr userDrawn="1"/>
          </p:nvSpPr>
          <p:spPr bwMode="auto">
            <a:xfrm>
              <a:off x="5511800" y="2417763"/>
              <a:ext cx="1900238" cy="1708150"/>
            </a:xfrm>
            <a:custGeom>
              <a:avLst/>
              <a:gdLst>
                <a:gd name="T0" fmla="*/ 340 w 1197"/>
                <a:gd name="T1" fmla="*/ 29 h 1076"/>
                <a:gd name="T2" fmla="*/ 0 w 1197"/>
                <a:gd name="T3" fmla="*/ 545 h 1076"/>
                <a:gd name="T4" fmla="*/ 803 w 1197"/>
                <a:gd name="T5" fmla="*/ 1076 h 1076"/>
                <a:gd name="T6" fmla="*/ 1197 w 1197"/>
                <a:gd name="T7" fmla="*/ 478 h 1076"/>
                <a:gd name="T8" fmla="*/ 475 w 1197"/>
                <a:gd name="T9" fmla="*/ 0 h 1076"/>
                <a:gd name="T10" fmla="*/ 340 w 1197"/>
                <a:gd name="T11" fmla="*/ 2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7" h="1076">
                  <a:moveTo>
                    <a:pt x="340" y="29"/>
                  </a:moveTo>
                  <a:lnTo>
                    <a:pt x="0" y="545"/>
                  </a:lnTo>
                  <a:lnTo>
                    <a:pt x="803" y="1076"/>
                  </a:lnTo>
                  <a:lnTo>
                    <a:pt x="1197" y="478"/>
                  </a:lnTo>
                  <a:lnTo>
                    <a:pt x="475" y="0"/>
                  </a:lnTo>
                  <a:lnTo>
                    <a:pt x="340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2" name="Freeform 613"/>
            <p:cNvSpPr/>
            <p:nvPr userDrawn="1"/>
          </p:nvSpPr>
          <p:spPr bwMode="auto">
            <a:xfrm>
              <a:off x="5613400" y="2849563"/>
              <a:ext cx="682625" cy="677863"/>
            </a:xfrm>
            <a:custGeom>
              <a:avLst/>
              <a:gdLst>
                <a:gd name="T0" fmla="*/ 430 w 430"/>
                <a:gd name="T1" fmla="*/ 175 h 427"/>
                <a:gd name="T2" fmla="*/ 262 w 430"/>
                <a:gd name="T3" fmla="*/ 427 h 427"/>
                <a:gd name="T4" fmla="*/ 0 w 430"/>
                <a:gd name="T5" fmla="*/ 254 h 427"/>
                <a:gd name="T6" fmla="*/ 166 w 430"/>
                <a:gd name="T7" fmla="*/ 0 h 427"/>
                <a:gd name="T8" fmla="*/ 430 w 430"/>
                <a:gd name="T9" fmla="*/ 17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27">
                  <a:moveTo>
                    <a:pt x="430" y="175"/>
                  </a:moveTo>
                  <a:lnTo>
                    <a:pt x="262" y="427"/>
                  </a:lnTo>
                  <a:lnTo>
                    <a:pt x="0" y="254"/>
                  </a:lnTo>
                  <a:lnTo>
                    <a:pt x="166" y="0"/>
                  </a:lnTo>
                  <a:lnTo>
                    <a:pt x="430" y="175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3" name="Freeform 614"/>
            <p:cNvSpPr/>
            <p:nvPr userDrawn="1"/>
          </p:nvSpPr>
          <p:spPr bwMode="auto">
            <a:xfrm>
              <a:off x="5613400" y="2849563"/>
              <a:ext cx="682625" cy="677863"/>
            </a:xfrm>
            <a:custGeom>
              <a:avLst/>
              <a:gdLst>
                <a:gd name="T0" fmla="*/ 430 w 430"/>
                <a:gd name="T1" fmla="*/ 175 h 427"/>
                <a:gd name="T2" fmla="*/ 262 w 430"/>
                <a:gd name="T3" fmla="*/ 427 h 427"/>
                <a:gd name="T4" fmla="*/ 0 w 430"/>
                <a:gd name="T5" fmla="*/ 254 h 427"/>
                <a:gd name="T6" fmla="*/ 166 w 430"/>
                <a:gd name="T7" fmla="*/ 0 h 427"/>
                <a:gd name="T8" fmla="*/ 430 w 430"/>
                <a:gd name="T9" fmla="*/ 17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27">
                  <a:moveTo>
                    <a:pt x="430" y="175"/>
                  </a:moveTo>
                  <a:lnTo>
                    <a:pt x="262" y="427"/>
                  </a:lnTo>
                  <a:lnTo>
                    <a:pt x="0" y="254"/>
                  </a:lnTo>
                  <a:lnTo>
                    <a:pt x="166" y="0"/>
                  </a:lnTo>
                  <a:lnTo>
                    <a:pt x="430" y="1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4" name="Freeform 615"/>
            <p:cNvSpPr/>
            <p:nvPr userDrawn="1"/>
          </p:nvSpPr>
          <p:spPr bwMode="auto">
            <a:xfrm>
              <a:off x="6094413" y="2757488"/>
              <a:ext cx="566738" cy="835025"/>
            </a:xfrm>
            <a:custGeom>
              <a:avLst/>
              <a:gdLst>
                <a:gd name="T0" fmla="*/ 357 w 357"/>
                <a:gd name="T1" fmla="*/ 14 h 526"/>
                <a:gd name="T2" fmla="*/ 19 w 357"/>
                <a:gd name="T3" fmla="*/ 526 h 526"/>
                <a:gd name="T4" fmla="*/ 0 w 357"/>
                <a:gd name="T5" fmla="*/ 512 h 526"/>
                <a:gd name="T6" fmla="*/ 336 w 357"/>
                <a:gd name="T7" fmla="*/ 0 h 526"/>
                <a:gd name="T8" fmla="*/ 357 w 357"/>
                <a:gd name="T9" fmla="*/ 1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526">
                  <a:moveTo>
                    <a:pt x="357" y="14"/>
                  </a:moveTo>
                  <a:lnTo>
                    <a:pt x="19" y="526"/>
                  </a:lnTo>
                  <a:lnTo>
                    <a:pt x="0" y="512"/>
                  </a:lnTo>
                  <a:lnTo>
                    <a:pt x="336" y="0"/>
                  </a:lnTo>
                  <a:lnTo>
                    <a:pt x="357" y="14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5" name="Freeform 616"/>
            <p:cNvSpPr/>
            <p:nvPr userDrawn="1"/>
          </p:nvSpPr>
          <p:spPr bwMode="auto">
            <a:xfrm>
              <a:off x="6094413" y="2757488"/>
              <a:ext cx="566738" cy="835025"/>
            </a:xfrm>
            <a:custGeom>
              <a:avLst/>
              <a:gdLst>
                <a:gd name="T0" fmla="*/ 357 w 357"/>
                <a:gd name="T1" fmla="*/ 14 h 526"/>
                <a:gd name="T2" fmla="*/ 19 w 357"/>
                <a:gd name="T3" fmla="*/ 526 h 526"/>
                <a:gd name="T4" fmla="*/ 0 w 357"/>
                <a:gd name="T5" fmla="*/ 512 h 526"/>
                <a:gd name="T6" fmla="*/ 336 w 357"/>
                <a:gd name="T7" fmla="*/ 0 h 526"/>
                <a:gd name="T8" fmla="*/ 357 w 357"/>
                <a:gd name="T9" fmla="*/ 1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526">
                  <a:moveTo>
                    <a:pt x="357" y="14"/>
                  </a:moveTo>
                  <a:lnTo>
                    <a:pt x="19" y="526"/>
                  </a:lnTo>
                  <a:lnTo>
                    <a:pt x="0" y="512"/>
                  </a:lnTo>
                  <a:lnTo>
                    <a:pt x="336" y="0"/>
                  </a:lnTo>
                  <a:lnTo>
                    <a:pt x="357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6" name="Freeform 617"/>
            <p:cNvSpPr/>
            <p:nvPr userDrawn="1"/>
          </p:nvSpPr>
          <p:spPr bwMode="auto">
            <a:xfrm>
              <a:off x="6162675" y="2803525"/>
              <a:ext cx="571500" cy="835025"/>
            </a:xfrm>
            <a:custGeom>
              <a:avLst/>
              <a:gdLst>
                <a:gd name="T0" fmla="*/ 360 w 360"/>
                <a:gd name="T1" fmla="*/ 14 h 526"/>
                <a:gd name="T2" fmla="*/ 22 w 360"/>
                <a:gd name="T3" fmla="*/ 526 h 526"/>
                <a:gd name="T4" fmla="*/ 0 w 360"/>
                <a:gd name="T5" fmla="*/ 511 h 526"/>
                <a:gd name="T6" fmla="*/ 338 w 360"/>
                <a:gd name="T7" fmla="*/ 0 h 526"/>
                <a:gd name="T8" fmla="*/ 360 w 360"/>
                <a:gd name="T9" fmla="*/ 1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526">
                  <a:moveTo>
                    <a:pt x="360" y="14"/>
                  </a:moveTo>
                  <a:lnTo>
                    <a:pt x="22" y="526"/>
                  </a:lnTo>
                  <a:lnTo>
                    <a:pt x="0" y="511"/>
                  </a:lnTo>
                  <a:lnTo>
                    <a:pt x="338" y="0"/>
                  </a:lnTo>
                  <a:lnTo>
                    <a:pt x="360" y="14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7" name="Freeform 618"/>
            <p:cNvSpPr/>
            <p:nvPr userDrawn="1"/>
          </p:nvSpPr>
          <p:spPr bwMode="auto">
            <a:xfrm>
              <a:off x="6162675" y="2803525"/>
              <a:ext cx="571500" cy="835025"/>
            </a:xfrm>
            <a:custGeom>
              <a:avLst/>
              <a:gdLst>
                <a:gd name="T0" fmla="*/ 360 w 360"/>
                <a:gd name="T1" fmla="*/ 14 h 526"/>
                <a:gd name="T2" fmla="*/ 22 w 360"/>
                <a:gd name="T3" fmla="*/ 526 h 526"/>
                <a:gd name="T4" fmla="*/ 0 w 360"/>
                <a:gd name="T5" fmla="*/ 511 h 526"/>
                <a:gd name="T6" fmla="*/ 338 w 360"/>
                <a:gd name="T7" fmla="*/ 0 h 526"/>
                <a:gd name="T8" fmla="*/ 360 w 360"/>
                <a:gd name="T9" fmla="*/ 1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526">
                  <a:moveTo>
                    <a:pt x="360" y="14"/>
                  </a:moveTo>
                  <a:lnTo>
                    <a:pt x="22" y="526"/>
                  </a:lnTo>
                  <a:lnTo>
                    <a:pt x="0" y="511"/>
                  </a:lnTo>
                  <a:lnTo>
                    <a:pt x="338" y="0"/>
                  </a:lnTo>
                  <a:lnTo>
                    <a:pt x="36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8" name="Freeform 619"/>
            <p:cNvSpPr/>
            <p:nvPr userDrawn="1"/>
          </p:nvSpPr>
          <p:spPr bwMode="auto">
            <a:xfrm>
              <a:off x="6235700" y="2852738"/>
              <a:ext cx="566738" cy="831850"/>
            </a:xfrm>
            <a:custGeom>
              <a:avLst/>
              <a:gdLst>
                <a:gd name="T0" fmla="*/ 357 w 357"/>
                <a:gd name="T1" fmla="*/ 12 h 524"/>
                <a:gd name="T2" fmla="*/ 19 w 357"/>
                <a:gd name="T3" fmla="*/ 524 h 524"/>
                <a:gd name="T4" fmla="*/ 0 w 357"/>
                <a:gd name="T5" fmla="*/ 512 h 524"/>
                <a:gd name="T6" fmla="*/ 338 w 357"/>
                <a:gd name="T7" fmla="*/ 0 h 524"/>
                <a:gd name="T8" fmla="*/ 357 w 357"/>
                <a:gd name="T9" fmla="*/ 1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524">
                  <a:moveTo>
                    <a:pt x="357" y="12"/>
                  </a:moveTo>
                  <a:lnTo>
                    <a:pt x="19" y="524"/>
                  </a:lnTo>
                  <a:lnTo>
                    <a:pt x="0" y="512"/>
                  </a:lnTo>
                  <a:lnTo>
                    <a:pt x="338" y="0"/>
                  </a:lnTo>
                  <a:lnTo>
                    <a:pt x="357" y="12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9" name="Freeform 620"/>
            <p:cNvSpPr/>
            <p:nvPr userDrawn="1"/>
          </p:nvSpPr>
          <p:spPr bwMode="auto">
            <a:xfrm>
              <a:off x="6235700" y="2852738"/>
              <a:ext cx="566738" cy="831850"/>
            </a:xfrm>
            <a:custGeom>
              <a:avLst/>
              <a:gdLst>
                <a:gd name="T0" fmla="*/ 357 w 357"/>
                <a:gd name="T1" fmla="*/ 12 h 524"/>
                <a:gd name="T2" fmla="*/ 19 w 357"/>
                <a:gd name="T3" fmla="*/ 524 h 524"/>
                <a:gd name="T4" fmla="*/ 0 w 357"/>
                <a:gd name="T5" fmla="*/ 512 h 524"/>
                <a:gd name="T6" fmla="*/ 338 w 357"/>
                <a:gd name="T7" fmla="*/ 0 h 524"/>
                <a:gd name="T8" fmla="*/ 357 w 357"/>
                <a:gd name="T9" fmla="*/ 1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524">
                  <a:moveTo>
                    <a:pt x="357" y="12"/>
                  </a:moveTo>
                  <a:lnTo>
                    <a:pt x="19" y="524"/>
                  </a:lnTo>
                  <a:lnTo>
                    <a:pt x="0" y="512"/>
                  </a:lnTo>
                  <a:lnTo>
                    <a:pt x="338" y="0"/>
                  </a:lnTo>
                  <a:lnTo>
                    <a:pt x="357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0" name="Freeform 621"/>
            <p:cNvSpPr/>
            <p:nvPr userDrawn="1"/>
          </p:nvSpPr>
          <p:spPr bwMode="auto">
            <a:xfrm>
              <a:off x="6303963" y="2898775"/>
              <a:ext cx="571500" cy="835025"/>
            </a:xfrm>
            <a:custGeom>
              <a:avLst/>
              <a:gdLst>
                <a:gd name="T0" fmla="*/ 360 w 360"/>
                <a:gd name="T1" fmla="*/ 14 h 526"/>
                <a:gd name="T2" fmla="*/ 21 w 360"/>
                <a:gd name="T3" fmla="*/ 526 h 526"/>
                <a:gd name="T4" fmla="*/ 0 w 360"/>
                <a:gd name="T5" fmla="*/ 511 h 526"/>
                <a:gd name="T6" fmla="*/ 338 w 360"/>
                <a:gd name="T7" fmla="*/ 0 h 526"/>
                <a:gd name="T8" fmla="*/ 360 w 360"/>
                <a:gd name="T9" fmla="*/ 1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526">
                  <a:moveTo>
                    <a:pt x="360" y="14"/>
                  </a:moveTo>
                  <a:lnTo>
                    <a:pt x="21" y="526"/>
                  </a:lnTo>
                  <a:lnTo>
                    <a:pt x="0" y="511"/>
                  </a:lnTo>
                  <a:lnTo>
                    <a:pt x="338" y="0"/>
                  </a:lnTo>
                  <a:lnTo>
                    <a:pt x="360" y="14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1" name="Freeform 622"/>
            <p:cNvSpPr/>
            <p:nvPr userDrawn="1"/>
          </p:nvSpPr>
          <p:spPr bwMode="auto">
            <a:xfrm>
              <a:off x="6303963" y="2898775"/>
              <a:ext cx="571500" cy="835025"/>
            </a:xfrm>
            <a:custGeom>
              <a:avLst/>
              <a:gdLst>
                <a:gd name="T0" fmla="*/ 360 w 360"/>
                <a:gd name="T1" fmla="*/ 14 h 526"/>
                <a:gd name="T2" fmla="*/ 21 w 360"/>
                <a:gd name="T3" fmla="*/ 526 h 526"/>
                <a:gd name="T4" fmla="*/ 0 w 360"/>
                <a:gd name="T5" fmla="*/ 511 h 526"/>
                <a:gd name="T6" fmla="*/ 338 w 360"/>
                <a:gd name="T7" fmla="*/ 0 h 526"/>
                <a:gd name="T8" fmla="*/ 360 w 360"/>
                <a:gd name="T9" fmla="*/ 1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526">
                  <a:moveTo>
                    <a:pt x="360" y="14"/>
                  </a:moveTo>
                  <a:lnTo>
                    <a:pt x="21" y="526"/>
                  </a:lnTo>
                  <a:lnTo>
                    <a:pt x="0" y="511"/>
                  </a:lnTo>
                  <a:lnTo>
                    <a:pt x="338" y="0"/>
                  </a:lnTo>
                  <a:lnTo>
                    <a:pt x="36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2" name="Freeform 623"/>
            <p:cNvSpPr/>
            <p:nvPr userDrawn="1"/>
          </p:nvSpPr>
          <p:spPr bwMode="auto">
            <a:xfrm>
              <a:off x="6375400" y="2944813"/>
              <a:ext cx="568325" cy="835025"/>
            </a:xfrm>
            <a:custGeom>
              <a:avLst/>
              <a:gdLst>
                <a:gd name="T0" fmla="*/ 358 w 358"/>
                <a:gd name="T1" fmla="*/ 14 h 526"/>
                <a:gd name="T2" fmla="*/ 20 w 358"/>
                <a:gd name="T3" fmla="*/ 526 h 526"/>
                <a:gd name="T4" fmla="*/ 0 w 358"/>
                <a:gd name="T5" fmla="*/ 511 h 526"/>
                <a:gd name="T6" fmla="*/ 339 w 358"/>
                <a:gd name="T7" fmla="*/ 0 h 526"/>
                <a:gd name="T8" fmla="*/ 358 w 358"/>
                <a:gd name="T9" fmla="*/ 1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526">
                  <a:moveTo>
                    <a:pt x="358" y="14"/>
                  </a:moveTo>
                  <a:lnTo>
                    <a:pt x="20" y="526"/>
                  </a:lnTo>
                  <a:lnTo>
                    <a:pt x="0" y="511"/>
                  </a:lnTo>
                  <a:lnTo>
                    <a:pt x="339" y="0"/>
                  </a:lnTo>
                  <a:lnTo>
                    <a:pt x="358" y="14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3" name="Freeform 624"/>
            <p:cNvSpPr/>
            <p:nvPr userDrawn="1"/>
          </p:nvSpPr>
          <p:spPr bwMode="auto">
            <a:xfrm>
              <a:off x="6375400" y="2944813"/>
              <a:ext cx="568325" cy="835025"/>
            </a:xfrm>
            <a:custGeom>
              <a:avLst/>
              <a:gdLst>
                <a:gd name="T0" fmla="*/ 358 w 358"/>
                <a:gd name="T1" fmla="*/ 14 h 526"/>
                <a:gd name="T2" fmla="*/ 20 w 358"/>
                <a:gd name="T3" fmla="*/ 526 h 526"/>
                <a:gd name="T4" fmla="*/ 0 w 358"/>
                <a:gd name="T5" fmla="*/ 511 h 526"/>
                <a:gd name="T6" fmla="*/ 339 w 358"/>
                <a:gd name="T7" fmla="*/ 0 h 526"/>
                <a:gd name="T8" fmla="*/ 358 w 358"/>
                <a:gd name="T9" fmla="*/ 1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526">
                  <a:moveTo>
                    <a:pt x="358" y="14"/>
                  </a:moveTo>
                  <a:lnTo>
                    <a:pt x="20" y="526"/>
                  </a:lnTo>
                  <a:lnTo>
                    <a:pt x="0" y="511"/>
                  </a:lnTo>
                  <a:lnTo>
                    <a:pt x="339" y="0"/>
                  </a:lnTo>
                  <a:lnTo>
                    <a:pt x="358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4" name="Freeform 625"/>
            <p:cNvSpPr/>
            <p:nvPr userDrawn="1"/>
          </p:nvSpPr>
          <p:spPr bwMode="auto">
            <a:xfrm>
              <a:off x="6445250" y="2989263"/>
              <a:ext cx="569913" cy="835025"/>
            </a:xfrm>
            <a:custGeom>
              <a:avLst/>
              <a:gdLst>
                <a:gd name="T0" fmla="*/ 359 w 359"/>
                <a:gd name="T1" fmla="*/ 15 h 526"/>
                <a:gd name="T2" fmla="*/ 21 w 359"/>
                <a:gd name="T3" fmla="*/ 526 h 526"/>
                <a:gd name="T4" fmla="*/ 0 w 359"/>
                <a:gd name="T5" fmla="*/ 512 h 526"/>
                <a:gd name="T6" fmla="*/ 338 w 359"/>
                <a:gd name="T7" fmla="*/ 0 h 526"/>
                <a:gd name="T8" fmla="*/ 359 w 359"/>
                <a:gd name="T9" fmla="*/ 1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526">
                  <a:moveTo>
                    <a:pt x="359" y="15"/>
                  </a:moveTo>
                  <a:lnTo>
                    <a:pt x="21" y="526"/>
                  </a:lnTo>
                  <a:lnTo>
                    <a:pt x="0" y="512"/>
                  </a:lnTo>
                  <a:lnTo>
                    <a:pt x="338" y="0"/>
                  </a:lnTo>
                  <a:lnTo>
                    <a:pt x="359" y="15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5" name="Freeform 626"/>
            <p:cNvSpPr/>
            <p:nvPr userDrawn="1"/>
          </p:nvSpPr>
          <p:spPr bwMode="auto">
            <a:xfrm>
              <a:off x="6445250" y="2989263"/>
              <a:ext cx="569913" cy="835025"/>
            </a:xfrm>
            <a:custGeom>
              <a:avLst/>
              <a:gdLst>
                <a:gd name="T0" fmla="*/ 359 w 359"/>
                <a:gd name="T1" fmla="*/ 15 h 526"/>
                <a:gd name="T2" fmla="*/ 21 w 359"/>
                <a:gd name="T3" fmla="*/ 526 h 526"/>
                <a:gd name="T4" fmla="*/ 0 w 359"/>
                <a:gd name="T5" fmla="*/ 512 h 526"/>
                <a:gd name="T6" fmla="*/ 338 w 359"/>
                <a:gd name="T7" fmla="*/ 0 h 526"/>
                <a:gd name="T8" fmla="*/ 359 w 359"/>
                <a:gd name="T9" fmla="*/ 1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526">
                  <a:moveTo>
                    <a:pt x="359" y="15"/>
                  </a:moveTo>
                  <a:lnTo>
                    <a:pt x="21" y="526"/>
                  </a:lnTo>
                  <a:lnTo>
                    <a:pt x="0" y="512"/>
                  </a:lnTo>
                  <a:lnTo>
                    <a:pt x="338" y="0"/>
                  </a:lnTo>
                  <a:lnTo>
                    <a:pt x="359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24" name="Freeform 627"/>
            <p:cNvSpPr/>
            <p:nvPr userDrawn="1"/>
          </p:nvSpPr>
          <p:spPr bwMode="auto">
            <a:xfrm>
              <a:off x="6516688" y="3040063"/>
              <a:ext cx="568325" cy="830263"/>
            </a:xfrm>
            <a:custGeom>
              <a:avLst/>
              <a:gdLst>
                <a:gd name="T0" fmla="*/ 358 w 358"/>
                <a:gd name="T1" fmla="*/ 12 h 523"/>
                <a:gd name="T2" fmla="*/ 19 w 358"/>
                <a:gd name="T3" fmla="*/ 523 h 523"/>
                <a:gd name="T4" fmla="*/ 0 w 358"/>
                <a:gd name="T5" fmla="*/ 511 h 523"/>
                <a:gd name="T6" fmla="*/ 338 w 358"/>
                <a:gd name="T7" fmla="*/ 0 h 523"/>
                <a:gd name="T8" fmla="*/ 358 w 358"/>
                <a:gd name="T9" fmla="*/ 12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523">
                  <a:moveTo>
                    <a:pt x="358" y="12"/>
                  </a:moveTo>
                  <a:lnTo>
                    <a:pt x="19" y="523"/>
                  </a:lnTo>
                  <a:lnTo>
                    <a:pt x="0" y="511"/>
                  </a:lnTo>
                  <a:lnTo>
                    <a:pt x="338" y="0"/>
                  </a:lnTo>
                  <a:lnTo>
                    <a:pt x="358" y="12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25" name="Freeform 628"/>
            <p:cNvSpPr/>
            <p:nvPr userDrawn="1"/>
          </p:nvSpPr>
          <p:spPr bwMode="auto">
            <a:xfrm>
              <a:off x="6516688" y="3040063"/>
              <a:ext cx="568325" cy="830263"/>
            </a:xfrm>
            <a:custGeom>
              <a:avLst/>
              <a:gdLst>
                <a:gd name="T0" fmla="*/ 358 w 358"/>
                <a:gd name="T1" fmla="*/ 12 h 523"/>
                <a:gd name="T2" fmla="*/ 19 w 358"/>
                <a:gd name="T3" fmla="*/ 523 h 523"/>
                <a:gd name="T4" fmla="*/ 0 w 358"/>
                <a:gd name="T5" fmla="*/ 511 h 523"/>
                <a:gd name="T6" fmla="*/ 338 w 358"/>
                <a:gd name="T7" fmla="*/ 0 h 523"/>
                <a:gd name="T8" fmla="*/ 358 w 358"/>
                <a:gd name="T9" fmla="*/ 12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523">
                  <a:moveTo>
                    <a:pt x="358" y="12"/>
                  </a:moveTo>
                  <a:lnTo>
                    <a:pt x="19" y="523"/>
                  </a:lnTo>
                  <a:lnTo>
                    <a:pt x="0" y="511"/>
                  </a:lnTo>
                  <a:lnTo>
                    <a:pt x="338" y="0"/>
                  </a:lnTo>
                  <a:lnTo>
                    <a:pt x="3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26" name="Freeform 629"/>
            <p:cNvSpPr/>
            <p:nvPr userDrawn="1"/>
          </p:nvSpPr>
          <p:spPr bwMode="auto">
            <a:xfrm>
              <a:off x="6584950" y="3086100"/>
              <a:ext cx="571500" cy="833438"/>
            </a:xfrm>
            <a:custGeom>
              <a:avLst/>
              <a:gdLst>
                <a:gd name="T0" fmla="*/ 360 w 360"/>
                <a:gd name="T1" fmla="*/ 14 h 525"/>
                <a:gd name="T2" fmla="*/ 22 w 360"/>
                <a:gd name="T3" fmla="*/ 525 h 525"/>
                <a:gd name="T4" fmla="*/ 0 w 360"/>
                <a:gd name="T5" fmla="*/ 511 h 525"/>
                <a:gd name="T6" fmla="*/ 339 w 360"/>
                <a:gd name="T7" fmla="*/ 0 h 525"/>
                <a:gd name="T8" fmla="*/ 360 w 360"/>
                <a:gd name="T9" fmla="*/ 1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525">
                  <a:moveTo>
                    <a:pt x="360" y="14"/>
                  </a:moveTo>
                  <a:lnTo>
                    <a:pt x="22" y="525"/>
                  </a:lnTo>
                  <a:lnTo>
                    <a:pt x="0" y="511"/>
                  </a:lnTo>
                  <a:lnTo>
                    <a:pt x="339" y="0"/>
                  </a:lnTo>
                  <a:lnTo>
                    <a:pt x="360" y="14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27" name="Freeform 630"/>
            <p:cNvSpPr/>
            <p:nvPr userDrawn="1"/>
          </p:nvSpPr>
          <p:spPr bwMode="auto">
            <a:xfrm>
              <a:off x="6584950" y="3086100"/>
              <a:ext cx="571500" cy="833438"/>
            </a:xfrm>
            <a:custGeom>
              <a:avLst/>
              <a:gdLst>
                <a:gd name="T0" fmla="*/ 360 w 360"/>
                <a:gd name="T1" fmla="*/ 14 h 525"/>
                <a:gd name="T2" fmla="*/ 22 w 360"/>
                <a:gd name="T3" fmla="*/ 525 h 525"/>
                <a:gd name="T4" fmla="*/ 0 w 360"/>
                <a:gd name="T5" fmla="*/ 511 h 525"/>
                <a:gd name="T6" fmla="*/ 339 w 360"/>
                <a:gd name="T7" fmla="*/ 0 h 525"/>
                <a:gd name="T8" fmla="*/ 360 w 360"/>
                <a:gd name="T9" fmla="*/ 14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525">
                  <a:moveTo>
                    <a:pt x="360" y="14"/>
                  </a:moveTo>
                  <a:lnTo>
                    <a:pt x="22" y="525"/>
                  </a:lnTo>
                  <a:lnTo>
                    <a:pt x="0" y="511"/>
                  </a:lnTo>
                  <a:lnTo>
                    <a:pt x="339" y="0"/>
                  </a:lnTo>
                  <a:lnTo>
                    <a:pt x="36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28" name="Freeform 631"/>
            <p:cNvSpPr/>
            <p:nvPr userDrawn="1"/>
          </p:nvSpPr>
          <p:spPr bwMode="auto">
            <a:xfrm>
              <a:off x="6657975" y="3130550"/>
              <a:ext cx="566738" cy="835025"/>
            </a:xfrm>
            <a:custGeom>
              <a:avLst/>
              <a:gdLst>
                <a:gd name="T0" fmla="*/ 357 w 357"/>
                <a:gd name="T1" fmla="*/ 15 h 526"/>
                <a:gd name="T2" fmla="*/ 19 w 357"/>
                <a:gd name="T3" fmla="*/ 526 h 526"/>
                <a:gd name="T4" fmla="*/ 0 w 357"/>
                <a:gd name="T5" fmla="*/ 512 h 526"/>
                <a:gd name="T6" fmla="*/ 338 w 357"/>
                <a:gd name="T7" fmla="*/ 0 h 526"/>
                <a:gd name="T8" fmla="*/ 357 w 357"/>
                <a:gd name="T9" fmla="*/ 1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526">
                  <a:moveTo>
                    <a:pt x="357" y="15"/>
                  </a:moveTo>
                  <a:lnTo>
                    <a:pt x="19" y="526"/>
                  </a:lnTo>
                  <a:lnTo>
                    <a:pt x="0" y="512"/>
                  </a:lnTo>
                  <a:lnTo>
                    <a:pt x="338" y="0"/>
                  </a:lnTo>
                  <a:lnTo>
                    <a:pt x="357" y="15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29" name="Freeform 632"/>
            <p:cNvSpPr/>
            <p:nvPr userDrawn="1"/>
          </p:nvSpPr>
          <p:spPr bwMode="auto">
            <a:xfrm>
              <a:off x="6657975" y="3130550"/>
              <a:ext cx="566738" cy="835025"/>
            </a:xfrm>
            <a:custGeom>
              <a:avLst/>
              <a:gdLst>
                <a:gd name="T0" fmla="*/ 357 w 357"/>
                <a:gd name="T1" fmla="*/ 15 h 526"/>
                <a:gd name="T2" fmla="*/ 19 w 357"/>
                <a:gd name="T3" fmla="*/ 526 h 526"/>
                <a:gd name="T4" fmla="*/ 0 w 357"/>
                <a:gd name="T5" fmla="*/ 512 h 526"/>
                <a:gd name="T6" fmla="*/ 338 w 357"/>
                <a:gd name="T7" fmla="*/ 0 h 526"/>
                <a:gd name="T8" fmla="*/ 357 w 357"/>
                <a:gd name="T9" fmla="*/ 1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526">
                  <a:moveTo>
                    <a:pt x="357" y="15"/>
                  </a:moveTo>
                  <a:lnTo>
                    <a:pt x="19" y="526"/>
                  </a:lnTo>
                  <a:lnTo>
                    <a:pt x="0" y="512"/>
                  </a:lnTo>
                  <a:lnTo>
                    <a:pt x="338" y="0"/>
                  </a:lnTo>
                  <a:lnTo>
                    <a:pt x="357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0" name="Freeform 633"/>
            <p:cNvSpPr/>
            <p:nvPr userDrawn="1"/>
          </p:nvSpPr>
          <p:spPr bwMode="auto">
            <a:xfrm>
              <a:off x="6726238" y="3176588"/>
              <a:ext cx="571500" cy="835025"/>
            </a:xfrm>
            <a:custGeom>
              <a:avLst/>
              <a:gdLst>
                <a:gd name="T0" fmla="*/ 360 w 360"/>
                <a:gd name="T1" fmla="*/ 15 h 526"/>
                <a:gd name="T2" fmla="*/ 22 w 360"/>
                <a:gd name="T3" fmla="*/ 526 h 526"/>
                <a:gd name="T4" fmla="*/ 0 w 360"/>
                <a:gd name="T5" fmla="*/ 512 h 526"/>
                <a:gd name="T6" fmla="*/ 338 w 360"/>
                <a:gd name="T7" fmla="*/ 0 h 526"/>
                <a:gd name="T8" fmla="*/ 360 w 360"/>
                <a:gd name="T9" fmla="*/ 1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526">
                  <a:moveTo>
                    <a:pt x="360" y="15"/>
                  </a:moveTo>
                  <a:lnTo>
                    <a:pt x="22" y="526"/>
                  </a:lnTo>
                  <a:lnTo>
                    <a:pt x="0" y="512"/>
                  </a:lnTo>
                  <a:lnTo>
                    <a:pt x="338" y="0"/>
                  </a:lnTo>
                  <a:lnTo>
                    <a:pt x="360" y="15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1" name="Freeform 634"/>
            <p:cNvSpPr/>
            <p:nvPr userDrawn="1"/>
          </p:nvSpPr>
          <p:spPr bwMode="auto">
            <a:xfrm>
              <a:off x="6108700" y="2659063"/>
              <a:ext cx="274638" cy="231775"/>
            </a:xfrm>
            <a:custGeom>
              <a:avLst/>
              <a:gdLst>
                <a:gd name="T0" fmla="*/ 57 w 72"/>
                <a:gd name="T1" fmla="*/ 50 h 61"/>
                <a:gd name="T2" fmla="*/ 47 w 72"/>
                <a:gd name="T3" fmla="*/ 61 h 61"/>
                <a:gd name="T4" fmla="*/ 34 w 72"/>
                <a:gd name="T5" fmla="*/ 52 h 61"/>
                <a:gd name="T6" fmla="*/ 38 w 72"/>
                <a:gd name="T7" fmla="*/ 45 h 61"/>
                <a:gd name="T8" fmla="*/ 44 w 72"/>
                <a:gd name="T9" fmla="*/ 48 h 61"/>
                <a:gd name="T10" fmla="*/ 50 w 72"/>
                <a:gd name="T11" fmla="*/ 42 h 61"/>
                <a:gd name="T12" fmla="*/ 50 w 72"/>
                <a:gd name="T13" fmla="*/ 31 h 61"/>
                <a:gd name="T14" fmla="*/ 37 w 72"/>
                <a:gd name="T15" fmla="*/ 36 h 61"/>
                <a:gd name="T16" fmla="*/ 14 w 72"/>
                <a:gd name="T17" fmla="*/ 39 h 61"/>
                <a:gd name="T18" fmla="*/ 9 w 72"/>
                <a:gd name="T19" fmla="*/ 18 h 61"/>
                <a:gd name="T20" fmla="*/ 0 w 72"/>
                <a:gd name="T21" fmla="*/ 12 h 61"/>
                <a:gd name="T22" fmla="*/ 5 w 72"/>
                <a:gd name="T23" fmla="*/ 4 h 61"/>
                <a:gd name="T24" fmla="*/ 14 w 72"/>
                <a:gd name="T25" fmla="*/ 10 h 61"/>
                <a:gd name="T26" fmla="*/ 24 w 72"/>
                <a:gd name="T27" fmla="*/ 0 h 61"/>
                <a:gd name="T28" fmla="*/ 36 w 72"/>
                <a:gd name="T29" fmla="*/ 8 h 61"/>
                <a:gd name="T30" fmla="*/ 32 w 72"/>
                <a:gd name="T31" fmla="*/ 15 h 61"/>
                <a:gd name="T32" fmla="*/ 25 w 72"/>
                <a:gd name="T33" fmla="*/ 13 h 61"/>
                <a:gd name="T34" fmla="*/ 20 w 72"/>
                <a:gd name="T35" fmla="*/ 18 h 61"/>
                <a:gd name="T36" fmla="*/ 20 w 72"/>
                <a:gd name="T37" fmla="*/ 28 h 61"/>
                <a:gd name="T38" fmla="*/ 33 w 72"/>
                <a:gd name="T39" fmla="*/ 22 h 61"/>
                <a:gd name="T40" fmla="*/ 56 w 72"/>
                <a:gd name="T41" fmla="*/ 19 h 61"/>
                <a:gd name="T42" fmla="*/ 62 w 72"/>
                <a:gd name="T43" fmla="*/ 42 h 61"/>
                <a:gd name="T44" fmla="*/ 72 w 72"/>
                <a:gd name="T45" fmla="*/ 48 h 61"/>
                <a:gd name="T46" fmla="*/ 67 w 72"/>
                <a:gd name="T47" fmla="*/ 56 h 61"/>
                <a:gd name="T48" fmla="*/ 57 w 72"/>
                <a:gd name="T49" fmla="*/ 5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2" h="61">
                  <a:moveTo>
                    <a:pt x="57" y="50"/>
                  </a:moveTo>
                  <a:cubicBezTo>
                    <a:pt x="52" y="56"/>
                    <a:pt x="47" y="61"/>
                    <a:pt x="47" y="61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7" y="46"/>
                    <a:pt x="50" y="42"/>
                  </a:cubicBezTo>
                  <a:cubicBezTo>
                    <a:pt x="53" y="38"/>
                    <a:pt x="54" y="33"/>
                    <a:pt x="50" y="31"/>
                  </a:cubicBezTo>
                  <a:cubicBezTo>
                    <a:pt x="47" y="28"/>
                    <a:pt x="42" y="32"/>
                    <a:pt x="37" y="36"/>
                  </a:cubicBezTo>
                  <a:cubicBezTo>
                    <a:pt x="31" y="41"/>
                    <a:pt x="24" y="45"/>
                    <a:pt x="14" y="39"/>
                  </a:cubicBezTo>
                  <a:cubicBezTo>
                    <a:pt x="7" y="34"/>
                    <a:pt x="6" y="26"/>
                    <a:pt x="9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9" y="4"/>
                    <a:pt x="24" y="0"/>
                    <a:pt x="24" y="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2" y="15"/>
                    <a:pt x="20" y="18"/>
                  </a:cubicBezTo>
                  <a:cubicBezTo>
                    <a:pt x="17" y="22"/>
                    <a:pt x="18" y="26"/>
                    <a:pt x="20" y="28"/>
                  </a:cubicBezTo>
                  <a:cubicBezTo>
                    <a:pt x="24" y="30"/>
                    <a:pt x="28" y="26"/>
                    <a:pt x="33" y="22"/>
                  </a:cubicBezTo>
                  <a:cubicBezTo>
                    <a:pt x="40" y="18"/>
                    <a:pt x="47" y="13"/>
                    <a:pt x="56" y="19"/>
                  </a:cubicBezTo>
                  <a:cubicBezTo>
                    <a:pt x="64" y="24"/>
                    <a:pt x="65" y="33"/>
                    <a:pt x="62" y="42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57" y="50"/>
                    <a:pt x="57" y="50"/>
                    <a:pt x="57" y="50"/>
                  </a:cubicBezTo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2" name="Freeform 635"/>
            <p:cNvSpPr/>
            <p:nvPr userDrawn="1"/>
          </p:nvSpPr>
          <p:spPr bwMode="auto">
            <a:xfrm>
              <a:off x="6051550" y="2417763"/>
              <a:ext cx="214313" cy="130175"/>
            </a:xfrm>
            <a:custGeom>
              <a:avLst/>
              <a:gdLst>
                <a:gd name="T0" fmla="*/ 0 w 135"/>
                <a:gd name="T1" fmla="*/ 29 h 82"/>
                <a:gd name="T2" fmla="*/ 135 w 135"/>
                <a:gd name="T3" fmla="*/ 0 h 82"/>
                <a:gd name="T4" fmla="*/ 82 w 135"/>
                <a:gd name="T5" fmla="*/ 82 h 82"/>
                <a:gd name="T6" fmla="*/ 0 w 135"/>
                <a:gd name="T7" fmla="*/ 2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82">
                  <a:moveTo>
                    <a:pt x="0" y="29"/>
                  </a:moveTo>
                  <a:lnTo>
                    <a:pt x="135" y="0"/>
                  </a:lnTo>
                  <a:lnTo>
                    <a:pt x="82" y="82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2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3" name="Freeform 636"/>
            <p:cNvSpPr/>
            <p:nvPr userDrawn="1"/>
          </p:nvSpPr>
          <p:spPr bwMode="auto">
            <a:xfrm>
              <a:off x="6051550" y="2417763"/>
              <a:ext cx="214313" cy="130175"/>
            </a:xfrm>
            <a:custGeom>
              <a:avLst/>
              <a:gdLst>
                <a:gd name="T0" fmla="*/ 0 w 135"/>
                <a:gd name="T1" fmla="*/ 29 h 82"/>
                <a:gd name="T2" fmla="*/ 135 w 135"/>
                <a:gd name="T3" fmla="*/ 0 h 82"/>
                <a:gd name="T4" fmla="*/ 82 w 135"/>
                <a:gd name="T5" fmla="*/ 82 h 82"/>
                <a:gd name="T6" fmla="*/ 0 w 135"/>
                <a:gd name="T7" fmla="*/ 2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82">
                  <a:moveTo>
                    <a:pt x="0" y="29"/>
                  </a:moveTo>
                  <a:lnTo>
                    <a:pt x="135" y="0"/>
                  </a:lnTo>
                  <a:lnTo>
                    <a:pt x="82" y="82"/>
                  </a:lnTo>
                  <a:lnTo>
                    <a:pt x="0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4" name="Freeform 637"/>
            <p:cNvSpPr/>
            <p:nvPr userDrawn="1"/>
          </p:nvSpPr>
          <p:spPr bwMode="auto">
            <a:xfrm>
              <a:off x="5359400" y="2692400"/>
              <a:ext cx="1789113" cy="1487488"/>
            </a:xfrm>
            <a:custGeom>
              <a:avLst/>
              <a:gdLst>
                <a:gd name="T0" fmla="*/ 177 w 1127"/>
                <a:gd name="T1" fmla="*/ 65 h 937"/>
                <a:gd name="T2" fmla="*/ 0 w 1127"/>
                <a:gd name="T3" fmla="*/ 658 h 937"/>
                <a:gd name="T4" fmla="*/ 921 w 1127"/>
                <a:gd name="T5" fmla="*/ 937 h 937"/>
                <a:gd name="T6" fmla="*/ 1127 w 1127"/>
                <a:gd name="T7" fmla="*/ 250 h 937"/>
                <a:gd name="T8" fmla="*/ 297 w 1127"/>
                <a:gd name="T9" fmla="*/ 0 h 937"/>
                <a:gd name="T10" fmla="*/ 177 w 1127"/>
                <a:gd name="T11" fmla="*/ 65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7" h="937">
                  <a:moveTo>
                    <a:pt x="177" y="65"/>
                  </a:moveTo>
                  <a:lnTo>
                    <a:pt x="0" y="658"/>
                  </a:lnTo>
                  <a:lnTo>
                    <a:pt x="921" y="937"/>
                  </a:lnTo>
                  <a:lnTo>
                    <a:pt x="1127" y="250"/>
                  </a:lnTo>
                  <a:lnTo>
                    <a:pt x="297" y="0"/>
                  </a:lnTo>
                  <a:lnTo>
                    <a:pt x="177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5" name="Freeform 638"/>
            <p:cNvSpPr/>
            <p:nvPr userDrawn="1"/>
          </p:nvSpPr>
          <p:spPr bwMode="auto">
            <a:xfrm>
              <a:off x="5359400" y="2692400"/>
              <a:ext cx="1789113" cy="1487488"/>
            </a:xfrm>
            <a:custGeom>
              <a:avLst/>
              <a:gdLst>
                <a:gd name="T0" fmla="*/ 177 w 1127"/>
                <a:gd name="T1" fmla="*/ 65 h 937"/>
                <a:gd name="T2" fmla="*/ 0 w 1127"/>
                <a:gd name="T3" fmla="*/ 658 h 937"/>
                <a:gd name="T4" fmla="*/ 921 w 1127"/>
                <a:gd name="T5" fmla="*/ 937 h 937"/>
                <a:gd name="T6" fmla="*/ 1127 w 1127"/>
                <a:gd name="T7" fmla="*/ 250 h 937"/>
                <a:gd name="T8" fmla="*/ 297 w 1127"/>
                <a:gd name="T9" fmla="*/ 0 h 937"/>
                <a:gd name="T10" fmla="*/ 177 w 1127"/>
                <a:gd name="T11" fmla="*/ 65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7" h="937">
                  <a:moveTo>
                    <a:pt x="177" y="65"/>
                  </a:moveTo>
                  <a:lnTo>
                    <a:pt x="0" y="658"/>
                  </a:lnTo>
                  <a:lnTo>
                    <a:pt x="921" y="937"/>
                  </a:lnTo>
                  <a:lnTo>
                    <a:pt x="1127" y="250"/>
                  </a:lnTo>
                  <a:lnTo>
                    <a:pt x="297" y="0"/>
                  </a:lnTo>
                  <a:lnTo>
                    <a:pt x="177" y="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6" name="Freeform 639"/>
            <p:cNvSpPr/>
            <p:nvPr userDrawn="1"/>
          </p:nvSpPr>
          <p:spPr bwMode="auto">
            <a:xfrm>
              <a:off x="5446713" y="3219450"/>
              <a:ext cx="617538" cy="604838"/>
            </a:xfrm>
            <a:custGeom>
              <a:avLst/>
              <a:gdLst>
                <a:gd name="T0" fmla="*/ 389 w 389"/>
                <a:gd name="T1" fmla="*/ 91 h 381"/>
                <a:gd name="T2" fmla="*/ 302 w 389"/>
                <a:gd name="T3" fmla="*/ 381 h 381"/>
                <a:gd name="T4" fmla="*/ 0 w 389"/>
                <a:gd name="T5" fmla="*/ 290 h 381"/>
                <a:gd name="T6" fmla="*/ 86 w 389"/>
                <a:gd name="T7" fmla="*/ 0 h 381"/>
                <a:gd name="T8" fmla="*/ 389 w 389"/>
                <a:gd name="T9" fmla="*/ 9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381">
                  <a:moveTo>
                    <a:pt x="389" y="91"/>
                  </a:moveTo>
                  <a:lnTo>
                    <a:pt x="302" y="381"/>
                  </a:lnTo>
                  <a:lnTo>
                    <a:pt x="0" y="290"/>
                  </a:lnTo>
                  <a:lnTo>
                    <a:pt x="86" y="0"/>
                  </a:lnTo>
                  <a:lnTo>
                    <a:pt x="389" y="9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7" name="Freeform 640"/>
            <p:cNvSpPr/>
            <p:nvPr userDrawn="1"/>
          </p:nvSpPr>
          <p:spPr bwMode="auto">
            <a:xfrm>
              <a:off x="5999163" y="2913063"/>
              <a:ext cx="315913" cy="942975"/>
            </a:xfrm>
            <a:custGeom>
              <a:avLst/>
              <a:gdLst>
                <a:gd name="T0" fmla="*/ 199 w 199"/>
                <a:gd name="T1" fmla="*/ 8 h 594"/>
                <a:gd name="T2" fmla="*/ 21 w 199"/>
                <a:gd name="T3" fmla="*/ 594 h 594"/>
                <a:gd name="T4" fmla="*/ 0 w 199"/>
                <a:gd name="T5" fmla="*/ 586 h 594"/>
                <a:gd name="T6" fmla="*/ 175 w 199"/>
                <a:gd name="T7" fmla="*/ 0 h 594"/>
                <a:gd name="T8" fmla="*/ 199 w 199"/>
                <a:gd name="T9" fmla="*/ 8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4">
                  <a:moveTo>
                    <a:pt x="199" y="8"/>
                  </a:moveTo>
                  <a:lnTo>
                    <a:pt x="21" y="594"/>
                  </a:lnTo>
                  <a:lnTo>
                    <a:pt x="0" y="586"/>
                  </a:lnTo>
                  <a:lnTo>
                    <a:pt x="175" y="0"/>
                  </a:lnTo>
                  <a:lnTo>
                    <a:pt x="199" y="8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8" name="Freeform 641"/>
            <p:cNvSpPr/>
            <p:nvPr userDrawn="1"/>
          </p:nvSpPr>
          <p:spPr bwMode="auto">
            <a:xfrm>
              <a:off x="5999163" y="2913063"/>
              <a:ext cx="315913" cy="942975"/>
            </a:xfrm>
            <a:custGeom>
              <a:avLst/>
              <a:gdLst>
                <a:gd name="T0" fmla="*/ 199 w 199"/>
                <a:gd name="T1" fmla="*/ 8 h 594"/>
                <a:gd name="T2" fmla="*/ 21 w 199"/>
                <a:gd name="T3" fmla="*/ 594 h 594"/>
                <a:gd name="T4" fmla="*/ 0 w 199"/>
                <a:gd name="T5" fmla="*/ 586 h 594"/>
                <a:gd name="T6" fmla="*/ 175 w 199"/>
                <a:gd name="T7" fmla="*/ 0 h 594"/>
                <a:gd name="T8" fmla="*/ 199 w 199"/>
                <a:gd name="T9" fmla="*/ 8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4">
                  <a:moveTo>
                    <a:pt x="199" y="8"/>
                  </a:moveTo>
                  <a:lnTo>
                    <a:pt x="21" y="594"/>
                  </a:lnTo>
                  <a:lnTo>
                    <a:pt x="0" y="586"/>
                  </a:lnTo>
                  <a:lnTo>
                    <a:pt x="175" y="0"/>
                  </a:lnTo>
                  <a:lnTo>
                    <a:pt x="199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39" name="Freeform 642"/>
            <p:cNvSpPr/>
            <p:nvPr userDrawn="1"/>
          </p:nvSpPr>
          <p:spPr bwMode="auto">
            <a:xfrm>
              <a:off x="6078538" y="2936875"/>
              <a:ext cx="315913" cy="944563"/>
            </a:xfrm>
            <a:custGeom>
              <a:avLst/>
              <a:gdLst>
                <a:gd name="T0" fmla="*/ 199 w 199"/>
                <a:gd name="T1" fmla="*/ 7 h 595"/>
                <a:gd name="T2" fmla="*/ 24 w 199"/>
                <a:gd name="T3" fmla="*/ 595 h 595"/>
                <a:gd name="T4" fmla="*/ 0 w 199"/>
                <a:gd name="T5" fmla="*/ 588 h 595"/>
                <a:gd name="T6" fmla="*/ 175 w 199"/>
                <a:gd name="T7" fmla="*/ 0 h 595"/>
                <a:gd name="T8" fmla="*/ 199 w 199"/>
                <a:gd name="T9" fmla="*/ 7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5">
                  <a:moveTo>
                    <a:pt x="199" y="7"/>
                  </a:moveTo>
                  <a:lnTo>
                    <a:pt x="24" y="595"/>
                  </a:lnTo>
                  <a:lnTo>
                    <a:pt x="0" y="588"/>
                  </a:lnTo>
                  <a:lnTo>
                    <a:pt x="175" y="0"/>
                  </a:lnTo>
                  <a:lnTo>
                    <a:pt x="199" y="7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0" name="Freeform 643"/>
            <p:cNvSpPr/>
            <p:nvPr userDrawn="1"/>
          </p:nvSpPr>
          <p:spPr bwMode="auto">
            <a:xfrm>
              <a:off x="6078538" y="2936875"/>
              <a:ext cx="315913" cy="944563"/>
            </a:xfrm>
            <a:custGeom>
              <a:avLst/>
              <a:gdLst>
                <a:gd name="T0" fmla="*/ 199 w 199"/>
                <a:gd name="T1" fmla="*/ 7 h 595"/>
                <a:gd name="T2" fmla="*/ 24 w 199"/>
                <a:gd name="T3" fmla="*/ 595 h 595"/>
                <a:gd name="T4" fmla="*/ 0 w 199"/>
                <a:gd name="T5" fmla="*/ 588 h 595"/>
                <a:gd name="T6" fmla="*/ 175 w 199"/>
                <a:gd name="T7" fmla="*/ 0 h 595"/>
                <a:gd name="T8" fmla="*/ 199 w 199"/>
                <a:gd name="T9" fmla="*/ 7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5">
                  <a:moveTo>
                    <a:pt x="199" y="7"/>
                  </a:moveTo>
                  <a:lnTo>
                    <a:pt x="24" y="595"/>
                  </a:lnTo>
                  <a:lnTo>
                    <a:pt x="0" y="588"/>
                  </a:lnTo>
                  <a:lnTo>
                    <a:pt x="175" y="0"/>
                  </a:lnTo>
                  <a:lnTo>
                    <a:pt x="199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1" name="Freeform 644"/>
            <p:cNvSpPr/>
            <p:nvPr userDrawn="1"/>
          </p:nvSpPr>
          <p:spPr bwMode="auto">
            <a:xfrm>
              <a:off x="6159500" y="2963863"/>
              <a:ext cx="315913" cy="941388"/>
            </a:xfrm>
            <a:custGeom>
              <a:avLst/>
              <a:gdLst>
                <a:gd name="T0" fmla="*/ 199 w 199"/>
                <a:gd name="T1" fmla="*/ 7 h 593"/>
                <a:gd name="T2" fmla="*/ 24 w 199"/>
                <a:gd name="T3" fmla="*/ 593 h 593"/>
                <a:gd name="T4" fmla="*/ 0 w 199"/>
                <a:gd name="T5" fmla="*/ 586 h 593"/>
                <a:gd name="T6" fmla="*/ 177 w 199"/>
                <a:gd name="T7" fmla="*/ 0 h 593"/>
                <a:gd name="T8" fmla="*/ 199 w 199"/>
                <a:gd name="T9" fmla="*/ 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3">
                  <a:moveTo>
                    <a:pt x="199" y="7"/>
                  </a:moveTo>
                  <a:lnTo>
                    <a:pt x="24" y="593"/>
                  </a:lnTo>
                  <a:lnTo>
                    <a:pt x="0" y="586"/>
                  </a:lnTo>
                  <a:lnTo>
                    <a:pt x="177" y="0"/>
                  </a:lnTo>
                  <a:lnTo>
                    <a:pt x="199" y="7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2" name="Freeform 645"/>
            <p:cNvSpPr/>
            <p:nvPr userDrawn="1"/>
          </p:nvSpPr>
          <p:spPr bwMode="auto">
            <a:xfrm>
              <a:off x="6159500" y="2963863"/>
              <a:ext cx="315913" cy="941388"/>
            </a:xfrm>
            <a:custGeom>
              <a:avLst/>
              <a:gdLst>
                <a:gd name="T0" fmla="*/ 199 w 199"/>
                <a:gd name="T1" fmla="*/ 7 h 593"/>
                <a:gd name="T2" fmla="*/ 24 w 199"/>
                <a:gd name="T3" fmla="*/ 593 h 593"/>
                <a:gd name="T4" fmla="*/ 0 w 199"/>
                <a:gd name="T5" fmla="*/ 586 h 593"/>
                <a:gd name="T6" fmla="*/ 177 w 199"/>
                <a:gd name="T7" fmla="*/ 0 h 593"/>
                <a:gd name="T8" fmla="*/ 199 w 199"/>
                <a:gd name="T9" fmla="*/ 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3">
                  <a:moveTo>
                    <a:pt x="199" y="7"/>
                  </a:moveTo>
                  <a:lnTo>
                    <a:pt x="24" y="593"/>
                  </a:lnTo>
                  <a:lnTo>
                    <a:pt x="0" y="586"/>
                  </a:lnTo>
                  <a:lnTo>
                    <a:pt x="177" y="0"/>
                  </a:lnTo>
                  <a:lnTo>
                    <a:pt x="199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3" name="Freeform 646"/>
            <p:cNvSpPr/>
            <p:nvPr userDrawn="1"/>
          </p:nvSpPr>
          <p:spPr bwMode="auto">
            <a:xfrm>
              <a:off x="6238875" y="2986088"/>
              <a:ext cx="319088" cy="946150"/>
            </a:xfrm>
            <a:custGeom>
              <a:avLst/>
              <a:gdLst>
                <a:gd name="T0" fmla="*/ 201 w 201"/>
                <a:gd name="T1" fmla="*/ 7 h 596"/>
                <a:gd name="T2" fmla="*/ 24 w 201"/>
                <a:gd name="T3" fmla="*/ 596 h 596"/>
                <a:gd name="T4" fmla="*/ 0 w 201"/>
                <a:gd name="T5" fmla="*/ 588 h 596"/>
                <a:gd name="T6" fmla="*/ 177 w 201"/>
                <a:gd name="T7" fmla="*/ 0 h 596"/>
                <a:gd name="T8" fmla="*/ 201 w 201"/>
                <a:gd name="T9" fmla="*/ 7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596">
                  <a:moveTo>
                    <a:pt x="201" y="7"/>
                  </a:moveTo>
                  <a:lnTo>
                    <a:pt x="24" y="596"/>
                  </a:lnTo>
                  <a:lnTo>
                    <a:pt x="0" y="588"/>
                  </a:lnTo>
                  <a:lnTo>
                    <a:pt x="177" y="0"/>
                  </a:lnTo>
                  <a:lnTo>
                    <a:pt x="201" y="7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4" name="Freeform 647"/>
            <p:cNvSpPr/>
            <p:nvPr userDrawn="1"/>
          </p:nvSpPr>
          <p:spPr bwMode="auto">
            <a:xfrm>
              <a:off x="6238875" y="2986088"/>
              <a:ext cx="319088" cy="946150"/>
            </a:xfrm>
            <a:custGeom>
              <a:avLst/>
              <a:gdLst>
                <a:gd name="T0" fmla="*/ 201 w 201"/>
                <a:gd name="T1" fmla="*/ 7 h 596"/>
                <a:gd name="T2" fmla="*/ 24 w 201"/>
                <a:gd name="T3" fmla="*/ 596 h 596"/>
                <a:gd name="T4" fmla="*/ 0 w 201"/>
                <a:gd name="T5" fmla="*/ 588 h 596"/>
                <a:gd name="T6" fmla="*/ 177 w 201"/>
                <a:gd name="T7" fmla="*/ 0 h 596"/>
                <a:gd name="T8" fmla="*/ 201 w 201"/>
                <a:gd name="T9" fmla="*/ 7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596">
                  <a:moveTo>
                    <a:pt x="201" y="7"/>
                  </a:moveTo>
                  <a:lnTo>
                    <a:pt x="24" y="596"/>
                  </a:lnTo>
                  <a:lnTo>
                    <a:pt x="0" y="588"/>
                  </a:lnTo>
                  <a:lnTo>
                    <a:pt x="177" y="0"/>
                  </a:lnTo>
                  <a:lnTo>
                    <a:pt x="201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5" name="Freeform 648"/>
            <p:cNvSpPr/>
            <p:nvPr userDrawn="1"/>
          </p:nvSpPr>
          <p:spPr bwMode="auto">
            <a:xfrm>
              <a:off x="6323013" y="3013075"/>
              <a:ext cx="315913" cy="941388"/>
            </a:xfrm>
            <a:custGeom>
              <a:avLst/>
              <a:gdLst>
                <a:gd name="T0" fmla="*/ 199 w 199"/>
                <a:gd name="T1" fmla="*/ 5 h 593"/>
                <a:gd name="T2" fmla="*/ 21 w 199"/>
                <a:gd name="T3" fmla="*/ 593 h 593"/>
                <a:gd name="T4" fmla="*/ 0 w 199"/>
                <a:gd name="T5" fmla="*/ 586 h 593"/>
                <a:gd name="T6" fmla="*/ 175 w 199"/>
                <a:gd name="T7" fmla="*/ 0 h 593"/>
                <a:gd name="T8" fmla="*/ 199 w 199"/>
                <a:gd name="T9" fmla="*/ 5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3">
                  <a:moveTo>
                    <a:pt x="199" y="5"/>
                  </a:moveTo>
                  <a:lnTo>
                    <a:pt x="21" y="593"/>
                  </a:lnTo>
                  <a:lnTo>
                    <a:pt x="0" y="586"/>
                  </a:lnTo>
                  <a:lnTo>
                    <a:pt x="175" y="0"/>
                  </a:lnTo>
                  <a:lnTo>
                    <a:pt x="199" y="5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6" name="Freeform 649"/>
            <p:cNvSpPr/>
            <p:nvPr userDrawn="1"/>
          </p:nvSpPr>
          <p:spPr bwMode="auto">
            <a:xfrm>
              <a:off x="6323013" y="3013075"/>
              <a:ext cx="315913" cy="941388"/>
            </a:xfrm>
            <a:custGeom>
              <a:avLst/>
              <a:gdLst>
                <a:gd name="T0" fmla="*/ 199 w 199"/>
                <a:gd name="T1" fmla="*/ 5 h 593"/>
                <a:gd name="T2" fmla="*/ 21 w 199"/>
                <a:gd name="T3" fmla="*/ 593 h 593"/>
                <a:gd name="T4" fmla="*/ 0 w 199"/>
                <a:gd name="T5" fmla="*/ 586 h 593"/>
                <a:gd name="T6" fmla="*/ 175 w 199"/>
                <a:gd name="T7" fmla="*/ 0 h 593"/>
                <a:gd name="T8" fmla="*/ 199 w 199"/>
                <a:gd name="T9" fmla="*/ 5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3">
                  <a:moveTo>
                    <a:pt x="199" y="5"/>
                  </a:moveTo>
                  <a:lnTo>
                    <a:pt x="21" y="593"/>
                  </a:lnTo>
                  <a:lnTo>
                    <a:pt x="0" y="586"/>
                  </a:lnTo>
                  <a:lnTo>
                    <a:pt x="175" y="0"/>
                  </a:lnTo>
                  <a:lnTo>
                    <a:pt x="199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7" name="Freeform 650"/>
            <p:cNvSpPr/>
            <p:nvPr userDrawn="1"/>
          </p:nvSpPr>
          <p:spPr bwMode="auto">
            <a:xfrm>
              <a:off x="6402388" y="3035300"/>
              <a:ext cx="315913" cy="941388"/>
            </a:xfrm>
            <a:custGeom>
              <a:avLst/>
              <a:gdLst>
                <a:gd name="T0" fmla="*/ 199 w 199"/>
                <a:gd name="T1" fmla="*/ 7 h 593"/>
                <a:gd name="T2" fmla="*/ 24 w 199"/>
                <a:gd name="T3" fmla="*/ 593 h 593"/>
                <a:gd name="T4" fmla="*/ 0 w 199"/>
                <a:gd name="T5" fmla="*/ 586 h 593"/>
                <a:gd name="T6" fmla="*/ 175 w 199"/>
                <a:gd name="T7" fmla="*/ 0 h 593"/>
                <a:gd name="T8" fmla="*/ 199 w 199"/>
                <a:gd name="T9" fmla="*/ 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3">
                  <a:moveTo>
                    <a:pt x="199" y="7"/>
                  </a:moveTo>
                  <a:lnTo>
                    <a:pt x="24" y="593"/>
                  </a:lnTo>
                  <a:lnTo>
                    <a:pt x="0" y="586"/>
                  </a:lnTo>
                  <a:lnTo>
                    <a:pt x="175" y="0"/>
                  </a:lnTo>
                  <a:lnTo>
                    <a:pt x="199" y="7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8" name="Freeform 651"/>
            <p:cNvSpPr/>
            <p:nvPr userDrawn="1"/>
          </p:nvSpPr>
          <p:spPr bwMode="auto">
            <a:xfrm>
              <a:off x="6402388" y="3035300"/>
              <a:ext cx="315913" cy="941388"/>
            </a:xfrm>
            <a:custGeom>
              <a:avLst/>
              <a:gdLst>
                <a:gd name="T0" fmla="*/ 199 w 199"/>
                <a:gd name="T1" fmla="*/ 7 h 593"/>
                <a:gd name="T2" fmla="*/ 24 w 199"/>
                <a:gd name="T3" fmla="*/ 593 h 593"/>
                <a:gd name="T4" fmla="*/ 0 w 199"/>
                <a:gd name="T5" fmla="*/ 586 h 593"/>
                <a:gd name="T6" fmla="*/ 175 w 199"/>
                <a:gd name="T7" fmla="*/ 0 h 593"/>
                <a:gd name="T8" fmla="*/ 199 w 199"/>
                <a:gd name="T9" fmla="*/ 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3">
                  <a:moveTo>
                    <a:pt x="199" y="7"/>
                  </a:moveTo>
                  <a:lnTo>
                    <a:pt x="24" y="593"/>
                  </a:lnTo>
                  <a:lnTo>
                    <a:pt x="0" y="586"/>
                  </a:lnTo>
                  <a:lnTo>
                    <a:pt x="175" y="0"/>
                  </a:lnTo>
                  <a:lnTo>
                    <a:pt x="199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49" name="Freeform 652"/>
            <p:cNvSpPr/>
            <p:nvPr userDrawn="1"/>
          </p:nvSpPr>
          <p:spPr bwMode="auto">
            <a:xfrm>
              <a:off x="6481763" y="3059113"/>
              <a:ext cx="317500" cy="944563"/>
            </a:xfrm>
            <a:custGeom>
              <a:avLst/>
              <a:gdLst>
                <a:gd name="T0" fmla="*/ 200 w 200"/>
                <a:gd name="T1" fmla="*/ 7 h 595"/>
                <a:gd name="T2" fmla="*/ 24 w 200"/>
                <a:gd name="T3" fmla="*/ 595 h 595"/>
                <a:gd name="T4" fmla="*/ 0 w 200"/>
                <a:gd name="T5" fmla="*/ 588 h 595"/>
                <a:gd name="T6" fmla="*/ 178 w 200"/>
                <a:gd name="T7" fmla="*/ 0 h 595"/>
                <a:gd name="T8" fmla="*/ 200 w 200"/>
                <a:gd name="T9" fmla="*/ 7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595">
                  <a:moveTo>
                    <a:pt x="200" y="7"/>
                  </a:moveTo>
                  <a:lnTo>
                    <a:pt x="24" y="595"/>
                  </a:lnTo>
                  <a:lnTo>
                    <a:pt x="0" y="588"/>
                  </a:lnTo>
                  <a:lnTo>
                    <a:pt x="178" y="0"/>
                  </a:lnTo>
                  <a:lnTo>
                    <a:pt x="200" y="7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0" name="Freeform 653"/>
            <p:cNvSpPr/>
            <p:nvPr userDrawn="1"/>
          </p:nvSpPr>
          <p:spPr bwMode="auto">
            <a:xfrm>
              <a:off x="6481763" y="3059113"/>
              <a:ext cx="317500" cy="944563"/>
            </a:xfrm>
            <a:custGeom>
              <a:avLst/>
              <a:gdLst>
                <a:gd name="T0" fmla="*/ 200 w 200"/>
                <a:gd name="T1" fmla="*/ 7 h 595"/>
                <a:gd name="T2" fmla="*/ 24 w 200"/>
                <a:gd name="T3" fmla="*/ 595 h 595"/>
                <a:gd name="T4" fmla="*/ 0 w 200"/>
                <a:gd name="T5" fmla="*/ 588 h 595"/>
                <a:gd name="T6" fmla="*/ 178 w 200"/>
                <a:gd name="T7" fmla="*/ 0 h 595"/>
                <a:gd name="T8" fmla="*/ 200 w 200"/>
                <a:gd name="T9" fmla="*/ 7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595">
                  <a:moveTo>
                    <a:pt x="200" y="7"/>
                  </a:moveTo>
                  <a:lnTo>
                    <a:pt x="24" y="595"/>
                  </a:lnTo>
                  <a:lnTo>
                    <a:pt x="0" y="588"/>
                  </a:lnTo>
                  <a:lnTo>
                    <a:pt x="178" y="0"/>
                  </a:lnTo>
                  <a:lnTo>
                    <a:pt x="20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1" name="Freeform 654"/>
            <p:cNvSpPr/>
            <p:nvPr userDrawn="1"/>
          </p:nvSpPr>
          <p:spPr bwMode="auto">
            <a:xfrm>
              <a:off x="6562725" y="3086100"/>
              <a:ext cx="319088" cy="941388"/>
            </a:xfrm>
            <a:custGeom>
              <a:avLst/>
              <a:gdLst>
                <a:gd name="T0" fmla="*/ 201 w 201"/>
                <a:gd name="T1" fmla="*/ 7 h 593"/>
                <a:gd name="T2" fmla="*/ 24 w 201"/>
                <a:gd name="T3" fmla="*/ 593 h 593"/>
                <a:gd name="T4" fmla="*/ 0 w 201"/>
                <a:gd name="T5" fmla="*/ 585 h 593"/>
                <a:gd name="T6" fmla="*/ 177 w 201"/>
                <a:gd name="T7" fmla="*/ 0 h 593"/>
                <a:gd name="T8" fmla="*/ 201 w 201"/>
                <a:gd name="T9" fmla="*/ 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593">
                  <a:moveTo>
                    <a:pt x="201" y="7"/>
                  </a:moveTo>
                  <a:lnTo>
                    <a:pt x="24" y="593"/>
                  </a:lnTo>
                  <a:lnTo>
                    <a:pt x="0" y="585"/>
                  </a:lnTo>
                  <a:lnTo>
                    <a:pt x="177" y="0"/>
                  </a:lnTo>
                  <a:lnTo>
                    <a:pt x="201" y="7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2" name="Freeform 655"/>
            <p:cNvSpPr/>
            <p:nvPr userDrawn="1"/>
          </p:nvSpPr>
          <p:spPr bwMode="auto">
            <a:xfrm>
              <a:off x="6562725" y="3086100"/>
              <a:ext cx="319088" cy="941388"/>
            </a:xfrm>
            <a:custGeom>
              <a:avLst/>
              <a:gdLst>
                <a:gd name="T0" fmla="*/ 201 w 201"/>
                <a:gd name="T1" fmla="*/ 7 h 593"/>
                <a:gd name="T2" fmla="*/ 24 w 201"/>
                <a:gd name="T3" fmla="*/ 593 h 593"/>
                <a:gd name="T4" fmla="*/ 0 w 201"/>
                <a:gd name="T5" fmla="*/ 585 h 593"/>
                <a:gd name="T6" fmla="*/ 177 w 201"/>
                <a:gd name="T7" fmla="*/ 0 h 593"/>
                <a:gd name="T8" fmla="*/ 201 w 201"/>
                <a:gd name="T9" fmla="*/ 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593">
                  <a:moveTo>
                    <a:pt x="201" y="7"/>
                  </a:moveTo>
                  <a:lnTo>
                    <a:pt x="24" y="593"/>
                  </a:lnTo>
                  <a:lnTo>
                    <a:pt x="0" y="585"/>
                  </a:lnTo>
                  <a:lnTo>
                    <a:pt x="177" y="0"/>
                  </a:lnTo>
                  <a:lnTo>
                    <a:pt x="201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3" name="Freeform 656"/>
            <p:cNvSpPr/>
            <p:nvPr userDrawn="1"/>
          </p:nvSpPr>
          <p:spPr bwMode="auto">
            <a:xfrm>
              <a:off x="6646863" y="3108325"/>
              <a:ext cx="315913" cy="941388"/>
            </a:xfrm>
            <a:custGeom>
              <a:avLst/>
              <a:gdLst>
                <a:gd name="T0" fmla="*/ 199 w 199"/>
                <a:gd name="T1" fmla="*/ 7 h 593"/>
                <a:gd name="T2" fmla="*/ 21 w 199"/>
                <a:gd name="T3" fmla="*/ 593 h 593"/>
                <a:gd name="T4" fmla="*/ 0 w 199"/>
                <a:gd name="T5" fmla="*/ 588 h 593"/>
                <a:gd name="T6" fmla="*/ 175 w 199"/>
                <a:gd name="T7" fmla="*/ 0 h 593"/>
                <a:gd name="T8" fmla="*/ 199 w 199"/>
                <a:gd name="T9" fmla="*/ 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3">
                  <a:moveTo>
                    <a:pt x="199" y="7"/>
                  </a:moveTo>
                  <a:lnTo>
                    <a:pt x="21" y="593"/>
                  </a:lnTo>
                  <a:lnTo>
                    <a:pt x="0" y="588"/>
                  </a:lnTo>
                  <a:lnTo>
                    <a:pt x="175" y="0"/>
                  </a:lnTo>
                  <a:lnTo>
                    <a:pt x="199" y="7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4" name="Freeform 657"/>
            <p:cNvSpPr/>
            <p:nvPr userDrawn="1"/>
          </p:nvSpPr>
          <p:spPr bwMode="auto">
            <a:xfrm>
              <a:off x="6646863" y="3108325"/>
              <a:ext cx="315913" cy="941388"/>
            </a:xfrm>
            <a:custGeom>
              <a:avLst/>
              <a:gdLst>
                <a:gd name="T0" fmla="*/ 199 w 199"/>
                <a:gd name="T1" fmla="*/ 7 h 593"/>
                <a:gd name="T2" fmla="*/ 21 w 199"/>
                <a:gd name="T3" fmla="*/ 593 h 593"/>
                <a:gd name="T4" fmla="*/ 0 w 199"/>
                <a:gd name="T5" fmla="*/ 588 h 593"/>
                <a:gd name="T6" fmla="*/ 175 w 199"/>
                <a:gd name="T7" fmla="*/ 0 h 593"/>
                <a:gd name="T8" fmla="*/ 199 w 199"/>
                <a:gd name="T9" fmla="*/ 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3">
                  <a:moveTo>
                    <a:pt x="199" y="7"/>
                  </a:moveTo>
                  <a:lnTo>
                    <a:pt x="21" y="593"/>
                  </a:lnTo>
                  <a:lnTo>
                    <a:pt x="0" y="588"/>
                  </a:lnTo>
                  <a:lnTo>
                    <a:pt x="175" y="0"/>
                  </a:lnTo>
                  <a:lnTo>
                    <a:pt x="199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5" name="Freeform 658"/>
            <p:cNvSpPr/>
            <p:nvPr userDrawn="1"/>
          </p:nvSpPr>
          <p:spPr bwMode="auto">
            <a:xfrm>
              <a:off x="6726238" y="3130550"/>
              <a:ext cx="315913" cy="946150"/>
            </a:xfrm>
            <a:custGeom>
              <a:avLst/>
              <a:gdLst>
                <a:gd name="T0" fmla="*/ 199 w 199"/>
                <a:gd name="T1" fmla="*/ 8 h 596"/>
                <a:gd name="T2" fmla="*/ 24 w 199"/>
                <a:gd name="T3" fmla="*/ 596 h 596"/>
                <a:gd name="T4" fmla="*/ 0 w 199"/>
                <a:gd name="T5" fmla="*/ 589 h 596"/>
                <a:gd name="T6" fmla="*/ 175 w 199"/>
                <a:gd name="T7" fmla="*/ 0 h 596"/>
                <a:gd name="T8" fmla="*/ 199 w 199"/>
                <a:gd name="T9" fmla="*/ 8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6">
                  <a:moveTo>
                    <a:pt x="199" y="8"/>
                  </a:moveTo>
                  <a:lnTo>
                    <a:pt x="24" y="596"/>
                  </a:lnTo>
                  <a:lnTo>
                    <a:pt x="0" y="589"/>
                  </a:lnTo>
                  <a:lnTo>
                    <a:pt x="175" y="0"/>
                  </a:lnTo>
                  <a:lnTo>
                    <a:pt x="199" y="8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6" name="Freeform 659"/>
            <p:cNvSpPr/>
            <p:nvPr userDrawn="1"/>
          </p:nvSpPr>
          <p:spPr bwMode="auto">
            <a:xfrm>
              <a:off x="6726238" y="3130550"/>
              <a:ext cx="315913" cy="946150"/>
            </a:xfrm>
            <a:custGeom>
              <a:avLst/>
              <a:gdLst>
                <a:gd name="T0" fmla="*/ 199 w 199"/>
                <a:gd name="T1" fmla="*/ 8 h 596"/>
                <a:gd name="T2" fmla="*/ 24 w 199"/>
                <a:gd name="T3" fmla="*/ 596 h 596"/>
                <a:gd name="T4" fmla="*/ 0 w 199"/>
                <a:gd name="T5" fmla="*/ 589 h 596"/>
                <a:gd name="T6" fmla="*/ 175 w 199"/>
                <a:gd name="T7" fmla="*/ 0 h 596"/>
                <a:gd name="T8" fmla="*/ 199 w 199"/>
                <a:gd name="T9" fmla="*/ 8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96">
                  <a:moveTo>
                    <a:pt x="199" y="8"/>
                  </a:moveTo>
                  <a:lnTo>
                    <a:pt x="24" y="596"/>
                  </a:lnTo>
                  <a:lnTo>
                    <a:pt x="0" y="589"/>
                  </a:lnTo>
                  <a:lnTo>
                    <a:pt x="175" y="0"/>
                  </a:lnTo>
                  <a:lnTo>
                    <a:pt x="199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7" name="Freeform 660"/>
            <p:cNvSpPr/>
            <p:nvPr userDrawn="1"/>
          </p:nvSpPr>
          <p:spPr bwMode="auto">
            <a:xfrm>
              <a:off x="5640388" y="2692400"/>
              <a:ext cx="190500" cy="149225"/>
            </a:xfrm>
            <a:custGeom>
              <a:avLst/>
              <a:gdLst>
                <a:gd name="T0" fmla="*/ 0 w 120"/>
                <a:gd name="T1" fmla="*/ 65 h 94"/>
                <a:gd name="T2" fmla="*/ 120 w 120"/>
                <a:gd name="T3" fmla="*/ 0 h 94"/>
                <a:gd name="T4" fmla="*/ 94 w 120"/>
                <a:gd name="T5" fmla="*/ 94 h 94"/>
                <a:gd name="T6" fmla="*/ 0 w 120"/>
                <a:gd name="T7" fmla="*/ 6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4">
                  <a:moveTo>
                    <a:pt x="0" y="65"/>
                  </a:moveTo>
                  <a:lnTo>
                    <a:pt x="120" y="0"/>
                  </a:lnTo>
                  <a:lnTo>
                    <a:pt x="94" y="94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2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8" name="Freeform 661"/>
            <p:cNvSpPr/>
            <p:nvPr userDrawn="1"/>
          </p:nvSpPr>
          <p:spPr bwMode="auto">
            <a:xfrm>
              <a:off x="4314825" y="3505200"/>
              <a:ext cx="1725613" cy="1951038"/>
            </a:xfrm>
            <a:custGeom>
              <a:avLst/>
              <a:gdLst>
                <a:gd name="T0" fmla="*/ 451 w 453"/>
                <a:gd name="T1" fmla="*/ 380 h 512"/>
                <a:gd name="T2" fmla="*/ 446 w 453"/>
                <a:gd name="T3" fmla="*/ 394 h 512"/>
                <a:gd name="T4" fmla="*/ 174 w 453"/>
                <a:gd name="T5" fmla="*/ 510 h 512"/>
                <a:gd name="T6" fmla="*/ 161 w 453"/>
                <a:gd name="T7" fmla="*/ 504 h 512"/>
                <a:gd name="T8" fmla="*/ 2 w 453"/>
                <a:gd name="T9" fmla="*/ 132 h 512"/>
                <a:gd name="T10" fmla="*/ 8 w 453"/>
                <a:gd name="T11" fmla="*/ 118 h 512"/>
                <a:gd name="T12" fmla="*/ 279 w 453"/>
                <a:gd name="T13" fmla="*/ 3 h 512"/>
                <a:gd name="T14" fmla="*/ 293 w 453"/>
                <a:gd name="T15" fmla="*/ 8 h 512"/>
                <a:gd name="T16" fmla="*/ 451 w 453"/>
                <a:gd name="T17" fmla="*/ 38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3" h="512">
                  <a:moveTo>
                    <a:pt x="451" y="380"/>
                  </a:moveTo>
                  <a:cubicBezTo>
                    <a:pt x="453" y="386"/>
                    <a:pt x="451" y="392"/>
                    <a:pt x="446" y="394"/>
                  </a:cubicBezTo>
                  <a:cubicBezTo>
                    <a:pt x="174" y="510"/>
                    <a:pt x="174" y="510"/>
                    <a:pt x="174" y="510"/>
                  </a:cubicBezTo>
                  <a:cubicBezTo>
                    <a:pt x="169" y="512"/>
                    <a:pt x="163" y="510"/>
                    <a:pt x="161" y="504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7"/>
                    <a:pt x="2" y="121"/>
                    <a:pt x="8" y="118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84" y="0"/>
                    <a:pt x="290" y="3"/>
                    <a:pt x="293" y="8"/>
                  </a:cubicBezTo>
                  <a:lnTo>
                    <a:pt x="451" y="380"/>
                  </a:lnTo>
                  <a:close/>
                </a:path>
              </a:pathLst>
            </a:custGeom>
            <a:solidFill>
              <a:srgbClr val="414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59" name="Freeform 662"/>
            <p:cNvSpPr/>
            <p:nvPr userDrawn="1"/>
          </p:nvSpPr>
          <p:spPr bwMode="auto">
            <a:xfrm>
              <a:off x="4406900" y="3608388"/>
              <a:ext cx="1546225" cy="1752600"/>
            </a:xfrm>
            <a:custGeom>
              <a:avLst/>
              <a:gdLst>
                <a:gd name="T0" fmla="*/ 162 w 406"/>
                <a:gd name="T1" fmla="*/ 457 h 460"/>
                <a:gd name="T2" fmla="*/ 142 w 406"/>
                <a:gd name="T3" fmla="*/ 449 h 460"/>
                <a:gd name="T4" fmla="*/ 3 w 406"/>
                <a:gd name="T5" fmla="*/ 122 h 460"/>
                <a:gd name="T6" fmla="*/ 11 w 406"/>
                <a:gd name="T7" fmla="*/ 102 h 460"/>
                <a:gd name="T8" fmla="*/ 244 w 406"/>
                <a:gd name="T9" fmla="*/ 3 h 460"/>
                <a:gd name="T10" fmla="*/ 264 w 406"/>
                <a:gd name="T11" fmla="*/ 11 h 460"/>
                <a:gd name="T12" fmla="*/ 403 w 406"/>
                <a:gd name="T13" fmla="*/ 338 h 460"/>
                <a:gd name="T14" fmla="*/ 395 w 406"/>
                <a:gd name="T15" fmla="*/ 358 h 460"/>
                <a:gd name="T16" fmla="*/ 162 w 406"/>
                <a:gd name="T17" fmla="*/ 45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" h="460">
                  <a:moveTo>
                    <a:pt x="162" y="457"/>
                  </a:moveTo>
                  <a:cubicBezTo>
                    <a:pt x="155" y="460"/>
                    <a:pt x="146" y="457"/>
                    <a:pt x="142" y="449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0" y="114"/>
                    <a:pt x="4" y="106"/>
                    <a:pt x="11" y="102"/>
                  </a:cubicBezTo>
                  <a:cubicBezTo>
                    <a:pt x="244" y="3"/>
                    <a:pt x="244" y="3"/>
                    <a:pt x="244" y="3"/>
                  </a:cubicBezTo>
                  <a:cubicBezTo>
                    <a:pt x="251" y="0"/>
                    <a:pt x="260" y="4"/>
                    <a:pt x="264" y="11"/>
                  </a:cubicBezTo>
                  <a:cubicBezTo>
                    <a:pt x="403" y="338"/>
                    <a:pt x="403" y="338"/>
                    <a:pt x="403" y="338"/>
                  </a:cubicBezTo>
                  <a:cubicBezTo>
                    <a:pt x="406" y="346"/>
                    <a:pt x="402" y="355"/>
                    <a:pt x="395" y="358"/>
                  </a:cubicBezTo>
                  <a:lnTo>
                    <a:pt x="162" y="457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60" name="Freeform 663"/>
            <p:cNvSpPr/>
            <p:nvPr userDrawn="1"/>
          </p:nvSpPr>
          <p:spPr bwMode="auto">
            <a:xfrm>
              <a:off x="4403725" y="3595688"/>
              <a:ext cx="1546225" cy="1757363"/>
            </a:xfrm>
            <a:custGeom>
              <a:avLst/>
              <a:gdLst>
                <a:gd name="T0" fmla="*/ 162 w 406"/>
                <a:gd name="T1" fmla="*/ 457 h 461"/>
                <a:gd name="T2" fmla="*/ 142 w 406"/>
                <a:gd name="T3" fmla="*/ 449 h 461"/>
                <a:gd name="T4" fmla="*/ 3 w 406"/>
                <a:gd name="T5" fmla="*/ 123 h 461"/>
                <a:gd name="T6" fmla="*/ 11 w 406"/>
                <a:gd name="T7" fmla="*/ 103 h 461"/>
                <a:gd name="T8" fmla="*/ 244 w 406"/>
                <a:gd name="T9" fmla="*/ 4 h 461"/>
                <a:gd name="T10" fmla="*/ 263 w 406"/>
                <a:gd name="T11" fmla="*/ 12 h 461"/>
                <a:gd name="T12" fmla="*/ 403 w 406"/>
                <a:gd name="T13" fmla="*/ 339 h 461"/>
                <a:gd name="T14" fmla="*/ 395 w 406"/>
                <a:gd name="T15" fmla="*/ 358 h 461"/>
                <a:gd name="T16" fmla="*/ 162 w 406"/>
                <a:gd name="T17" fmla="*/ 4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" h="461">
                  <a:moveTo>
                    <a:pt x="162" y="457"/>
                  </a:moveTo>
                  <a:cubicBezTo>
                    <a:pt x="155" y="461"/>
                    <a:pt x="146" y="457"/>
                    <a:pt x="142" y="449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0" y="115"/>
                    <a:pt x="4" y="106"/>
                    <a:pt x="11" y="103"/>
                  </a:cubicBezTo>
                  <a:cubicBezTo>
                    <a:pt x="244" y="4"/>
                    <a:pt x="244" y="4"/>
                    <a:pt x="244" y="4"/>
                  </a:cubicBezTo>
                  <a:cubicBezTo>
                    <a:pt x="251" y="0"/>
                    <a:pt x="260" y="4"/>
                    <a:pt x="263" y="12"/>
                  </a:cubicBezTo>
                  <a:cubicBezTo>
                    <a:pt x="403" y="339"/>
                    <a:pt x="403" y="339"/>
                    <a:pt x="403" y="339"/>
                  </a:cubicBezTo>
                  <a:cubicBezTo>
                    <a:pt x="406" y="346"/>
                    <a:pt x="402" y="355"/>
                    <a:pt x="395" y="358"/>
                  </a:cubicBezTo>
                  <a:lnTo>
                    <a:pt x="162" y="457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61" name="Freeform 664"/>
            <p:cNvSpPr/>
            <p:nvPr userDrawn="1"/>
          </p:nvSpPr>
          <p:spPr bwMode="auto">
            <a:xfrm>
              <a:off x="4398963" y="3589338"/>
              <a:ext cx="1012825" cy="487363"/>
            </a:xfrm>
            <a:custGeom>
              <a:avLst/>
              <a:gdLst>
                <a:gd name="T0" fmla="*/ 3 w 266"/>
                <a:gd name="T1" fmla="*/ 122 h 128"/>
                <a:gd name="T2" fmla="*/ 5 w 266"/>
                <a:gd name="T3" fmla="*/ 128 h 128"/>
                <a:gd name="T4" fmla="*/ 13 w 266"/>
                <a:gd name="T5" fmla="*/ 108 h 128"/>
                <a:gd name="T6" fmla="*/ 246 w 266"/>
                <a:gd name="T7" fmla="*/ 9 h 128"/>
                <a:gd name="T8" fmla="*/ 266 w 266"/>
                <a:gd name="T9" fmla="*/ 17 h 128"/>
                <a:gd name="T10" fmla="*/ 263 w 266"/>
                <a:gd name="T11" fmla="*/ 11 h 128"/>
                <a:gd name="T12" fmla="*/ 243 w 266"/>
                <a:gd name="T13" fmla="*/ 3 h 128"/>
                <a:gd name="T14" fmla="*/ 11 w 266"/>
                <a:gd name="T15" fmla="*/ 102 h 128"/>
                <a:gd name="T16" fmla="*/ 3 w 266"/>
                <a:gd name="T17" fmla="*/ 12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128">
                  <a:moveTo>
                    <a:pt x="3" y="122"/>
                  </a:moveTo>
                  <a:cubicBezTo>
                    <a:pt x="5" y="128"/>
                    <a:pt x="5" y="128"/>
                    <a:pt x="5" y="128"/>
                  </a:cubicBezTo>
                  <a:cubicBezTo>
                    <a:pt x="2" y="120"/>
                    <a:pt x="6" y="111"/>
                    <a:pt x="13" y="108"/>
                  </a:cubicBezTo>
                  <a:cubicBezTo>
                    <a:pt x="246" y="9"/>
                    <a:pt x="246" y="9"/>
                    <a:pt x="246" y="9"/>
                  </a:cubicBezTo>
                  <a:cubicBezTo>
                    <a:pt x="254" y="6"/>
                    <a:pt x="262" y="9"/>
                    <a:pt x="266" y="17"/>
                  </a:cubicBezTo>
                  <a:cubicBezTo>
                    <a:pt x="263" y="11"/>
                    <a:pt x="263" y="11"/>
                    <a:pt x="263" y="11"/>
                  </a:cubicBezTo>
                  <a:cubicBezTo>
                    <a:pt x="260" y="3"/>
                    <a:pt x="251" y="0"/>
                    <a:pt x="243" y="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3" y="105"/>
                    <a:pt x="0" y="114"/>
                    <a:pt x="3" y="122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62" name="Freeform 665"/>
            <p:cNvSpPr/>
            <p:nvPr userDrawn="1"/>
          </p:nvSpPr>
          <p:spPr bwMode="auto">
            <a:xfrm>
              <a:off x="4398963" y="3589338"/>
              <a:ext cx="1546225" cy="1752600"/>
            </a:xfrm>
            <a:custGeom>
              <a:avLst/>
              <a:gdLst>
                <a:gd name="T0" fmla="*/ 162 w 406"/>
                <a:gd name="T1" fmla="*/ 457 h 460"/>
                <a:gd name="T2" fmla="*/ 142 w 406"/>
                <a:gd name="T3" fmla="*/ 449 h 460"/>
                <a:gd name="T4" fmla="*/ 3 w 406"/>
                <a:gd name="T5" fmla="*/ 122 h 460"/>
                <a:gd name="T6" fmla="*/ 11 w 406"/>
                <a:gd name="T7" fmla="*/ 102 h 460"/>
                <a:gd name="T8" fmla="*/ 243 w 406"/>
                <a:gd name="T9" fmla="*/ 3 h 460"/>
                <a:gd name="T10" fmla="*/ 263 w 406"/>
                <a:gd name="T11" fmla="*/ 11 h 460"/>
                <a:gd name="T12" fmla="*/ 403 w 406"/>
                <a:gd name="T13" fmla="*/ 338 h 460"/>
                <a:gd name="T14" fmla="*/ 395 w 406"/>
                <a:gd name="T15" fmla="*/ 358 h 460"/>
                <a:gd name="T16" fmla="*/ 162 w 406"/>
                <a:gd name="T17" fmla="*/ 45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" h="460">
                  <a:moveTo>
                    <a:pt x="162" y="457"/>
                  </a:moveTo>
                  <a:cubicBezTo>
                    <a:pt x="154" y="460"/>
                    <a:pt x="146" y="456"/>
                    <a:pt x="142" y="449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0" y="114"/>
                    <a:pt x="3" y="105"/>
                    <a:pt x="11" y="102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51" y="0"/>
                    <a:pt x="260" y="3"/>
                    <a:pt x="263" y="11"/>
                  </a:cubicBezTo>
                  <a:cubicBezTo>
                    <a:pt x="403" y="338"/>
                    <a:pt x="403" y="338"/>
                    <a:pt x="403" y="338"/>
                  </a:cubicBezTo>
                  <a:cubicBezTo>
                    <a:pt x="406" y="346"/>
                    <a:pt x="402" y="355"/>
                    <a:pt x="395" y="358"/>
                  </a:cubicBezTo>
                  <a:lnTo>
                    <a:pt x="162" y="4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63" name="Freeform 666"/>
            <p:cNvSpPr/>
            <p:nvPr userDrawn="1"/>
          </p:nvSpPr>
          <p:spPr bwMode="auto">
            <a:xfrm>
              <a:off x="5278438" y="3649663"/>
              <a:ext cx="42863" cy="46038"/>
            </a:xfrm>
            <a:custGeom>
              <a:avLst/>
              <a:gdLst>
                <a:gd name="T0" fmla="*/ 3 w 11"/>
                <a:gd name="T1" fmla="*/ 2 h 12"/>
                <a:gd name="T2" fmla="*/ 1 w 11"/>
                <a:gd name="T3" fmla="*/ 8 h 12"/>
                <a:gd name="T4" fmla="*/ 7 w 11"/>
                <a:gd name="T5" fmla="*/ 10 h 12"/>
                <a:gd name="T6" fmla="*/ 10 w 11"/>
                <a:gd name="T7" fmla="*/ 4 h 12"/>
                <a:gd name="T8" fmla="*/ 3 w 11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3" y="2"/>
                  </a:moveTo>
                  <a:cubicBezTo>
                    <a:pt x="1" y="3"/>
                    <a:pt x="0" y="5"/>
                    <a:pt x="1" y="8"/>
                  </a:cubicBezTo>
                  <a:cubicBezTo>
                    <a:pt x="2" y="10"/>
                    <a:pt x="5" y="12"/>
                    <a:pt x="7" y="10"/>
                  </a:cubicBezTo>
                  <a:cubicBezTo>
                    <a:pt x="10" y="9"/>
                    <a:pt x="11" y="7"/>
                    <a:pt x="10" y="4"/>
                  </a:cubicBezTo>
                  <a:cubicBezTo>
                    <a:pt x="9" y="2"/>
                    <a:pt x="6" y="0"/>
                    <a:pt x="3" y="2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691" name="Picture 667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288" y="3538538"/>
              <a:ext cx="1031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4" name="Freeform 668"/>
            <p:cNvSpPr/>
            <p:nvPr userDrawn="1"/>
          </p:nvSpPr>
          <p:spPr bwMode="auto">
            <a:xfrm>
              <a:off x="5180013" y="3690938"/>
              <a:ext cx="41275" cy="46038"/>
            </a:xfrm>
            <a:custGeom>
              <a:avLst/>
              <a:gdLst>
                <a:gd name="T0" fmla="*/ 3 w 11"/>
                <a:gd name="T1" fmla="*/ 2 h 12"/>
                <a:gd name="T2" fmla="*/ 1 w 11"/>
                <a:gd name="T3" fmla="*/ 8 h 12"/>
                <a:gd name="T4" fmla="*/ 7 w 11"/>
                <a:gd name="T5" fmla="*/ 10 h 12"/>
                <a:gd name="T6" fmla="*/ 10 w 11"/>
                <a:gd name="T7" fmla="*/ 4 h 12"/>
                <a:gd name="T8" fmla="*/ 3 w 11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3" y="2"/>
                  </a:moveTo>
                  <a:cubicBezTo>
                    <a:pt x="1" y="3"/>
                    <a:pt x="0" y="5"/>
                    <a:pt x="1" y="8"/>
                  </a:cubicBezTo>
                  <a:cubicBezTo>
                    <a:pt x="2" y="10"/>
                    <a:pt x="5" y="12"/>
                    <a:pt x="7" y="10"/>
                  </a:cubicBezTo>
                  <a:cubicBezTo>
                    <a:pt x="10" y="9"/>
                    <a:pt x="11" y="7"/>
                    <a:pt x="10" y="4"/>
                  </a:cubicBezTo>
                  <a:cubicBezTo>
                    <a:pt x="9" y="2"/>
                    <a:pt x="6" y="0"/>
                    <a:pt x="3" y="2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693" name="Picture 669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2863" y="3581400"/>
              <a:ext cx="1031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5" name="Freeform 670"/>
            <p:cNvSpPr/>
            <p:nvPr userDrawn="1"/>
          </p:nvSpPr>
          <p:spPr bwMode="auto">
            <a:xfrm>
              <a:off x="5081588" y="3733800"/>
              <a:ext cx="41275" cy="41275"/>
            </a:xfrm>
            <a:custGeom>
              <a:avLst/>
              <a:gdLst>
                <a:gd name="T0" fmla="*/ 4 w 11"/>
                <a:gd name="T1" fmla="*/ 2 h 11"/>
                <a:gd name="T2" fmla="*/ 1 w 11"/>
                <a:gd name="T3" fmla="*/ 8 h 11"/>
                <a:gd name="T4" fmla="*/ 7 w 11"/>
                <a:gd name="T5" fmla="*/ 10 h 11"/>
                <a:gd name="T6" fmla="*/ 10 w 11"/>
                <a:gd name="T7" fmla="*/ 4 h 11"/>
                <a:gd name="T8" fmla="*/ 4 w 11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4" y="2"/>
                  </a:moveTo>
                  <a:cubicBezTo>
                    <a:pt x="1" y="3"/>
                    <a:pt x="0" y="5"/>
                    <a:pt x="1" y="8"/>
                  </a:cubicBezTo>
                  <a:cubicBezTo>
                    <a:pt x="2" y="10"/>
                    <a:pt x="5" y="11"/>
                    <a:pt x="7" y="10"/>
                  </a:cubicBezTo>
                  <a:cubicBezTo>
                    <a:pt x="10" y="9"/>
                    <a:pt x="11" y="7"/>
                    <a:pt x="10" y="4"/>
                  </a:cubicBezTo>
                  <a:cubicBezTo>
                    <a:pt x="9" y="2"/>
                    <a:pt x="6" y="0"/>
                    <a:pt x="4" y="2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695" name="Picture 671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7613" y="3622675"/>
              <a:ext cx="1031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6" name="Freeform 672"/>
            <p:cNvSpPr/>
            <p:nvPr userDrawn="1"/>
          </p:nvSpPr>
          <p:spPr bwMode="auto">
            <a:xfrm>
              <a:off x="4981575" y="3775075"/>
              <a:ext cx="42863" cy="42863"/>
            </a:xfrm>
            <a:custGeom>
              <a:avLst/>
              <a:gdLst>
                <a:gd name="T0" fmla="*/ 4 w 11"/>
                <a:gd name="T1" fmla="*/ 1 h 11"/>
                <a:gd name="T2" fmla="*/ 1 w 11"/>
                <a:gd name="T3" fmla="*/ 8 h 11"/>
                <a:gd name="T4" fmla="*/ 8 w 11"/>
                <a:gd name="T5" fmla="*/ 10 h 11"/>
                <a:gd name="T6" fmla="*/ 10 w 11"/>
                <a:gd name="T7" fmla="*/ 4 h 11"/>
                <a:gd name="T8" fmla="*/ 4 w 11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4" y="1"/>
                  </a:moveTo>
                  <a:cubicBezTo>
                    <a:pt x="1" y="3"/>
                    <a:pt x="0" y="5"/>
                    <a:pt x="1" y="8"/>
                  </a:cubicBezTo>
                  <a:cubicBezTo>
                    <a:pt x="2" y="10"/>
                    <a:pt x="5" y="11"/>
                    <a:pt x="8" y="10"/>
                  </a:cubicBezTo>
                  <a:cubicBezTo>
                    <a:pt x="10" y="9"/>
                    <a:pt x="11" y="7"/>
                    <a:pt x="10" y="4"/>
                  </a:cubicBezTo>
                  <a:cubicBezTo>
                    <a:pt x="9" y="2"/>
                    <a:pt x="6" y="0"/>
                    <a:pt x="4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697" name="Picture 673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88" y="3665538"/>
              <a:ext cx="101600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7" name="Freeform 674"/>
            <p:cNvSpPr/>
            <p:nvPr userDrawn="1"/>
          </p:nvSpPr>
          <p:spPr bwMode="auto">
            <a:xfrm>
              <a:off x="4883150" y="3817938"/>
              <a:ext cx="41275" cy="41275"/>
            </a:xfrm>
            <a:custGeom>
              <a:avLst/>
              <a:gdLst>
                <a:gd name="T0" fmla="*/ 4 w 11"/>
                <a:gd name="T1" fmla="*/ 1 h 11"/>
                <a:gd name="T2" fmla="*/ 1 w 11"/>
                <a:gd name="T3" fmla="*/ 8 h 11"/>
                <a:gd name="T4" fmla="*/ 8 w 11"/>
                <a:gd name="T5" fmla="*/ 10 h 11"/>
                <a:gd name="T6" fmla="*/ 10 w 11"/>
                <a:gd name="T7" fmla="*/ 4 h 11"/>
                <a:gd name="T8" fmla="*/ 4 w 11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4" y="1"/>
                  </a:moveTo>
                  <a:cubicBezTo>
                    <a:pt x="2" y="3"/>
                    <a:pt x="0" y="5"/>
                    <a:pt x="1" y="8"/>
                  </a:cubicBezTo>
                  <a:cubicBezTo>
                    <a:pt x="3" y="10"/>
                    <a:pt x="5" y="11"/>
                    <a:pt x="8" y="10"/>
                  </a:cubicBezTo>
                  <a:cubicBezTo>
                    <a:pt x="10" y="9"/>
                    <a:pt x="11" y="7"/>
                    <a:pt x="10" y="4"/>
                  </a:cubicBezTo>
                  <a:cubicBezTo>
                    <a:pt x="9" y="2"/>
                    <a:pt x="7" y="0"/>
                    <a:pt x="4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699" name="Picture 675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9175" y="3706813"/>
              <a:ext cx="1031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8" name="Freeform 676"/>
            <p:cNvSpPr/>
            <p:nvPr userDrawn="1"/>
          </p:nvSpPr>
          <p:spPr bwMode="auto">
            <a:xfrm>
              <a:off x="4787900" y="3859213"/>
              <a:ext cx="41275" cy="41275"/>
            </a:xfrm>
            <a:custGeom>
              <a:avLst/>
              <a:gdLst>
                <a:gd name="T0" fmla="*/ 3 w 11"/>
                <a:gd name="T1" fmla="*/ 1 h 11"/>
                <a:gd name="T2" fmla="*/ 1 w 11"/>
                <a:gd name="T3" fmla="*/ 8 h 11"/>
                <a:gd name="T4" fmla="*/ 7 w 11"/>
                <a:gd name="T5" fmla="*/ 10 h 11"/>
                <a:gd name="T6" fmla="*/ 10 w 11"/>
                <a:gd name="T7" fmla="*/ 4 h 11"/>
                <a:gd name="T8" fmla="*/ 3 w 11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3" y="1"/>
                  </a:moveTo>
                  <a:cubicBezTo>
                    <a:pt x="1" y="3"/>
                    <a:pt x="0" y="5"/>
                    <a:pt x="1" y="8"/>
                  </a:cubicBezTo>
                  <a:cubicBezTo>
                    <a:pt x="2" y="10"/>
                    <a:pt x="5" y="11"/>
                    <a:pt x="7" y="10"/>
                  </a:cubicBezTo>
                  <a:cubicBezTo>
                    <a:pt x="10" y="9"/>
                    <a:pt x="11" y="6"/>
                    <a:pt x="10" y="4"/>
                  </a:cubicBezTo>
                  <a:cubicBezTo>
                    <a:pt x="9" y="2"/>
                    <a:pt x="6" y="0"/>
                    <a:pt x="3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701" name="Picture 677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50" y="3748088"/>
              <a:ext cx="1031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9" name="Freeform 678"/>
            <p:cNvSpPr/>
            <p:nvPr userDrawn="1"/>
          </p:nvSpPr>
          <p:spPr bwMode="auto">
            <a:xfrm>
              <a:off x="4687888" y="3900488"/>
              <a:ext cx="42863" cy="42863"/>
            </a:xfrm>
            <a:custGeom>
              <a:avLst/>
              <a:gdLst>
                <a:gd name="T0" fmla="*/ 3 w 11"/>
                <a:gd name="T1" fmla="*/ 1 h 11"/>
                <a:gd name="T2" fmla="*/ 1 w 11"/>
                <a:gd name="T3" fmla="*/ 8 h 11"/>
                <a:gd name="T4" fmla="*/ 7 w 11"/>
                <a:gd name="T5" fmla="*/ 10 h 11"/>
                <a:gd name="T6" fmla="*/ 10 w 11"/>
                <a:gd name="T7" fmla="*/ 4 h 11"/>
                <a:gd name="T8" fmla="*/ 3 w 11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3" y="1"/>
                  </a:moveTo>
                  <a:cubicBezTo>
                    <a:pt x="1" y="3"/>
                    <a:pt x="0" y="5"/>
                    <a:pt x="1" y="8"/>
                  </a:cubicBezTo>
                  <a:cubicBezTo>
                    <a:pt x="2" y="10"/>
                    <a:pt x="5" y="11"/>
                    <a:pt x="7" y="10"/>
                  </a:cubicBezTo>
                  <a:cubicBezTo>
                    <a:pt x="10" y="9"/>
                    <a:pt x="11" y="6"/>
                    <a:pt x="10" y="4"/>
                  </a:cubicBezTo>
                  <a:cubicBezTo>
                    <a:pt x="9" y="2"/>
                    <a:pt x="6" y="0"/>
                    <a:pt x="3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703" name="Picture 679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738" y="3790950"/>
              <a:ext cx="1031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70" name="Freeform 680"/>
            <p:cNvSpPr/>
            <p:nvPr userDrawn="1"/>
          </p:nvSpPr>
          <p:spPr bwMode="auto">
            <a:xfrm>
              <a:off x="4589463" y="3943350"/>
              <a:ext cx="41275" cy="41275"/>
            </a:xfrm>
            <a:custGeom>
              <a:avLst/>
              <a:gdLst>
                <a:gd name="T0" fmla="*/ 4 w 11"/>
                <a:gd name="T1" fmla="*/ 1 h 11"/>
                <a:gd name="T2" fmla="*/ 1 w 11"/>
                <a:gd name="T3" fmla="*/ 8 h 11"/>
                <a:gd name="T4" fmla="*/ 7 w 11"/>
                <a:gd name="T5" fmla="*/ 10 h 11"/>
                <a:gd name="T6" fmla="*/ 10 w 11"/>
                <a:gd name="T7" fmla="*/ 4 h 11"/>
                <a:gd name="T8" fmla="*/ 4 w 11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4" y="1"/>
                  </a:moveTo>
                  <a:cubicBezTo>
                    <a:pt x="1" y="2"/>
                    <a:pt x="0" y="5"/>
                    <a:pt x="1" y="8"/>
                  </a:cubicBezTo>
                  <a:cubicBezTo>
                    <a:pt x="2" y="10"/>
                    <a:pt x="5" y="11"/>
                    <a:pt x="7" y="10"/>
                  </a:cubicBezTo>
                  <a:cubicBezTo>
                    <a:pt x="10" y="9"/>
                    <a:pt x="11" y="6"/>
                    <a:pt x="10" y="4"/>
                  </a:cubicBezTo>
                  <a:cubicBezTo>
                    <a:pt x="9" y="2"/>
                    <a:pt x="6" y="0"/>
                    <a:pt x="4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705" name="Picture 68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488" y="3832225"/>
              <a:ext cx="103188" cy="16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71" name="Freeform 682"/>
            <p:cNvSpPr/>
            <p:nvPr userDrawn="1"/>
          </p:nvSpPr>
          <p:spPr bwMode="auto">
            <a:xfrm>
              <a:off x="4491038" y="3984625"/>
              <a:ext cx="41275" cy="42863"/>
            </a:xfrm>
            <a:custGeom>
              <a:avLst/>
              <a:gdLst>
                <a:gd name="T0" fmla="*/ 4 w 11"/>
                <a:gd name="T1" fmla="*/ 1 h 11"/>
                <a:gd name="T2" fmla="*/ 1 w 11"/>
                <a:gd name="T3" fmla="*/ 8 h 11"/>
                <a:gd name="T4" fmla="*/ 8 w 11"/>
                <a:gd name="T5" fmla="*/ 10 h 11"/>
                <a:gd name="T6" fmla="*/ 10 w 11"/>
                <a:gd name="T7" fmla="*/ 4 h 11"/>
                <a:gd name="T8" fmla="*/ 4 w 11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4" y="1"/>
                  </a:moveTo>
                  <a:cubicBezTo>
                    <a:pt x="1" y="2"/>
                    <a:pt x="0" y="5"/>
                    <a:pt x="1" y="8"/>
                  </a:cubicBezTo>
                  <a:cubicBezTo>
                    <a:pt x="2" y="10"/>
                    <a:pt x="5" y="11"/>
                    <a:pt x="8" y="10"/>
                  </a:cubicBezTo>
                  <a:cubicBezTo>
                    <a:pt x="10" y="9"/>
                    <a:pt x="11" y="6"/>
                    <a:pt x="10" y="4"/>
                  </a:cubicBezTo>
                  <a:cubicBezTo>
                    <a:pt x="9" y="2"/>
                    <a:pt x="6" y="0"/>
                    <a:pt x="4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707" name="Picture 683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063" y="3875088"/>
              <a:ext cx="103188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72" name="Freeform 684"/>
            <p:cNvSpPr/>
            <p:nvPr userDrawn="1"/>
          </p:nvSpPr>
          <p:spPr bwMode="auto">
            <a:xfrm>
              <a:off x="4524375" y="3798888"/>
              <a:ext cx="892175" cy="403225"/>
            </a:xfrm>
            <a:custGeom>
              <a:avLst/>
              <a:gdLst>
                <a:gd name="T0" fmla="*/ 233 w 234"/>
                <a:gd name="T1" fmla="*/ 8 h 106"/>
                <a:gd name="T2" fmla="*/ 4 w 234"/>
                <a:gd name="T3" fmla="*/ 106 h 106"/>
                <a:gd name="T4" fmla="*/ 1 w 234"/>
                <a:gd name="T5" fmla="*/ 104 h 106"/>
                <a:gd name="T6" fmla="*/ 0 w 234"/>
                <a:gd name="T7" fmla="*/ 102 h 106"/>
                <a:gd name="T8" fmla="*/ 1 w 234"/>
                <a:gd name="T9" fmla="*/ 99 h 106"/>
                <a:gd name="T10" fmla="*/ 230 w 234"/>
                <a:gd name="T11" fmla="*/ 1 h 106"/>
                <a:gd name="T12" fmla="*/ 233 w 234"/>
                <a:gd name="T13" fmla="*/ 2 h 106"/>
                <a:gd name="T14" fmla="*/ 234 w 234"/>
                <a:gd name="T15" fmla="*/ 4 h 106"/>
                <a:gd name="T16" fmla="*/ 233 w 234"/>
                <a:gd name="T17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06">
                  <a:moveTo>
                    <a:pt x="233" y="8"/>
                  </a:moveTo>
                  <a:cubicBezTo>
                    <a:pt x="4" y="106"/>
                    <a:pt x="4" y="106"/>
                    <a:pt x="4" y="106"/>
                  </a:cubicBezTo>
                  <a:cubicBezTo>
                    <a:pt x="3" y="106"/>
                    <a:pt x="2" y="106"/>
                    <a:pt x="1" y="104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1"/>
                    <a:pt x="0" y="99"/>
                    <a:pt x="1" y="99"/>
                  </a:cubicBezTo>
                  <a:cubicBezTo>
                    <a:pt x="230" y="1"/>
                    <a:pt x="230" y="1"/>
                    <a:pt x="230" y="1"/>
                  </a:cubicBezTo>
                  <a:cubicBezTo>
                    <a:pt x="231" y="0"/>
                    <a:pt x="232" y="1"/>
                    <a:pt x="233" y="2"/>
                  </a:cubicBezTo>
                  <a:cubicBezTo>
                    <a:pt x="234" y="4"/>
                    <a:pt x="234" y="4"/>
                    <a:pt x="234" y="4"/>
                  </a:cubicBezTo>
                  <a:cubicBezTo>
                    <a:pt x="234" y="6"/>
                    <a:pt x="234" y="7"/>
                    <a:pt x="233" y="8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3" name="Freeform 685"/>
            <p:cNvSpPr/>
            <p:nvPr userDrawn="1"/>
          </p:nvSpPr>
          <p:spPr bwMode="auto">
            <a:xfrm>
              <a:off x="4567238" y="3894138"/>
              <a:ext cx="890588" cy="403225"/>
            </a:xfrm>
            <a:custGeom>
              <a:avLst/>
              <a:gdLst>
                <a:gd name="T0" fmla="*/ 231 w 234"/>
                <a:gd name="T1" fmla="*/ 8 h 106"/>
                <a:gd name="T2" fmla="*/ 5 w 234"/>
                <a:gd name="T3" fmla="*/ 105 h 106"/>
                <a:gd name="T4" fmla="*/ 0 w 234"/>
                <a:gd name="T5" fmla="*/ 103 h 106"/>
                <a:gd name="T6" fmla="*/ 2 w 234"/>
                <a:gd name="T7" fmla="*/ 98 h 106"/>
                <a:gd name="T8" fmla="*/ 228 w 234"/>
                <a:gd name="T9" fmla="*/ 1 h 106"/>
                <a:gd name="T10" fmla="*/ 233 w 234"/>
                <a:gd name="T11" fmla="*/ 3 h 106"/>
                <a:gd name="T12" fmla="*/ 231 w 234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106">
                  <a:moveTo>
                    <a:pt x="231" y="8"/>
                  </a:moveTo>
                  <a:cubicBezTo>
                    <a:pt x="5" y="105"/>
                    <a:pt x="5" y="105"/>
                    <a:pt x="5" y="105"/>
                  </a:cubicBezTo>
                  <a:cubicBezTo>
                    <a:pt x="3" y="106"/>
                    <a:pt x="1" y="105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30" y="0"/>
                    <a:pt x="232" y="1"/>
                    <a:pt x="233" y="3"/>
                  </a:cubicBezTo>
                  <a:cubicBezTo>
                    <a:pt x="234" y="5"/>
                    <a:pt x="233" y="7"/>
                    <a:pt x="231" y="8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4" name="Freeform 686"/>
            <p:cNvSpPr/>
            <p:nvPr userDrawn="1"/>
          </p:nvSpPr>
          <p:spPr bwMode="auto">
            <a:xfrm>
              <a:off x="4605338" y="3992563"/>
              <a:ext cx="893763" cy="400050"/>
            </a:xfrm>
            <a:custGeom>
              <a:avLst/>
              <a:gdLst>
                <a:gd name="T0" fmla="*/ 232 w 235"/>
                <a:gd name="T1" fmla="*/ 7 h 105"/>
                <a:gd name="T2" fmla="*/ 6 w 235"/>
                <a:gd name="T3" fmla="*/ 104 h 105"/>
                <a:gd name="T4" fmla="*/ 1 w 235"/>
                <a:gd name="T5" fmla="*/ 102 h 105"/>
                <a:gd name="T6" fmla="*/ 3 w 235"/>
                <a:gd name="T7" fmla="*/ 97 h 105"/>
                <a:gd name="T8" fmla="*/ 229 w 235"/>
                <a:gd name="T9" fmla="*/ 0 h 105"/>
                <a:gd name="T10" fmla="*/ 234 w 235"/>
                <a:gd name="T11" fmla="*/ 2 h 105"/>
                <a:gd name="T12" fmla="*/ 232 w 235"/>
                <a:gd name="T13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05">
                  <a:moveTo>
                    <a:pt x="232" y="7"/>
                  </a:moveTo>
                  <a:cubicBezTo>
                    <a:pt x="6" y="104"/>
                    <a:pt x="6" y="104"/>
                    <a:pt x="6" y="104"/>
                  </a:cubicBezTo>
                  <a:cubicBezTo>
                    <a:pt x="4" y="105"/>
                    <a:pt x="2" y="104"/>
                    <a:pt x="1" y="102"/>
                  </a:cubicBezTo>
                  <a:cubicBezTo>
                    <a:pt x="0" y="100"/>
                    <a:pt x="1" y="98"/>
                    <a:pt x="3" y="97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31" y="0"/>
                    <a:pt x="233" y="0"/>
                    <a:pt x="234" y="2"/>
                  </a:cubicBezTo>
                  <a:cubicBezTo>
                    <a:pt x="235" y="4"/>
                    <a:pt x="234" y="6"/>
                    <a:pt x="232" y="7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5" name="Freeform 687"/>
            <p:cNvSpPr/>
            <p:nvPr userDrawn="1"/>
          </p:nvSpPr>
          <p:spPr bwMode="auto">
            <a:xfrm>
              <a:off x="4646613" y="4087813"/>
              <a:ext cx="890588" cy="400050"/>
            </a:xfrm>
            <a:custGeom>
              <a:avLst/>
              <a:gdLst>
                <a:gd name="T0" fmla="*/ 232 w 234"/>
                <a:gd name="T1" fmla="*/ 7 h 105"/>
                <a:gd name="T2" fmla="*/ 6 w 234"/>
                <a:gd name="T3" fmla="*/ 104 h 105"/>
                <a:gd name="T4" fmla="*/ 1 w 234"/>
                <a:gd name="T5" fmla="*/ 102 h 105"/>
                <a:gd name="T6" fmla="*/ 3 w 234"/>
                <a:gd name="T7" fmla="*/ 97 h 105"/>
                <a:gd name="T8" fmla="*/ 229 w 234"/>
                <a:gd name="T9" fmla="*/ 0 h 105"/>
                <a:gd name="T10" fmla="*/ 234 w 234"/>
                <a:gd name="T11" fmla="*/ 2 h 105"/>
                <a:gd name="T12" fmla="*/ 232 w 234"/>
                <a:gd name="T13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105">
                  <a:moveTo>
                    <a:pt x="232" y="7"/>
                  </a:moveTo>
                  <a:cubicBezTo>
                    <a:pt x="6" y="104"/>
                    <a:pt x="6" y="104"/>
                    <a:pt x="6" y="104"/>
                  </a:cubicBezTo>
                  <a:cubicBezTo>
                    <a:pt x="4" y="105"/>
                    <a:pt x="2" y="104"/>
                    <a:pt x="1" y="102"/>
                  </a:cubicBezTo>
                  <a:cubicBezTo>
                    <a:pt x="0" y="100"/>
                    <a:pt x="1" y="98"/>
                    <a:pt x="3" y="97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31" y="0"/>
                    <a:pt x="233" y="0"/>
                    <a:pt x="234" y="2"/>
                  </a:cubicBezTo>
                  <a:cubicBezTo>
                    <a:pt x="234" y="4"/>
                    <a:pt x="234" y="6"/>
                    <a:pt x="232" y="7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6" name="Freeform 688"/>
            <p:cNvSpPr/>
            <p:nvPr userDrawn="1"/>
          </p:nvSpPr>
          <p:spPr bwMode="auto">
            <a:xfrm>
              <a:off x="4687888" y="4183063"/>
              <a:ext cx="892175" cy="400050"/>
            </a:xfrm>
            <a:custGeom>
              <a:avLst/>
              <a:gdLst>
                <a:gd name="T0" fmla="*/ 231 w 234"/>
                <a:gd name="T1" fmla="*/ 7 h 105"/>
                <a:gd name="T2" fmla="*/ 6 w 234"/>
                <a:gd name="T3" fmla="*/ 104 h 105"/>
                <a:gd name="T4" fmla="*/ 1 w 234"/>
                <a:gd name="T5" fmla="*/ 102 h 105"/>
                <a:gd name="T6" fmla="*/ 3 w 234"/>
                <a:gd name="T7" fmla="*/ 97 h 105"/>
                <a:gd name="T8" fmla="*/ 228 w 234"/>
                <a:gd name="T9" fmla="*/ 0 h 105"/>
                <a:gd name="T10" fmla="*/ 233 w 234"/>
                <a:gd name="T11" fmla="*/ 2 h 105"/>
                <a:gd name="T12" fmla="*/ 231 w 234"/>
                <a:gd name="T13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105">
                  <a:moveTo>
                    <a:pt x="231" y="7"/>
                  </a:moveTo>
                  <a:cubicBezTo>
                    <a:pt x="6" y="104"/>
                    <a:pt x="6" y="104"/>
                    <a:pt x="6" y="104"/>
                  </a:cubicBezTo>
                  <a:cubicBezTo>
                    <a:pt x="4" y="105"/>
                    <a:pt x="1" y="104"/>
                    <a:pt x="1" y="102"/>
                  </a:cubicBezTo>
                  <a:cubicBezTo>
                    <a:pt x="0" y="100"/>
                    <a:pt x="1" y="98"/>
                    <a:pt x="3" y="97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0" y="0"/>
                    <a:pt x="233" y="0"/>
                    <a:pt x="233" y="2"/>
                  </a:cubicBezTo>
                  <a:cubicBezTo>
                    <a:pt x="234" y="4"/>
                    <a:pt x="233" y="6"/>
                    <a:pt x="231" y="7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7" name="Freeform 689"/>
            <p:cNvSpPr/>
            <p:nvPr userDrawn="1"/>
          </p:nvSpPr>
          <p:spPr bwMode="auto">
            <a:xfrm>
              <a:off x="4730750" y="4278313"/>
              <a:ext cx="890588" cy="400050"/>
            </a:xfrm>
            <a:custGeom>
              <a:avLst/>
              <a:gdLst>
                <a:gd name="T0" fmla="*/ 231 w 234"/>
                <a:gd name="T1" fmla="*/ 7 h 105"/>
                <a:gd name="T2" fmla="*/ 5 w 234"/>
                <a:gd name="T3" fmla="*/ 104 h 105"/>
                <a:gd name="T4" fmla="*/ 0 w 234"/>
                <a:gd name="T5" fmla="*/ 102 h 105"/>
                <a:gd name="T6" fmla="*/ 2 w 234"/>
                <a:gd name="T7" fmla="*/ 97 h 105"/>
                <a:gd name="T8" fmla="*/ 228 w 234"/>
                <a:gd name="T9" fmla="*/ 0 h 105"/>
                <a:gd name="T10" fmla="*/ 233 w 234"/>
                <a:gd name="T11" fmla="*/ 2 h 105"/>
                <a:gd name="T12" fmla="*/ 233 w 234"/>
                <a:gd name="T13" fmla="*/ 2 h 105"/>
                <a:gd name="T14" fmla="*/ 231 w 234"/>
                <a:gd name="T15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105">
                  <a:moveTo>
                    <a:pt x="231" y="7"/>
                  </a:moveTo>
                  <a:cubicBezTo>
                    <a:pt x="5" y="104"/>
                    <a:pt x="5" y="104"/>
                    <a:pt x="5" y="104"/>
                  </a:cubicBezTo>
                  <a:cubicBezTo>
                    <a:pt x="3" y="105"/>
                    <a:pt x="1" y="104"/>
                    <a:pt x="0" y="102"/>
                  </a:cubicBezTo>
                  <a:cubicBezTo>
                    <a:pt x="0" y="100"/>
                    <a:pt x="0" y="98"/>
                    <a:pt x="2" y="97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0" y="0"/>
                    <a:pt x="232" y="0"/>
                    <a:pt x="233" y="2"/>
                  </a:cubicBezTo>
                  <a:cubicBezTo>
                    <a:pt x="233" y="2"/>
                    <a:pt x="233" y="2"/>
                    <a:pt x="233" y="2"/>
                  </a:cubicBezTo>
                  <a:cubicBezTo>
                    <a:pt x="234" y="4"/>
                    <a:pt x="233" y="6"/>
                    <a:pt x="231" y="7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8" name="Freeform 690"/>
            <p:cNvSpPr/>
            <p:nvPr userDrawn="1"/>
          </p:nvSpPr>
          <p:spPr bwMode="auto">
            <a:xfrm>
              <a:off x="4768850" y="4373563"/>
              <a:ext cx="895350" cy="400050"/>
            </a:xfrm>
            <a:custGeom>
              <a:avLst/>
              <a:gdLst>
                <a:gd name="T0" fmla="*/ 232 w 235"/>
                <a:gd name="T1" fmla="*/ 7 h 105"/>
                <a:gd name="T2" fmla="*/ 6 w 235"/>
                <a:gd name="T3" fmla="*/ 104 h 105"/>
                <a:gd name="T4" fmla="*/ 1 w 235"/>
                <a:gd name="T5" fmla="*/ 102 h 105"/>
                <a:gd name="T6" fmla="*/ 3 w 235"/>
                <a:gd name="T7" fmla="*/ 97 h 105"/>
                <a:gd name="T8" fmla="*/ 229 w 235"/>
                <a:gd name="T9" fmla="*/ 0 h 105"/>
                <a:gd name="T10" fmla="*/ 234 w 235"/>
                <a:gd name="T11" fmla="*/ 2 h 105"/>
                <a:gd name="T12" fmla="*/ 232 w 235"/>
                <a:gd name="T13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05">
                  <a:moveTo>
                    <a:pt x="232" y="7"/>
                  </a:moveTo>
                  <a:cubicBezTo>
                    <a:pt x="6" y="104"/>
                    <a:pt x="6" y="104"/>
                    <a:pt x="6" y="104"/>
                  </a:cubicBezTo>
                  <a:cubicBezTo>
                    <a:pt x="4" y="105"/>
                    <a:pt x="2" y="104"/>
                    <a:pt x="1" y="102"/>
                  </a:cubicBezTo>
                  <a:cubicBezTo>
                    <a:pt x="0" y="100"/>
                    <a:pt x="1" y="98"/>
                    <a:pt x="3" y="97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31" y="0"/>
                    <a:pt x="233" y="0"/>
                    <a:pt x="234" y="2"/>
                  </a:cubicBezTo>
                  <a:cubicBezTo>
                    <a:pt x="235" y="4"/>
                    <a:pt x="234" y="6"/>
                    <a:pt x="232" y="7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79" name="Freeform 691"/>
            <p:cNvSpPr/>
            <p:nvPr userDrawn="1"/>
          </p:nvSpPr>
          <p:spPr bwMode="auto">
            <a:xfrm>
              <a:off x="4810125" y="4468813"/>
              <a:ext cx="892175" cy="400050"/>
            </a:xfrm>
            <a:custGeom>
              <a:avLst/>
              <a:gdLst>
                <a:gd name="T0" fmla="*/ 232 w 234"/>
                <a:gd name="T1" fmla="*/ 7 h 105"/>
                <a:gd name="T2" fmla="*/ 6 w 234"/>
                <a:gd name="T3" fmla="*/ 104 h 105"/>
                <a:gd name="T4" fmla="*/ 1 w 234"/>
                <a:gd name="T5" fmla="*/ 102 h 105"/>
                <a:gd name="T6" fmla="*/ 3 w 234"/>
                <a:gd name="T7" fmla="*/ 97 h 105"/>
                <a:gd name="T8" fmla="*/ 229 w 234"/>
                <a:gd name="T9" fmla="*/ 0 h 105"/>
                <a:gd name="T10" fmla="*/ 234 w 234"/>
                <a:gd name="T11" fmla="*/ 2 h 105"/>
                <a:gd name="T12" fmla="*/ 232 w 234"/>
                <a:gd name="T13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105">
                  <a:moveTo>
                    <a:pt x="232" y="7"/>
                  </a:moveTo>
                  <a:cubicBezTo>
                    <a:pt x="6" y="104"/>
                    <a:pt x="6" y="104"/>
                    <a:pt x="6" y="104"/>
                  </a:cubicBezTo>
                  <a:cubicBezTo>
                    <a:pt x="4" y="105"/>
                    <a:pt x="2" y="104"/>
                    <a:pt x="1" y="102"/>
                  </a:cubicBezTo>
                  <a:cubicBezTo>
                    <a:pt x="0" y="100"/>
                    <a:pt x="1" y="98"/>
                    <a:pt x="3" y="97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31" y="0"/>
                    <a:pt x="233" y="0"/>
                    <a:pt x="234" y="2"/>
                  </a:cubicBezTo>
                  <a:cubicBezTo>
                    <a:pt x="234" y="4"/>
                    <a:pt x="233" y="6"/>
                    <a:pt x="232" y="7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0" name="Freeform 692"/>
            <p:cNvSpPr/>
            <p:nvPr userDrawn="1"/>
          </p:nvSpPr>
          <p:spPr bwMode="auto">
            <a:xfrm>
              <a:off x="4852988" y="4564063"/>
              <a:ext cx="890588" cy="400050"/>
            </a:xfrm>
            <a:custGeom>
              <a:avLst/>
              <a:gdLst>
                <a:gd name="T0" fmla="*/ 231 w 234"/>
                <a:gd name="T1" fmla="*/ 7 h 105"/>
                <a:gd name="T2" fmla="*/ 5 w 234"/>
                <a:gd name="T3" fmla="*/ 104 h 105"/>
                <a:gd name="T4" fmla="*/ 1 w 234"/>
                <a:gd name="T5" fmla="*/ 102 h 105"/>
                <a:gd name="T6" fmla="*/ 3 w 234"/>
                <a:gd name="T7" fmla="*/ 97 h 105"/>
                <a:gd name="T8" fmla="*/ 228 w 234"/>
                <a:gd name="T9" fmla="*/ 0 h 105"/>
                <a:gd name="T10" fmla="*/ 233 w 234"/>
                <a:gd name="T11" fmla="*/ 2 h 105"/>
                <a:gd name="T12" fmla="*/ 231 w 234"/>
                <a:gd name="T13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105">
                  <a:moveTo>
                    <a:pt x="231" y="7"/>
                  </a:moveTo>
                  <a:cubicBezTo>
                    <a:pt x="5" y="104"/>
                    <a:pt x="5" y="104"/>
                    <a:pt x="5" y="104"/>
                  </a:cubicBezTo>
                  <a:cubicBezTo>
                    <a:pt x="4" y="105"/>
                    <a:pt x="1" y="104"/>
                    <a:pt x="1" y="102"/>
                  </a:cubicBezTo>
                  <a:cubicBezTo>
                    <a:pt x="0" y="100"/>
                    <a:pt x="1" y="98"/>
                    <a:pt x="3" y="97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0" y="0"/>
                    <a:pt x="232" y="1"/>
                    <a:pt x="233" y="2"/>
                  </a:cubicBezTo>
                  <a:cubicBezTo>
                    <a:pt x="234" y="4"/>
                    <a:pt x="233" y="6"/>
                    <a:pt x="231" y="7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1" name="Freeform 693"/>
            <p:cNvSpPr/>
            <p:nvPr userDrawn="1"/>
          </p:nvSpPr>
          <p:spPr bwMode="auto">
            <a:xfrm>
              <a:off x="4894263" y="4659313"/>
              <a:ext cx="890588" cy="401638"/>
            </a:xfrm>
            <a:custGeom>
              <a:avLst/>
              <a:gdLst>
                <a:gd name="T0" fmla="*/ 231 w 234"/>
                <a:gd name="T1" fmla="*/ 7 h 105"/>
                <a:gd name="T2" fmla="*/ 5 w 234"/>
                <a:gd name="T3" fmla="*/ 104 h 105"/>
                <a:gd name="T4" fmla="*/ 0 w 234"/>
                <a:gd name="T5" fmla="*/ 102 h 105"/>
                <a:gd name="T6" fmla="*/ 2 w 234"/>
                <a:gd name="T7" fmla="*/ 97 h 105"/>
                <a:gd name="T8" fmla="*/ 228 w 234"/>
                <a:gd name="T9" fmla="*/ 0 h 105"/>
                <a:gd name="T10" fmla="*/ 233 w 234"/>
                <a:gd name="T11" fmla="*/ 2 h 105"/>
                <a:gd name="T12" fmla="*/ 231 w 234"/>
                <a:gd name="T13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105">
                  <a:moveTo>
                    <a:pt x="231" y="7"/>
                  </a:moveTo>
                  <a:cubicBezTo>
                    <a:pt x="5" y="104"/>
                    <a:pt x="5" y="104"/>
                    <a:pt x="5" y="104"/>
                  </a:cubicBezTo>
                  <a:cubicBezTo>
                    <a:pt x="3" y="105"/>
                    <a:pt x="1" y="104"/>
                    <a:pt x="0" y="102"/>
                  </a:cubicBezTo>
                  <a:cubicBezTo>
                    <a:pt x="0" y="100"/>
                    <a:pt x="0" y="98"/>
                    <a:pt x="2" y="97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0" y="0"/>
                    <a:pt x="232" y="1"/>
                    <a:pt x="233" y="2"/>
                  </a:cubicBezTo>
                  <a:cubicBezTo>
                    <a:pt x="234" y="4"/>
                    <a:pt x="233" y="6"/>
                    <a:pt x="231" y="7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2" name="Freeform 694"/>
            <p:cNvSpPr/>
            <p:nvPr userDrawn="1"/>
          </p:nvSpPr>
          <p:spPr bwMode="auto">
            <a:xfrm>
              <a:off x="4932363" y="4751388"/>
              <a:ext cx="895350" cy="404813"/>
            </a:xfrm>
            <a:custGeom>
              <a:avLst/>
              <a:gdLst>
                <a:gd name="T0" fmla="*/ 233 w 235"/>
                <a:gd name="T1" fmla="*/ 8 h 106"/>
                <a:gd name="T2" fmla="*/ 5 w 235"/>
                <a:gd name="T3" fmla="*/ 106 h 106"/>
                <a:gd name="T4" fmla="*/ 2 w 235"/>
                <a:gd name="T5" fmla="*/ 105 h 106"/>
                <a:gd name="T6" fmla="*/ 1 w 235"/>
                <a:gd name="T7" fmla="*/ 102 h 106"/>
                <a:gd name="T8" fmla="*/ 2 w 235"/>
                <a:gd name="T9" fmla="*/ 99 h 106"/>
                <a:gd name="T10" fmla="*/ 230 w 235"/>
                <a:gd name="T11" fmla="*/ 1 h 106"/>
                <a:gd name="T12" fmla="*/ 233 w 235"/>
                <a:gd name="T13" fmla="*/ 2 h 106"/>
                <a:gd name="T14" fmla="*/ 234 w 235"/>
                <a:gd name="T15" fmla="*/ 5 h 106"/>
                <a:gd name="T16" fmla="*/ 233 w 235"/>
                <a:gd name="T17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106">
                  <a:moveTo>
                    <a:pt x="233" y="8"/>
                  </a:moveTo>
                  <a:cubicBezTo>
                    <a:pt x="5" y="106"/>
                    <a:pt x="5" y="106"/>
                    <a:pt x="5" y="106"/>
                  </a:cubicBezTo>
                  <a:cubicBezTo>
                    <a:pt x="4" y="106"/>
                    <a:pt x="2" y="106"/>
                    <a:pt x="2" y="105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0" y="101"/>
                    <a:pt x="1" y="99"/>
                    <a:pt x="2" y="99"/>
                  </a:cubicBezTo>
                  <a:cubicBezTo>
                    <a:pt x="230" y="1"/>
                    <a:pt x="230" y="1"/>
                    <a:pt x="230" y="1"/>
                  </a:cubicBezTo>
                  <a:cubicBezTo>
                    <a:pt x="231" y="0"/>
                    <a:pt x="233" y="1"/>
                    <a:pt x="233" y="2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5" y="6"/>
                    <a:pt x="234" y="7"/>
                    <a:pt x="233" y="8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3" name="Freeform 695"/>
            <p:cNvSpPr/>
            <p:nvPr userDrawn="1"/>
          </p:nvSpPr>
          <p:spPr bwMode="auto">
            <a:xfrm>
              <a:off x="5545138" y="3760788"/>
              <a:ext cx="560388" cy="1177925"/>
            </a:xfrm>
            <a:custGeom>
              <a:avLst/>
              <a:gdLst>
                <a:gd name="T0" fmla="*/ 15 w 353"/>
                <a:gd name="T1" fmla="*/ 742 h 742"/>
                <a:gd name="T2" fmla="*/ 0 w 353"/>
                <a:gd name="T3" fmla="*/ 734 h 742"/>
                <a:gd name="T4" fmla="*/ 339 w 353"/>
                <a:gd name="T5" fmla="*/ 0 h 742"/>
                <a:gd name="T6" fmla="*/ 353 w 353"/>
                <a:gd name="T7" fmla="*/ 7 h 742"/>
                <a:gd name="T8" fmla="*/ 15 w 353"/>
                <a:gd name="T9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742">
                  <a:moveTo>
                    <a:pt x="15" y="742"/>
                  </a:moveTo>
                  <a:lnTo>
                    <a:pt x="0" y="734"/>
                  </a:lnTo>
                  <a:lnTo>
                    <a:pt x="339" y="0"/>
                  </a:lnTo>
                  <a:lnTo>
                    <a:pt x="353" y="7"/>
                  </a:lnTo>
                  <a:lnTo>
                    <a:pt x="15" y="742"/>
                  </a:lnTo>
                  <a:close/>
                </a:path>
              </a:pathLst>
            </a:custGeom>
            <a:solidFill>
              <a:srgbClr val="FEC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4" name="Freeform 696"/>
            <p:cNvSpPr/>
            <p:nvPr userDrawn="1"/>
          </p:nvSpPr>
          <p:spPr bwMode="auto">
            <a:xfrm>
              <a:off x="5568950" y="3771900"/>
              <a:ext cx="563563" cy="1177925"/>
            </a:xfrm>
            <a:custGeom>
              <a:avLst/>
              <a:gdLst>
                <a:gd name="T0" fmla="*/ 16 w 355"/>
                <a:gd name="T1" fmla="*/ 742 h 742"/>
                <a:gd name="T2" fmla="*/ 0 w 355"/>
                <a:gd name="T3" fmla="*/ 735 h 742"/>
                <a:gd name="T4" fmla="*/ 338 w 355"/>
                <a:gd name="T5" fmla="*/ 0 h 742"/>
                <a:gd name="T6" fmla="*/ 355 w 355"/>
                <a:gd name="T7" fmla="*/ 7 h 742"/>
                <a:gd name="T8" fmla="*/ 16 w 355"/>
                <a:gd name="T9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742">
                  <a:moveTo>
                    <a:pt x="16" y="742"/>
                  </a:moveTo>
                  <a:lnTo>
                    <a:pt x="0" y="735"/>
                  </a:lnTo>
                  <a:lnTo>
                    <a:pt x="338" y="0"/>
                  </a:lnTo>
                  <a:lnTo>
                    <a:pt x="355" y="7"/>
                  </a:lnTo>
                  <a:lnTo>
                    <a:pt x="16" y="742"/>
                  </a:lnTo>
                  <a:close/>
                </a:path>
              </a:pathLst>
            </a:custGeom>
            <a:solidFill>
              <a:srgbClr val="EFB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5" name="Freeform 697"/>
            <p:cNvSpPr/>
            <p:nvPr userDrawn="1"/>
          </p:nvSpPr>
          <p:spPr bwMode="auto">
            <a:xfrm>
              <a:off x="5594350" y="3783013"/>
              <a:ext cx="560388" cy="1177925"/>
            </a:xfrm>
            <a:custGeom>
              <a:avLst/>
              <a:gdLst>
                <a:gd name="T0" fmla="*/ 15 w 353"/>
                <a:gd name="T1" fmla="*/ 742 h 742"/>
                <a:gd name="T2" fmla="*/ 0 w 353"/>
                <a:gd name="T3" fmla="*/ 735 h 742"/>
                <a:gd name="T4" fmla="*/ 339 w 353"/>
                <a:gd name="T5" fmla="*/ 0 h 742"/>
                <a:gd name="T6" fmla="*/ 353 w 353"/>
                <a:gd name="T7" fmla="*/ 7 h 742"/>
                <a:gd name="T8" fmla="*/ 15 w 353"/>
                <a:gd name="T9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742">
                  <a:moveTo>
                    <a:pt x="15" y="742"/>
                  </a:moveTo>
                  <a:lnTo>
                    <a:pt x="0" y="735"/>
                  </a:lnTo>
                  <a:lnTo>
                    <a:pt x="339" y="0"/>
                  </a:lnTo>
                  <a:lnTo>
                    <a:pt x="353" y="7"/>
                  </a:lnTo>
                  <a:lnTo>
                    <a:pt x="15" y="742"/>
                  </a:lnTo>
                  <a:close/>
                </a:path>
              </a:pathLst>
            </a:custGeom>
            <a:solidFill>
              <a:srgbClr val="E39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6" name="Freeform 698"/>
            <p:cNvSpPr/>
            <p:nvPr userDrawn="1"/>
          </p:nvSpPr>
          <p:spPr bwMode="auto">
            <a:xfrm>
              <a:off x="6083300" y="3611563"/>
              <a:ext cx="114300" cy="160338"/>
            </a:xfrm>
            <a:custGeom>
              <a:avLst/>
              <a:gdLst>
                <a:gd name="T0" fmla="*/ 14 w 72"/>
                <a:gd name="T1" fmla="*/ 101 h 101"/>
                <a:gd name="T2" fmla="*/ 72 w 72"/>
                <a:gd name="T3" fmla="*/ 0 h 101"/>
                <a:gd name="T4" fmla="*/ 0 w 72"/>
                <a:gd name="T5" fmla="*/ 94 h 101"/>
                <a:gd name="T6" fmla="*/ 14 w 72"/>
                <a:gd name="T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101">
                  <a:moveTo>
                    <a:pt x="14" y="101"/>
                  </a:moveTo>
                  <a:lnTo>
                    <a:pt x="72" y="0"/>
                  </a:lnTo>
                  <a:lnTo>
                    <a:pt x="0" y="94"/>
                  </a:lnTo>
                  <a:lnTo>
                    <a:pt x="14" y="101"/>
                  </a:lnTo>
                  <a:close/>
                </a:path>
              </a:pathLst>
            </a:custGeom>
            <a:solidFill>
              <a:srgbClr val="EFD5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7" name="Freeform 699"/>
            <p:cNvSpPr/>
            <p:nvPr userDrawn="1"/>
          </p:nvSpPr>
          <p:spPr bwMode="auto">
            <a:xfrm>
              <a:off x="6105525" y="3611563"/>
              <a:ext cx="92075" cy="171450"/>
            </a:xfrm>
            <a:custGeom>
              <a:avLst/>
              <a:gdLst>
                <a:gd name="T0" fmla="*/ 58 w 58"/>
                <a:gd name="T1" fmla="*/ 0 h 108"/>
                <a:gd name="T2" fmla="*/ 17 w 58"/>
                <a:gd name="T3" fmla="*/ 108 h 108"/>
                <a:gd name="T4" fmla="*/ 0 w 58"/>
                <a:gd name="T5" fmla="*/ 101 h 108"/>
                <a:gd name="T6" fmla="*/ 58 w 58"/>
                <a:gd name="T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08">
                  <a:moveTo>
                    <a:pt x="58" y="0"/>
                  </a:moveTo>
                  <a:lnTo>
                    <a:pt x="17" y="108"/>
                  </a:lnTo>
                  <a:lnTo>
                    <a:pt x="0" y="101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D6B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4" name="Freeform 700"/>
            <p:cNvSpPr/>
            <p:nvPr userDrawn="1"/>
          </p:nvSpPr>
          <p:spPr bwMode="auto">
            <a:xfrm>
              <a:off x="6132513" y="3611563"/>
              <a:ext cx="65088" cy="182563"/>
            </a:xfrm>
            <a:custGeom>
              <a:avLst/>
              <a:gdLst>
                <a:gd name="T0" fmla="*/ 41 w 41"/>
                <a:gd name="T1" fmla="*/ 0 h 115"/>
                <a:gd name="T2" fmla="*/ 14 w 41"/>
                <a:gd name="T3" fmla="*/ 115 h 115"/>
                <a:gd name="T4" fmla="*/ 0 w 41"/>
                <a:gd name="T5" fmla="*/ 108 h 115"/>
                <a:gd name="T6" fmla="*/ 41 w 41"/>
                <a:gd name="T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15">
                  <a:moveTo>
                    <a:pt x="41" y="0"/>
                  </a:moveTo>
                  <a:lnTo>
                    <a:pt x="14" y="115"/>
                  </a:lnTo>
                  <a:lnTo>
                    <a:pt x="0" y="10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3A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5" name="Freeform 701"/>
            <p:cNvSpPr/>
            <p:nvPr userDrawn="1"/>
          </p:nvSpPr>
          <p:spPr bwMode="auto">
            <a:xfrm>
              <a:off x="6165850" y="3611563"/>
              <a:ext cx="31750" cy="46038"/>
            </a:xfrm>
            <a:custGeom>
              <a:avLst/>
              <a:gdLst>
                <a:gd name="T0" fmla="*/ 3 w 8"/>
                <a:gd name="T1" fmla="*/ 12 h 12"/>
                <a:gd name="T2" fmla="*/ 3 w 8"/>
                <a:gd name="T3" fmla="*/ 11 h 12"/>
                <a:gd name="T4" fmla="*/ 2 w 8"/>
                <a:gd name="T5" fmla="*/ 11 h 12"/>
                <a:gd name="T6" fmla="*/ 0 w 8"/>
                <a:gd name="T7" fmla="*/ 10 h 12"/>
                <a:gd name="T8" fmla="*/ 8 w 8"/>
                <a:gd name="T9" fmla="*/ 0 h 12"/>
                <a:gd name="T10" fmla="*/ 5 w 8"/>
                <a:gd name="T11" fmla="*/ 12 h 12"/>
                <a:gd name="T12" fmla="*/ 3 w 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">
                  <a:moveTo>
                    <a:pt x="3" y="12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2"/>
                    <a:pt x="4" y="12"/>
                    <a:pt x="3" y="12"/>
                  </a:cubicBezTo>
                  <a:close/>
                </a:path>
              </a:pathLst>
            </a:custGeom>
            <a:solidFill>
              <a:srgbClr val="5D5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6" name="Freeform 702"/>
            <p:cNvSpPr/>
            <p:nvPr userDrawn="1"/>
          </p:nvSpPr>
          <p:spPr bwMode="auto">
            <a:xfrm>
              <a:off x="6432550" y="4244975"/>
              <a:ext cx="4075113" cy="1558925"/>
            </a:xfrm>
            <a:custGeom>
              <a:avLst/>
              <a:gdLst>
                <a:gd name="T0" fmla="*/ 2567 w 2567"/>
                <a:gd name="T1" fmla="*/ 691 h 982"/>
                <a:gd name="T2" fmla="*/ 79 w 2567"/>
                <a:gd name="T3" fmla="*/ 982 h 982"/>
                <a:gd name="T4" fmla="*/ 0 w 2567"/>
                <a:gd name="T5" fmla="*/ 293 h 982"/>
                <a:gd name="T6" fmla="*/ 2486 w 2567"/>
                <a:gd name="T7" fmla="*/ 0 h 982"/>
                <a:gd name="T8" fmla="*/ 2567 w 2567"/>
                <a:gd name="T9" fmla="*/ 691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7" h="982">
                  <a:moveTo>
                    <a:pt x="2567" y="691"/>
                  </a:moveTo>
                  <a:lnTo>
                    <a:pt x="79" y="982"/>
                  </a:lnTo>
                  <a:lnTo>
                    <a:pt x="0" y="293"/>
                  </a:lnTo>
                  <a:lnTo>
                    <a:pt x="2486" y="0"/>
                  </a:lnTo>
                  <a:lnTo>
                    <a:pt x="2567" y="691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7" name="Freeform 703"/>
            <p:cNvSpPr/>
            <p:nvPr userDrawn="1"/>
          </p:nvSpPr>
          <p:spPr bwMode="auto">
            <a:xfrm>
              <a:off x="7377113" y="5270500"/>
              <a:ext cx="1066800" cy="331788"/>
            </a:xfrm>
            <a:custGeom>
              <a:avLst/>
              <a:gdLst>
                <a:gd name="T0" fmla="*/ 672 w 672"/>
                <a:gd name="T1" fmla="*/ 132 h 209"/>
                <a:gd name="T2" fmla="*/ 15 w 672"/>
                <a:gd name="T3" fmla="*/ 209 h 209"/>
                <a:gd name="T4" fmla="*/ 0 w 672"/>
                <a:gd name="T5" fmla="*/ 76 h 209"/>
                <a:gd name="T6" fmla="*/ 658 w 672"/>
                <a:gd name="T7" fmla="*/ 0 h 209"/>
                <a:gd name="T8" fmla="*/ 672 w 672"/>
                <a:gd name="T9" fmla="*/ 13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209">
                  <a:moveTo>
                    <a:pt x="672" y="132"/>
                  </a:moveTo>
                  <a:lnTo>
                    <a:pt x="15" y="209"/>
                  </a:lnTo>
                  <a:lnTo>
                    <a:pt x="0" y="76"/>
                  </a:lnTo>
                  <a:lnTo>
                    <a:pt x="658" y="0"/>
                  </a:lnTo>
                  <a:lnTo>
                    <a:pt x="672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8" name="Freeform 704"/>
            <p:cNvSpPr/>
            <p:nvPr userDrawn="1"/>
          </p:nvSpPr>
          <p:spPr bwMode="auto">
            <a:xfrm>
              <a:off x="7099300" y="5399088"/>
              <a:ext cx="258763" cy="236538"/>
            </a:xfrm>
            <a:custGeom>
              <a:avLst/>
              <a:gdLst>
                <a:gd name="T0" fmla="*/ 163 w 163"/>
                <a:gd name="T1" fmla="*/ 132 h 149"/>
                <a:gd name="T2" fmla="*/ 15 w 163"/>
                <a:gd name="T3" fmla="*/ 149 h 149"/>
                <a:gd name="T4" fmla="*/ 0 w 163"/>
                <a:gd name="T5" fmla="*/ 17 h 149"/>
                <a:gd name="T6" fmla="*/ 149 w 163"/>
                <a:gd name="T7" fmla="*/ 0 h 149"/>
                <a:gd name="T8" fmla="*/ 163 w 163"/>
                <a:gd name="T9" fmla="*/ 13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49">
                  <a:moveTo>
                    <a:pt x="163" y="132"/>
                  </a:moveTo>
                  <a:lnTo>
                    <a:pt x="15" y="149"/>
                  </a:lnTo>
                  <a:lnTo>
                    <a:pt x="0" y="17"/>
                  </a:lnTo>
                  <a:lnTo>
                    <a:pt x="149" y="0"/>
                  </a:lnTo>
                  <a:lnTo>
                    <a:pt x="163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9" name="Freeform 705"/>
            <p:cNvSpPr/>
            <p:nvPr userDrawn="1"/>
          </p:nvSpPr>
          <p:spPr bwMode="auto">
            <a:xfrm>
              <a:off x="6875463" y="5429250"/>
              <a:ext cx="209550" cy="233363"/>
            </a:xfrm>
            <a:custGeom>
              <a:avLst/>
              <a:gdLst>
                <a:gd name="T0" fmla="*/ 132 w 132"/>
                <a:gd name="T1" fmla="*/ 133 h 147"/>
                <a:gd name="T2" fmla="*/ 14 w 132"/>
                <a:gd name="T3" fmla="*/ 147 h 147"/>
                <a:gd name="T4" fmla="*/ 0 w 132"/>
                <a:gd name="T5" fmla="*/ 15 h 147"/>
                <a:gd name="T6" fmla="*/ 117 w 132"/>
                <a:gd name="T7" fmla="*/ 0 h 147"/>
                <a:gd name="T8" fmla="*/ 132 w 132"/>
                <a:gd name="T9" fmla="*/ 1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47">
                  <a:moveTo>
                    <a:pt x="132" y="133"/>
                  </a:moveTo>
                  <a:lnTo>
                    <a:pt x="14" y="147"/>
                  </a:lnTo>
                  <a:lnTo>
                    <a:pt x="0" y="15"/>
                  </a:lnTo>
                  <a:lnTo>
                    <a:pt x="117" y="0"/>
                  </a:lnTo>
                  <a:lnTo>
                    <a:pt x="132" y="133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0" name="Freeform 706"/>
            <p:cNvSpPr/>
            <p:nvPr userDrawn="1"/>
          </p:nvSpPr>
          <p:spPr bwMode="auto">
            <a:xfrm>
              <a:off x="6623050" y="5456238"/>
              <a:ext cx="236538" cy="236538"/>
            </a:xfrm>
            <a:custGeom>
              <a:avLst/>
              <a:gdLst>
                <a:gd name="T0" fmla="*/ 149 w 149"/>
                <a:gd name="T1" fmla="*/ 132 h 149"/>
                <a:gd name="T2" fmla="*/ 15 w 149"/>
                <a:gd name="T3" fmla="*/ 149 h 149"/>
                <a:gd name="T4" fmla="*/ 0 w 149"/>
                <a:gd name="T5" fmla="*/ 17 h 149"/>
                <a:gd name="T6" fmla="*/ 135 w 149"/>
                <a:gd name="T7" fmla="*/ 0 h 149"/>
                <a:gd name="T8" fmla="*/ 149 w 149"/>
                <a:gd name="T9" fmla="*/ 13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49" y="132"/>
                  </a:moveTo>
                  <a:lnTo>
                    <a:pt x="15" y="149"/>
                  </a:lnTo>
                  <a:lnTo>
                    <a:pt x="0" y="17"/>
                  </a:lnTo>
                  <a:lnTo>
                    <a:pt x="135" y="0"/>
                  </a:lnTo>
                  <a:lnTo>
                    <a:pt x="149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1" name="Freeform 707"/>
            <p:cNvSpPr/>
            <p:nvPr userDrawn="1"/>
          </p:nvSpPr>
          <p:spPr bwMode="auto">
            <a:xfrm>
              <a:off x="8942388" y="5189538"/>
              <a:ext cx="187325" cy="228600"/>
            </a:xfrm>
            <a:custGeom>
              <a:avLst/>
              <a:gdLst>
                <a:gd name="T0" fmla="*/ 118 w 118"/>
                <a:gd name="T1" fmla="*/ 132 h 144"/>
                <a:gd name="T2" fmla="*/ 15 w 118"/>
                <a:gd name="T3" fmla="*/ 144 h 144"/>
                <a:gd name="T4" fmla="*/ 0 w 118"/>
                <a:gd name="T5" fmla="*/ 12 h 144"/>
                <a:gd name="T6" fmla="*/ 104 w 118"/>
                <a:gd name="T7" fmla="*/ 0 h 144"/>
                <a:gd name="T8" fmla="*/ 118 w 118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4">
                  <a:moveTo>
                    <a:pt x="118" y="132"/>
                  </a:moveTo>
                  <a:lnTo>
                    <a:pt x="15" y="144"/>
                  </a:lnTo>
                  <a:lnTo>
                    <a:pt x="0" y="12"/>
                  </a:lnTo>
                  <a:lnTo>
                    <a:pt x="104" y="0"/>
                  </a:lnTo>
                  <a:lnTo>
                    <a:pt x="118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2" name="Freeform 708"/>
            <p:cNvSpPr/>
            <p:nvPr userDrawn="1"/>
          </p:nvSpPr>
          <p:spPr bwMode="auto">
            <a:xfrm>
              <a:off x="9140825" y="5175250"/>
              <a:ext cx="130175" cy="220663"/>
            </a:xfrm>
            <a:custGeom>
              <a:avLst/>
              <a:gdLst>
                <a:gd name="T0" fmla="*/ 82 w 82"/>
                <a:gd name="T1" fmla="*/ 132 h 139"/>
                <a:gd name="T2" fmla="*/ 15 w 82"/>
                <a:gd name="T3" fmla="*/ 139 h 139"/>
                <a:gd name="T4" fmla="*/ 0 w 82"/>
                <a:gd name="T5" fmla="*/ 7 h 139"/>
                <a:gd name="T6" fmla="*/ 67 w 82"/>
                <a:gd name="T7" fmla="*/ 0 h 139"/>
                <a:gd name="T8" fmla="*/ 82 w 82"/>
                <a:gd name="T9" fmla="*/ 13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39">
                  <a:moveTo>
                    <a:pt x="82" y="132"/>
                  </a:moveTo>
                  <a:lnTo>
                    <a:pt x="15" y="139"/>
                  </a:lnTo>
                  <a:lnTo>
                    <a:pt x="0" y="7"/>
                  </a:lnTo>
                  <a:lnTo>
                    <a:pt x="67" y="0"/>
                  </a:lnTo>
                  <a:lnTo>
                    <a:pt x="82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3" name="Freeform 709"/>
            <p:cNvSpPr/>
            <p:nvPr userDrawn="1"/>
          </p:nvSpPr>
          <p:spPr bwMode="auto">
            <a:xfrm>
              <a:off x="9437688" y="5140325"/>
              <a:ext cx="130175" cy="220663"/>
            </a:xfrm>
            <a:custGeom>
              <a:avLst/>
              <a:gdLst>
                <a:gd name="T0" fmla="*/ 82 w 82"/>
                <a:gd name="T1" fmla="*/ 132 h 139"/>
                <a:gd name="T2" fmla="*/ 15 w 82"/>
                <a:gd name="T3" fmla="*/ 139 h 139"/>
                <a:gd name="T4" fmla="*/ 0 w 82"/>
                <a:gd name="T5" fmla="*/ 7 h 139"/>
                <a:gd name="T6" fmla="*/ 65 w 82"/>
                <a:gd name="T7" fmla="*/ 0 h 139"/>
                <a:gd name="T8" fmla="*/ 82 w 82"/>
                <a:gd name="T9" fmla="*/ 13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39">
                  <a:moveTo>
                    <a:pt x="82" y="132"/>
                  </a:moveTo>
                  <a:lnTo>
                    <a:pt x="15" y="139"/>
                  </a:lnTo>
                  <a:lnTo>
                    <a:pt x="0" y="7"/>
                  </a:lnTo>
                  <a:lnTo>
                    <a:pt x="65" y="0"/>
                  </a:lnTo>
                  <a:lnTo>
                    <a:pt x="82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" name="Freeform 710"/>
            <p:cNvSpPr/>
            <p:nvPr userDrawn="1"/>
          </p:nvSpPr>
          <p:spPr bwMode="auto">
            <a:xfrm>
              <a:off x="8718550" y="5216525"/>
              <a:ext cx="209550" cy="228600"/>
            </a:xfrm>
            <a:custGeom>
              <a:avLst/>
              <a:gdLst>
                <a:gd name="T0" fmla="*/ 132 w 132"/>
                <a:gd name="T1" fmla="*/ 132 h 144"/>
                <a:gd name="T2" fmla="*/ 14 w 132"/>
                <a:gd name="T3" fmla="*/ 144 h 144"/>
                <a:gd name="T4" fmla="*/ 0 w 132"/>
                <a:gd name="T5" fmla="*/ 12 h 144"/>
                <a:gd name="T6" fmla="*/ 117 w 132"/>
                <a:gd name="T7" fmla="*/ 0 h 144"/>
                <a:gd name="T8" fmla="*/ 132 w 132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44">
                  <a:moveTo>
                    <a:pt x="132" y="132"/>
                  </a:moveTo>
                  <a:lnTo>
                    <a:pt x="14" y="144"/>
                  </a:lnTo>
                  <a:lnTo>
                    <a:pt x="0" y="12"/>
                  </a:lnTo>
                  <a:lnTo>
                    <a:pt x="117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" name="Freeform 711"/>
            <p:cNvSpPr/>
            <p:nvPr userDrawn="1"/>
          </p:nvSpPr>
          <p:spPr bwMode="auto">
            <a:xfrm>
              <a:off x="9282113" y="5156200"/>
              <a:ext cx="130175" cy="98425"/>
            </a:xfrm>
            <a:custGeom>
              <a:avLst/>
              <a:gdLst>
                <a:gd name="T0" fmla="*/ 82 w 82"/>
                <a:gd name="T1" fmla="*/ 52 h 62"/>
                <a:gd name="T2" fmla="*/ 5 w 82"/>
                <a:gd name="T3" fmla="*/ 62 h 62"/>
                <a:gd name="T4" fmla="*/ 0 w 82"/>
                <a:gd name="T5" fmla="*/ 9 h 62"/>
                <a:gd name="T6" fmla="*/ 77 w 82"/>
                <a:gd name="T7" fmla="*/ 0 h 62"/>
                <a:gd name="T8" fmla="*/ 82 w 82"/>
                <a:gd name="T9" fmla="*/ 5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2">
                  <a:moveTo>
                    <a:pt x="82" y="52"/>
                  </a:moveTo>
                  <a:lnTo>
                    <a:pt x="5" y="62"/>
                  </a:lnTo>
                  <a:lnTo>
                    <a:pt x="0" y="9"/>
                  </a:lnTo>
                  <a:lnTo>
                    <a:pt x="77" y="0"/>
                  </a:lnTo>
                  <a:lnTo>
                    <a:pt x="82" y="5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" name="Freeform 712"/>
            <p:cNvSpPr/>
            <p:nvPr userDrawn="1"/>
          </p:nvSpPr>
          <p:spPr bwMode="auto">
            <a:xfrm>
              <a:off x="9297988" y="5284788"/>
              <a:ext cx="128588" cy="95250"/>
            </a:xfrm>
            <a:custGeom>
              <a:avLst/>
              <a:gdLst>
                <a:gd name="T0" fmla="*/ 81 w 81"/>
                <a:gd name="T1" fmla="*/ 51 h 60"/>
                <a:gd name="T2" fmla="*/ 4 w 81"/>
                <a:gd name="T3" fmla="*/ 60 h 60"/>
                <a:gd name="T4" fmla="*/ 0 w 81"/>
                <a:gd name="T5" fmla="*/ 7 h 60"/>
                <a:gd name="T6" fmla="*/ 74 w 81"/>
                <a:gd name="T7" fmla="*/ 0 h 60"/>
                <a:gd name="T8" fmla="*/ 81 w 81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0">
                  <a:moveTo>
                    <a:pt x="81" y="51"/>
                  </a:moveTo>
                  <a:lnTo>
                    <a:pt x="4" y="60"/>
                  </a:lnTo>
                  <a:lnTo>
                    <a:pt x="0" y="7"/>
                  </a:lnTo>
                  <a:lnTo>
                    <a:pt x="74" y="0"/>
                  </a:lnTo>
                  <a:lnTo>
                    <a:pt x="81" y="51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" name="Freeform 713"/>
            <p:cNvSpPr/>
            <p:nvPr userDrawn="1"/>
          </p:nvSpPr>
          <p:spPr bwMode="auto">
            <a:xfrm>
              <a:off x="8466138" y="5243513"/>
              <a:ext cx="236538" cy="231775"/>
            </a:xfrm>
            <a:custGeom>
              <a:avLst/>
              <a:gdLst>
                <a:gd name="T0" fmla="*/ 149 w 149"/>
                <a:gd name="T1" fmla="*/ 129 h 146"/>
                <a:gd name="T2" fmla="*/ 15 w 149"/>
                <a:gd name="T3" fmla="*/ 146 h 146"/>
                <a:gd name="T4" fmla="*/ 0 w 149"/>
                <a:gd name="T5" fmla="*/ 14 h 146"/>
                <a:gd name="T6" fmla="*/ 135 w 149"/>
                <a:gd name="T7" fmla="*/ 0 h 146"/>
                <a:gd name="T8" fmla="*/ 149 w 149"/>
                <a:gd name="T9" fmla="*/ 1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49" y="129"/>
                  </a:moveTo>
                  <a:lnTo>
                    <a:pt x="15" y="146"/>
                  </a:lnTo>
                  <a:lnTo>
                    <a:pt x="0" y="14"/>
                  </a:lnTo>
                  <a:lnTo>
                    <a:pt x="135" y="0"/>
                  </a:lnTo>
                  <a:lnTo>
                    <a:pt x="149" y="129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" name="Freeform 714"/>
            <p:cNvSpPr/>
            <p:nvPr userDrawn="1"/>
          </p:nvSpPr>
          <p:spPr bwMode="auto">
            <a:xfrm>
              <a:off x="6938963" y="5151438"/>
              <a:ext cx="187325" cy="225425"/>
            </a:xfrm>
            <a:custGeom>
              <a:avLst/>
              <a:gdLst>
                <a:gd name="T0" fmla="*/ 118 w 118"/>
                <a:gd name="T1" fmla="*/ 130 h 142"/>
                <a:gd name="T2" fmla="*/ 17 w 118"/>
                <a:gd name="T3" fmla="*/ 142 h 142"/>
                <a:gd name="T4" fmla="*/ 0 w 118"/>
                <a:gd name="T5" fmla="*/ 10 h 142"/>
                <a:gd name="T6" fmla="*/ 101 w 118"/>
                <a:gd name="T7" fmla="*/ 0 h 142"/>
                <a:gd name="T8" fmla="*/ 118 w 118"/>
                <a:gd name="T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2">
                  <a:moveTo>
                    <a:pt x="118" y="130"/>
                  </a:moveTo>
                  <a:lnTo>
                    <a:pt x="17" y="142"/>
                  </a:lnTo>
                  <a:lnTo>
                    <a:pt x="0" y="10"/>
                  </a:lnTo>
                  <a:lnTo>
                    <a:pt x="101" y="0"/>
                  </a:lnTo>
                  <a:lnTo>
                    <a:pt x="118" y="130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9" name="Freeform 715"/>
            <p:cNvSpPr/>
            <p:nvPr userDrawn="1"/>
          </p:nvSpPr>
          <p:spPr bwMode="auto">
            <a:xfrm>
              <a:off x="6589713" y="5175250"/>
              <a:ext cx="327025" cy="242888"/>
            </a:xfrm>
            <a:custGeom>
              <a:avLst/>
              <a:gdLst>
                <a:gd name="T0" fmla="*/ 206 w 206"/>
                <a:gd name="T1" fmla="*/ 132 h 153"/>
                <a:gd name="T2" fmla="*/ 16 w 206"/>
                <a:gd name="T3" fmla="*/ 153 h 153"/>
                <a:gd name="T4" fmla="*/ 0 w 206"/>
                <a:gd name="T5" fmla="*/ 21 h 153"/>
                <a:gd name="T6" fmla="*/ 192 w 206"/>
                <a:gd name="T7" fmla="*/ 0 h 153"/>
                <a:gd name="T8" fmla="*/ 206 w 206"/>
                <a:gd name="T9" fmla="*/ 13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53">
                  <a:moveTo>
                    <a:pt x="206" y="132"/>
                  </a:moveTo>
                  <a:lnTo>
                    <a:pt x="16" y="153"/>
                  </a:lnTo>
                  <a:lnTo>
                    <a:pt x="0" y="21"/>
                  </a:lnTo>
                  <a:lnTo>
                    <a:pt x="192" y="0"/>
                  </a:lnTo>
                  <a:lnTo>
                    <a:pt x="206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0" name="Freeform 716"/>
            <p:cNvSpPr/>
            <p:nvPr userDrawn="1"/>
          </p:nvSpPr>
          <p:spPr bwMode="auto">
            <a:xfrm>
              <a:off x="7142163" y="5124450"/>
              <a:ext cx="185738" cy="228600"/>
            </a:xfrm>
            <a:custGeom>
              <a:avLst/>
              <a:gdLst>
                <a:gd name="T0" fmla="*/ 117 w 117"/>
                <a:gd name="T1" fmla="*/ 132 h 144"/>
                <a:gd name="T2" fmla="*/ 16 w 117"/>
                <a:gd name="T3" fmla="*/ 144 h 144"/>
                <a:gd name="T4" fmla="*/ 0 w 117"/>
                <a:gd name="T5" fmla="*/ 12 h 144"/>
                <a:gd name="T6" fmla="*/ 100 w 117"/>
                <a:gd name="T7" fmla="*/ 0 h 144"/>
                <a:gd name="T8" fmla="*/ 117 w 117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4">
                  <a:moveTo>
                    <a:pt x="117" y="132"/>
                  </a:moveTo>
                  <a:lnTo>
                    <a:pt x="16" y="144"/>
                  </a:lnTo>
                  <a:lnTo>
                    <a:pt x="0" y="12"/>
                  </a:lnTo>
                  <a:lnTo>
                    <a:pt x="100" y="0"/>
                  </a:lnTo>
                  <a:lnTo>
                    <a:pt x="117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1" name="Freeform 717"/>
            <p:cNvSpPr/>
            <p:nvPr userDrawn="1"/>
          </p:nvSpPr>
          <p:spPr bwMode="auto">
            <a:xfrm>
              <a:off x="7343775" y="5102225"/>
              <a:ext cx="185738" cy="228600"/>
            </a:xfrm>
            <a:custGeom>
              <a:avLst/>
              <a:gdLst>
                <a:gd name="T0" fmla="*/ 117 w 117"/>
                <a:gd name="T1" fmla="*/ 132 h 144"/>
                <a:gd name="T2" fmla="*/ 17 w 117"/>
                <a:gd name="T3" fmla="*/ 144 h 144"/>
                <a:gd name="T4" fmla="*/ 0 w 117"/>
                <a:gd name="T5" fmla="*/ 12 h 144"/>
                <a:gd name="T6" fmla="*/ 100 w 117"/>
                <a:gd name="T7" fmla="*/ 0 h 144"/>
                <a:gd name="T8" fmla="*/ 117 w 117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4">
                  <a:moveTo>
                    <a:pt x="117" y="132"/>
                  </a:moveTo>
                  <a:lnTo>
                    <a:pt x="17" y="144"/>
                  </a:lnTo>
                  <a:lnTo>
                    <a:pt x="0" y="12"/>
                  </a:lnTo>
                  <a:lnTo>
                    <a:pt x="100" y="0"/>
                  </a:lnTo>
                  <a:lnTo>
                    <a:pt x="117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2" name="Freeform 718"/>
            <p:cNvSpPr/>
            <p:nvPr userDrawn="1"/>
          </p:nvSpPr>
          <p:spPr bwMode="auto">
            <a:xfrm>
              <a:off x="7545388" y="5080000"/>
              <a:ext cx="185738" cy="228600"/>
            </a:xfrm>
            <a:custGeom>
              <a:avLst/>
              <a:gdLst>
                <a:gd name="T0" fmla="*/ 117 w 117"/>
                <a:gd name="T1" fmla="*/ 132 h 144"/>
                <a:gd name="T2" fmla="*/ 17 w 117"/>
                <a:gd name="T3" fmla="*/ 144 h 144"/>
                <a:gd name="T4" fmla="*/ 0 w 117"/>
                <a:gd name="T5" fmla="*/ 12 h 144"/>
                <a:gd name="T6" fmla="*/ 101 w 117"/>
                <a:gd name="T7" fmla="*/ 0 h 144"/>
                <a:gd name="T8" fmla="*/ 117 w 117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4">
                  <a:moveTo>
                    <a:pt x="117" y="132"/>
                  </a:moveTo>
                  <a:lnTo>
                    <a:pt x="17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7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3" name="Freeform 719"/>
            <p:cNvSpPr/>
            <p:nvPr userDrawn="1"/>
          </p:nvSpPr>
          <p:spPr bwMode="auto">
            <a:xfrm>
              <a:off x="7747000" y="5056188"/>
              <a:ext cx="187325" cy="228600"/>
            </a:xfrm>
            <a:custGeom>
              <a:avLst/>
              <a:gdLst>
                <a:gd name="T0" fmla="*/ 118 w 118"/>
                <a:gd name="T1" fmla="*/ 132 h 144"/>
                <a:gd name="T2" fmla="*/ 17 w 118"/>
                <a:gd name="T3" fmla="*/ 144 h 144"/>
                <a:gd name="T4" fmla="*/ 0 w 118"/>
                <a:gd name="T5" fmla="*/ 12 h 144"/>
                <a:gd name="T6" fmla="*/ 101 w 118"/>
                <a:gd name="T7" fmla="*/ 0 h 144"/>
                <a:gd name="T8" fmla="*/ 118 w 118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4">
                  <a:moveTo>
                    <a:pt x="118" y="132"/>
                  </a:moveTo>
                  <a:lnTo>
                    <a:pt x="17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8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4" name="Freeform 720"/>
            <p:cNvSpPr/>
            <p:nvPr userDrawn="1"/>
          </p:nvSpPr>
          <p:spPr bwMode="auto">
            <a:xfrm>
              <a:off x="7948613" y="5033963"/>
              <a:ext cx="187325" cy="223838"/>
            </a:xfrm>
            <a:custGeom>
              <a:avLst/>
              <a:gdLst>
                <a:gd name="T0" fmla="*/ 118 w 118"/>
                <a:gd name="T1" fmla="*/ 129 h 141"/>
                <a:gd name="T2" fmla="*/ 17 w 118"/>
                <a:gd name="T3" fmla="*/ 141 h 141"/>
                <a:gd name="T4" fmla="*/ 0 w 118"/>
                <a:gd name="T5" fmla="*/ 9 h 141"/>
                <a:gd name="T6" fmla="*/ 101 w 118"/>
                <a:gd name="T7" fmla="*/ 0 h 141"/>
                <a:gd name="T8" fmla="*/ 118 w 118"/>
                <a:gd name="T9" fmla="*/ 1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1">
                  <a:moveTo>
                    <a:pt x="118" y="129"/>
                  </a:moveTo>
                  <a:lnTo>
                    <a:pt x="17" y="141"/>
                  </a:lnTo>
                  <a:lnTo>
                    <a:pt x="0" y="9"/>
                  </a:lnTo>
                  <a:lnTo>
                    <a:pt x="101" y="0"/>
                  </a:lnTo>
                  <a:lnTo>
                    <a:pt x="118" y="129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5" name="Freeform 721"/>
            <p:cNvSpPr/>
            <p:nvPr userDrawn="1"/>
          </p:nvSpPr>
          <p:spPr bwMode="auto">
            <a:xfrm>
              <a:off x="8150225" y="5006975"/>
              <a:ext cx="187325" cy="228600"/>
            </a:xfrm>
            <a:custGeom>
              <a:avLst/>
              <a:gdLst>
                <a:gd name="T0" fmla="*/ 118 w 118"/>
                <a:gd name="T1" fmla="*/ 132 h 144"/>
                <a:gd name="T2" fmla="*/ 17 w 118"/>
                <a:gd name="T3" fmla="*/ 144 h 144"/>
                <a:gd name="T4" fmla="*/ 0 w 118"/>
                <a:gd name="T5" fmla="*/ 12 h 144"/>
                <a:gd name="T6" fmla="*/ 101 w 118"/>
                <a:gd name="T7" fmla="*/ 0 h 144"/>
                <a:gd name="T8" fmla="*/ 118 w 118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4">
                  <a:moveTo>
                    <a:pt x="118" y="132"/>
                  </a:moveTo>
                  <a:lnTo>
                    <a:pt x="17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8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6" name="Freeform 722"/>
            <p:cNvSpPr/>
            <p:nvPr userDrawn="1"/>
          </p:nvSpPr>
          <p:spPr bwMode="auto">
            <a:xfrm>
              <a:off x="8353425" y="4983163"/>
              <a:ext cx="185738" cy="230188"/>
            </a:xfrm>
            <a:custGeom>
              <a:avLst/>
              <a:gdLst>
                <a:gd name="T0" fmla="*/ 117 w 117"/>
                <a:gd name="T1" fmla="*/ 133 h 145"/>
                <a:gd name="T2" fmla="*/ 16 w 117"/>
                <a:gd name="T3" fmla="*/ 145 h 145"/>
                <a:gd name="T4" fmla="*/ 0 w 117"/>
                <a:gd name="T5" fmla="*/ 12 h 145"/>
                <a:gd name="T6" fmla="*/ 100 w 117"/>
                <a:gd name="T7" fmla="*/ 0 h 145"/>
                <a:gd name="T8" fmla="*/ 117 w 117"/>
                <a:gd name="T9" fmla="*/ 13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5">
                  <a:moveTo>
                    <a:pt x="117" y="133"/>
                  </a:moveTo>
                  <a:lnTo>
                    <a:pt x="16" y="145"/>
                  </a:lnTo>
                  <a:lnTo>
                    <a:pt x="0" y="12"/>
                  </a:lnTo>
                  <a:lnTo>
                    <a:pt x="100" y="0"/>
                  </a:lnTo>
                  <a:lnTo>
                    <a:pt x="117" y="133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7" name="Freeform 723"/>
            <p:cNvSpPr/>
            <p:nvPr userDrawn="1"/>
          </p:nvSpPr>
          <p:spPr bwMode="auto">
            <a:xfrm>
              <a:off x="8555038" y="4960938"/>
              <a:ext cx="185738" cy="228600"/>
            </a:xfrm>
            <a:custGeom>
              <a:avLst/>
              <a:gdLst>
                <a:gd name="T0" fmla="*/ 117 w 117"/>
                <a:gd name="T1" fmla="*/ 132 h 144"/>
                <a:gd name="T2" fmla="*/ 16 w 117"/>
                <a:gd name="T3" fmla="*/ 144 h 144"/>
                <a:gd name="T4" fmla="*/ 0 w 117"/>
                <a:gd name="T5" fmla="*/ 12 h 144"/>
                <a:gd name="T6" fmla="*/ 100 w 117"/>
                <a:gd name="T7" fmla="*/ 0 h 144"/>
                <a:gd name="T8" fmla="*/ 117 w 117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4">
                  <a:moveTo>
                    <a:pt x="117" y="132"/>
                  </a:moveTo>
                  <a:lnTo>
                    <a:pt x="16" y="144"/>
                  </a:lnTo>
                  <a:lnTo>
                    <a:pt x="0" y="12"/>
                  </a:lnTo>
                  <a:lnTo>
                    <a:pt x="100" y="0"/>
                  </a:lnTo>
                  <a:lnTo>
                    <a:pt x="117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8" name="Freeform 724"/>
            <p:cNvSpPr/>
            <p:nvPr userDrawn="1"/>
          </p:nvSpPr>
          <p:spPr bwMode="auto">
            <a:xfrm>
              <a:off x="8756650" y="4938713"/>
              <a:ext cx="185738" cy="228600"/>
            </a:xfrm>
            <a:custGeom>
              <a:avLst/>
              <a:gdLst>
                <a:gd name="T0" fmla="*/ 117 w 117"/>
                <a:gd name="T1" fmla="*/ 132 h 144"/>
                <a:gd name="T2" fmla="*/ 17 w 117"/>
                <a:gd name="T3" fmla="*/ 144 h 144"/>
                <a:gd name="T4" fmla="*/ 0 w 117"/>
                <a:gd name="T5" fmla="*/ 12 h 144"/>
                <a:gd name="T6" fmla="*/ 101 w 117"/>
                <a:gd name="T7" fmla="*/ 0 h 144"/>
                <a:gd name="T8" fmla="*/ 117 w 117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4">
                  <a:moveTo>
                    <a:pt x="117" y="132"/>
                  </a:moveTo>
                  <a:lnTo>
                    <a:pt x="17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7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9" name="Freeform 725"/>
            <p:cNvSpPr/>
            <p:nvPr userDrawn="1"/>
          </p:nvSpPr>
          <p:spPr bwMode="auto">
            <a:xfrm>
              <a:off x="8958263" y="4914900"/>
              <a:ext cx="187325" cy="225425"/>
            </a:xfrm>
            <a:custGeom>
              <a:avLst/>
              <a:gdLst>
                <a:gd name="T0" fmla="*/ 118 w 118"/>
                <a:gd name="T1" fmla="*/ 132 h 142"/>
                <a:gd name="T2" fmla="*/ 17 w 118"/>
                <a:gd name="T3" fmla="*/ 142 h 142"/>
                <a:gd name="T4" fmla="*/ 0 w 118"/>
                <a:gd name="T5" fmla="*/ 12 h 142"/>
                <a:gd name="T6" fmla="*/ 101 w 118"/>
                <a:gd name="T7" fmla="*/ 0 h 142"/>
                <a:gd name="T8" fmla="*/ 118 w 118"/>
                <a:gd name="T9" fmla="*/ 1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2">
                  <a:moveTo>
                    <a:pt x="118" y="132"/>
                  </a:moveTo>
                  <a:lnTo>
                    <a:pt x="17" y="142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8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0" name="Freeform 726"/>
            <p:cNvSpPr/>
            <p:nvPr userDrawn="1"/>
          </p:nvSpPr>
          <p:spPr bwMode="auto">
            <a:xfrm>
              <a:off x="9159875" y="4887913"/>
              <a:ext cx="187325" cy="230188"/>
            </a:xfrm>
            <a:custGeom>
              <a:avLst/>
              <a:gdLst>
                <a:gd name="T0" fmla="*/ 118 w 118"/>
                <a:gd name="T1" fmla="*/ 133 h 145"/>
                <a:gd name="T2" fmla="*/ 17 w 118"/>
                <a:gd name="T3" fmla="*/ 145 h 145"/>
                <a:gd name="T4" fmla="*/ 0 w 118"/>
                <a:gd name="T5" fmla="*/ 12 h 145"/>
                <a:gd name="T6" fmla="*/ 101 w 118"/>
                <a:gd name="T7" fmla="*/ 0 h 145"/>
                <a:gd name="T8" fmla="*/ 118 w 118"/>
                <a:gd name="T9" fmla="*/ 13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5">
                  <a:moveTo>
                    <a:pt x="118" y="133"/>
                  </a:moveTo>
                  <a:lnTo>
                    <a:pt x="17" y="145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8" y="133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2" name="Freeform 727"/>
            <p:cNvSpPr/>
            <p:nvPr userDrawn="1"/>
          </p:nvSpPr>
          <p:spPr bwMode="auto">
            <a:xfrm>
              <a:off x="6805613" y="4887913"/>
              <a:ext cx="187325" cy="230188"/>
            </a:xfrm>
            <a:custGeom>
              <a:avLst/>
              <a:gdLst>
                <a:gd name="T0" fmla="*/ 118 w 118"/>
                <a:gd name="T1" fmla="*/ 133 h 145"/>
                <a:gd name="T2" fmla="*/ 17 w 118"/>
                <a:gd name="T3" fmla="*/ 145 h 145"/>
                <a:gd name="T4" fmla="*/ 0 w 118"/>
                <a:gd name="T5" fmla="*/ 12 h 145"/>
                <a:gd name="T6" fmla="*/ 101 w 118"/>
                <a:gd name="T7" fmla="*/ 0 h 145"/>
                <a:gd name="T8" fmla="*/ 118 w 118"/>
                <a:gd name="T9" fmla="*/ 13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5">
                  <a:moveTo>
                    <a:pt x="118" y="133"/>
                  </a:moveTo>
                  <a:lnTo>
                    <a:pt x="17" y="145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8" y="133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4" name="Freeform 728"/>
            <p:cNvSpPr/>
            <p:nvPr userDrawn="1"/>
          </p:nvSpPr>
          <p:spPr bwMode="auto">
            <a:xfrm>
              <a:off x="6557963" y="4914900"/>
              <a:ext cx="228600" cy="233363"/>
            </a:xfrm>
            <a:custGeom>
              <a:avLst/>
              <a:gdLst>
                <a:gd name="T0" fmla="*/ 144 w 144"/>
                <a:gd name="T1" fmla="*/ 130 h 147"/>
                <a:gd name="T2" fmla="*/ 15 w 144"/>
                <a:gd name="T3" fmla="*/ 147 h 147"/>
                <a:gd name="T4" fmla="*/ 0 w 144"/>
                <a:gd name="T5" fmla="*/ 15 h 147"/>
                <a:gd name="T6" fmla="*/ 130 w 144"/>
                <a:gd name="T7" fmla="*/ 0 h 147"/>
                <a:gd name="T8" fmla="*/ 144 w 144"/>
                <a:gd name="T9" fmla="*/ 13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7">
                  <a:moveTo>
                    <a:pt x="144" y="130"/>
                  </a:moveTo>
                  <a:lnTo>
                    <a:pt x="15" y="147"/>
                  </a:lnTo>
                  <a:lnTo>
                    <a:pt x="0" y="15"/>
                  </a:lnTo>
                  <a:lnTo>
                    <a:pt x="130" y="0"/>
                  </a:lnTo>
                  <a:lnTo>
                    <a:pt x="144" y="130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6" name="Freeform 729"/>
            <p:cNvSpPr/>
            <p:nvPr userDrawn="1"/>
          </p:nvSpPr>
          <p:spPr bwMode="auto">
            <a:xfrm>
              <a:off x="7008813" y="4865688"/>
              <a:ext cx="185738" cy="228600"/>
            </a:xfrm>
            <a:custGeom>
              <a:avLst/>
              <a:gdLst>
                <a:gd name="T0" fmla="*/ 117 w 117"/>
                <a:gd name="T1" fmla="*/ 132 h 144"/>
                <a:gd name="T2" fmla="*/ 16 w 117"/>
                <a:gd name="T3" fmla="*/ 144 h 144"/>
                <a:gd name="T4" fmla="*/ 0 w 117"/>
                <a:gd name="T5" fmla="*/ 12 h 144"/>
                <a:gd name="T6" fmla="*/ 103 w 117"/>
                <a:gd name="T7" fmla="*/ 0 h 144"/>
                <a:gd name="T8" fmla="*/ 117 w 117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4">
                  <a:moveTo>
                    <a:pt x="117" y="132"/>
                  </a:moveTo>
                  <a:lnTo>
                    <a:pt x="16" y="144"/>
                  </a:lnTo>
                  <a:lnTo>
                    <a:pt x="0" y="12"/>
                  </a:lnTo>
                  <a:lnTo>
                    <a:pt x="103" y="0"/>
                  </a:lnTo>
                  <a:lnTo>
                    <a:pt x="117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8" name="Freeform 730"/>
            <p:cNvSpPr/>
            <p:nvPr userDrawn="1"/>
          </p:nvSpPr>
          <p:spPr bwMode="auto">
            <a:xfrm>
              <a:off x="7210425" y="4843463"/>
              <a:ext cx="185738" cy="228600"/>
            </a:xfrm>
            <a:custGeom>
              <a:avLst/>
              <a:gdLst>
                <a:gd name="T0" fmla="*/ 117 w 117"/>
                <a:gd name="T1" fmla="*/ 132 h 144"/>
                <a:gd name="T2" fmla="*/ 17 w 117"/>
                <a:gd name="T3" fmla="*/ 144 h 144"/>
                <a:gd name="T4" fmla="*/ 0 w 117"/>
                <a:gd name="T5" fmla="*/ 12 h 144"/>
                <a:gd name="T6" fmla="*/ 103 w 117"/>
                <a:gd name="T7" fmla="*/ 0 h 144"/>
                <a:gd name="T8" fmla="*/ 117 w 117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4">
                  <a:moveTo>
                    <a:pt x="117" y="132"/>
                  </a:moveTo>
                  <a:lnTo>
                    <a:pt x="17" y="144"/>
                  </a:lnTo>
                  <a:lnTo>
                    <a:pt x="0" y="12"/>
                  </a:lnTo>
                  <a:lnTo>
                    <a:pt x="103" y="0"/>
                  </a:lnTo>
                  <a:lnTo>
                    <a:pt x="117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0" name="Freeform 731"/>
            <p:cNvSpPr/>
            <p:nvPr userDrawn="1"/>
          </p:nvSpPr>
          <p:spPr bwMode="auto">
            <a:xfrm>
              <a:off x="7412038" y="4819650"/>
              <a:ext cx="185738" cy="225425"/>
            </a:xfrm>
            <a:custGeom>
              <a:avLst/>
              <a:gdLst>
                <a:gd name="T0" fmla="*/ 117 w 117"/>
                <a:gd name="T1" fmla="*/ 132 h 142"/>
                <a:gd name="T2" fmla="*/ 17 w 117"/>
                <a:gd name="T3" fmla="*/ 142 h 142"/>
                <a:gd name="T4" fmla="*/ 0 w 117"/>
                <a:gd name="T5" fmla="*/ 12 h 142"/>
                <a:gd name="T6" fmla="*/ 103 w 117"/>
                <a:gd name="T7" fmla="*/ 0 h 142"/>
                <a:gd name="T8" fmla="*/ 117 w 117"/>
                <a:gd name="T9" fmla="*/ 13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2">
                  <a:moveTo>
                    <a:pt x="117" y="132"/>
                  </a:moveTo>
                  <a:lnTo>
                    <a:pt x="17" y="142"/>
                  </a:lnTo>
                  <a:lnTo>
                    <a:pt x="0" y="12"/>
                  </a:lnTo>
                  <a:lnTo>
                    <a:pt x="103" y="0"/>
                  </a:lnTo>
                  <a:lnTo>
                    <a:pt x="117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2" name="Freeform 732"/>
            <p:cNvSpPr/>
            <p:nvPr userDrawn="1"/>
          </p:nvSpPr>
          <p:spPr bwMode="auto">
            <a:xfrm>
              <a:off x="7613650" y="4792663"/>
              <a:ext cx="187325" cy="228600"/>
            </a:xfrm>
            <a:custGeom>
              <a:avLst/>
              <a:gdLst>
                <a:gd name="T0" fmla="*/ 118 w 118"/>
                <a:gd name="T1" fmla="*/ 132 h 144"/>
                <a:gd name="T2" fmla="*/ 17 w 118"/>
                <a:gd name="T3" fmla="*/ 144 h 144"/>
                <a:gd name="T4" fmla="*/ 0 w 118"/>
                <a:gd name="T5" fmla="*/ 12 h 144"/>
                <a:gd name="T6" fmla="*/ 103 w 118"/>
                <a:gd name="T7" fmla="*/ 0 h 144"/>
                <a:gd name="T8" fmla="*/ 118 w 118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4">
                  <a:moveTo>
                    <a:pt x="118" y="132"/>
                  </a:moveTo>
                  <a:lnTo>
                    <a:pt x="17" y="144"/>
                  </a:lnTo>
                  <a:lnTo>
                    <a:pt x="0" y="12"/>
                  </a:lnTo>
                  <a:lnTo>
                    <a:pt x="103" y="0"/>
                  </a:lnTo>
                  <a:lnTo>
                    <a:pt x="118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4" name="Freeform 733"/>
            <p:cNvSpPr/>
            <p:nvPr userDrawn="1"/>
          </p:nvSpPr>
          <p:spPr bwMode="auto">
            <a:xfrm>
              <a:off x="7815263" y="4770438"/>
              <a:ext cx="187325" cy="228600"/>
            </a:xfrm>
            <a:custGeom>
              <a:avLst/>
              <a:gdLst>
                <a:gd name="T0" fmla="*/ 118 w 118"/>
                <a:gd name="T1" fmla="*/ 132 h 144"/>
                <a:gd name="T2" fmla="*/ 17 w 118"/>
                <a:gd name="T3" fmla="*/ 144 h 144"/>
                <a:gd name="T4" fmla="*/ 0 w 118"/>
                <a:gd name="T5" fmla="*/ 12 h 144"/>
                <a:gd name="T6" fmla="*/ 103 w 118"/>
                <a:gd name="T7" fmla="*/ 0 h 144"/>
                <a:gd name="T8" fmla="*/ 118 w 118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4">
                  <a:moveTo>
                    <a:pt x="118" y="132"/>
                  </a:moveTo>
                  <a:lnTo>
                    <a:pt x="17" y="144"/>
                  </a:lnTo>
                  <a:lnTo>
                    <a:pt x="0" y="12"/>
                  </a:lnTo>
                  <a:lnTo>
                    <a:pt x="103" y="0"/>
                  </a:lnTo>
                  <a:lnTo>
                    <a:pt x="118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6" name="Freeform 734"/>
            <p:cNvSpPr/>
            <p:nvPr userDrawn="1"/>
          </p:nvSpPr>
          <p:spPr bwMode="auto">
            <a:xfrm>
              <a:off x="8016875" y="4748213"/>
              <a:ext cx="187325" cy="228600"/>
            </a:xfrm>
            <a:custGeom>
              <a:avLst/>
              <a:gdLst>
                <a:gd name="T0" fmla="*/ 118 w 118"/>
                <a:gd name="T1" fmla="*/ 132 h 144"/>
                <a:gd name="T2" fmla="*/ 17 w 118"/>
                <a:gd name="T3" fmla="*/ 144 h 144"/>
                <a:gd name="T4" fmla="*/ 0 w 118"/>
                <a:gd name="T5" fmla="*/ 12 h 144"/>
                <a:gd name="T6" fmla="*/ 104 w 118"/>
                <a:gd name="T7" fmla="*/ 0 h 144"/>
                <a:gd name="T8" fmla="*/ 118 w 118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4">
                  <a:moveTo>
                    <a:pt x="118" y="132"/>
                  </a:moveTo>
                  <a:lnTo>
                    <a:pt x="17" y="144"/>
                  </a:lnTo>
                  <a:lnTo>
                    <a:pt x="0" y="12"/>
                  </a:lnTo>
                  <a:lnTo>
                    <a:pt x="104" y="0"/>
                  </a:lnTo>
                  <a:lnTo>
                    <a:pt x="118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8" name="Freeform 735"/>
            <p:cNvSpPr/>
            <p:nvPr userDrawn="1"/>
          </p:nvSpPr>
          <p:spPr bwMode="auto">
            <a:xfrm>
              <a:off x="8220075" y="4724400"/>
              <a:ext cx="185738" cy="228600"/>
            </a:xfrm>
            <a:custGeom>
              <a:avLst/>
              <a:gdLst>
                <a:gd name="T0" fmla="*/ 117 w 117"/>
                <a:gd name="T1" fmla="*/ 132 h 144"/>
                <a:gd name="T2" fmla="*/ 16 w 117"/>
                <a:gd name="T3" fmla="*/ 144 h 144"/>
                <a:gd name="T4" fmla="*/ 0 w 117"/>
                <a:gd name="T5" fmla="*/ 12 h 144"/>
                <a:gd name="T6" fmla="*/ 103 w 117"/>
                <a:gd name="T7" fmla="*/ 0 h 144"/>
                <a:gd name="T8" fmla="*/ 117 w 117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4">
                  <a:moveTo>
                    <a:pt x="117" y="132"/>
                  </a:moveTo>
                  <a:lnTo>
                    <a:pt x="16" y="144"/>
                  </a:lnTo>
                  <a:lnTo>
                    <a:pt x="0" y="12"/>
                  </a:lnTo>
                  <a:lnTo>
                    <a:pt x="103" y="0"/>
                  </a:lnTo>
                  <a:lnTo>
                    <a:pt x="117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9" name="Freeform 736"/>
            <p:cNvSpPr/>
            <p:nvPr userDrawn="1"/>
          </p:nvSpPr>
          <p:spPr bwMode="auto">
            <a:xfrm>
              <a:off x="8424863" y="4702175"/>
              <a:ext cx="182563" cy="228600"/>
            </a:xfrm>
            <a:custGeom>
              <a:avLst/>
              <a:gdLst>
                <a:gd name="T0" fmla="*/ 115 w 115"/>
                <a:gd name="T1" fmla="*/ 132 h 144"/>
                <a:gd name="T2" fmla="*/ 14 w 115"/>
                <a:gd name="T3" fmla="*/ 144 h 144"/>
                <a:gd name="T4" fmla="*/ 0 w 115"/>
                <a:gd name="T5" fmla="*/ 12 h 144"/>
                <a:gd name="T6" fmla="*/ 101 w 115"/>
                <a:gd name="T7" fmla="*/ 0 h 144"/>
                <a:gd name="T8" fmla="*/ 115 w 115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44">
                  <a:moveTo>
                    <a:pt x="115" y="132"/>
                  </a:moveTo>
                  <a:lnTo>
                    <a:pt x="14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5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0" name="Freeform 737"/>
            <p:cNvSpPr/>
            <p:nvPr userDrawn="1"/>
          </p:nvSpPr>
          <p:spPr bwMode="auto">
            <a:xfrm>
              <a:off x="8626475" y="4675188"/>
              <a:ext cx="182563" cy="228600"/>
            </a:xfrm>
            <a:custGeom>
              <a:avLst/>
              <a:gdLst>
                <a:gd name="T0" fmla="*/ 115 w 115"/>
                <a:gd name="T1" fmla="*/ 132 h 144"/>
                <a:gd name="T2" fmla="*/ 15 w 115"/>
                <a:gd name="T3" fmla="*/ 144 h 144"/>
                <a:gd name="T4" fmla="*/ 0 w 115"/>
                <a:gd name="T5" fmla="*/ 12 h 144"/>
                <a:gd name="T6" fmla="*/ 101 w 115"/>
                <a:gd name="T7" fmla="*/ 0 h 144"/>
                <a:gd name="T8" fmla="*/ 115 w 115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44">
                  <a:moveTo>
                    <a:pt x="115" y="132"/>
                  </a:moveTo>
                  <a:lnTo>
                    <a:pt x="15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5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1" name="Freeform 738"/>
            <p:cNvSpPr/>
            <p:nvPr userDrawn="1"/>
          </p:nvSpPr>
          <p:spPr bwMode="auto">
            <a:xfrm>
              <a:off x="8828088" y="4652963"/>
              <a:ext cx="184150" cy="228600"/>
            </a:xfrm>
            <a:custGeom>
              <a:avLst/>
              <a:gdLst>
                <a:gd name="T0" fmla="*/ 116 w 116"/>
                <a:gd name="T1" fmla="*/ 132 h 144"/>
                <a:gd name="T2" fmla="*/ 15 w 116"/>
                <a:gd name="T3" fmla="*/ 144 h 144"/>
                <a:gd name="T4" fmla="*/ 0 w 116"/>
                <a:gd name="T5" fmla="*/ 12 h 144"/>
                <a:gd name="T6" fmla="*/ 101 w 116"/>
                <a:gd name="T7" fmla="*/ 0 h 144"/>
                <a:gd name="T8" fmla="*/ 116 w 116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44">
                  <a:moveTo>
                    <a:pt x="116" y="132"/>
                  </a:moveTo>
                  <a:lnTo>
                    <a:pt x="15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6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2" name="Freeform 739"/>
            <p:cNvSpPr/>
            <p:nvPr userDrawn="1"/>
          </p:nvSpPr>
          <p:spPr bwMode="auto">
            <a:xfrm>
              <a:off x="9031288" y="4629150"/>
              <a:ext cx="182563" cy="228600"/>
            </a:xfrm>
            <a:custGeom>
              <a:avLst/>
              <a:gdLst>
                <a:gd name="T0" fmla="*/ 115 w 115"/>
                <a:gd name="T1" fmla="*/ 132 h 144"/>
                <a:gd name="T2" fmla="*/ 14 w 115"/>
                <a:gd name="T3" fmla="*/ 144 h 144"/>
                <a:gd name="T4" fmla="*/ 0 w 115"/>
                <a:gd name="T5" fmla="*/ 12 h 144"/>
                <a:gd name="T6" fmla="*/ 100 w 115"/>
                <a:gd name="T7" fmla="*/ 0 h 144"/>
                <a:gd name="T8" fmla="*/ 115 w 115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44">
                  <a:moveTo>
                    <a:pt x="115" y="132"/>
                  </a:moveTo>
                  <a:lnTo>
                    <a:pt x="14" y="144"/>
                  </a:lnTo>
                  <a:lnTo>
                    <a:pt x="0" y="12"/>
                  </a:lnTo>
                  <a:lnTo>
                    <a:pt x="100" y="0"/>
                  </a:lnTo>
                  <a:lnTo>
                    <a:pt x="115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3" name="Freeform 740"/>
            <p:cNvSpPr/>
            <p:nvPr userDrawn="1"/>
          </p:nvSpPr>
          <p:spPr bwMode="auto">
            <a:xfrm>
              <a:off x="9224963" y="4595813"/>
              <a:ext cx="312738" cy="498475"/>
            </a:xfrm>
            <a:custGeom>
              <a:avLst/>
              <a:gdLst>
                <a:gd name="T0" fmla="*/ 91 w 197"/>
                <a:gd name="T1" fmla="*/ 9 h 314"/>
                <a:gd name="T2" fmla="*/ 60 w 197"/>
                <a:gd name="T3" fmla="*/ 12 h 314"/>
                <a:gd name="T4" fmla="*/ 0 w 197"/>
                <a:gd name="T5" fmla="*/ 19 h 314"/>
                <a:gd name="T6" fmla="*/ 14 w 197"/>
                <a:gd name="T7" fmla="*/ 151 h 314"/>
                <a:gd name="T8" fmla="*/ 74 w 197"/>
                <a:gd name="T9" fmla="*/ 144 h 314"/>
                <a:gd name="T10" fmla="*/ 94 w 197"/>
                <a:gd name="T11" fmla="*/ 314 h 314"/>
                <a:gd name="T12" fmla="*/ 197 w 197"/>
                <a:gd name="T13" fmla="*/ 305 h 314"/>
                <a:gd name="T14" fmla="*/ 161 w 197"/>
                <a:gd name="T15" fmla="*/ 0 h 314"/>
                <a:gd name="T16" fmla="*/ 91 w 197"/>
                <a:gd name="T17" fmla="*/ 9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314">
                  <a:moveTo>
                    <a:pt x="91" y="9"/>
                  </a:moveTo>
                  <a:lnTo>
                    <a:pt x="60" y="12"/>
                  </a:lnTo>
                  <a:lnTo>
                    <a:pt x="0" y="19"/>
                  </a:lnTo>
                  <a:lnTo>
                    <a:pt x="14" y="151"/>
                  </a:lnTo>
                  <a:lnTo>
                    <a:pt x="74" y="144"/>
                  </a:lnTo>
                  <a:lnTo>
                    <a:pt x="94" y="314"/>
                  </a:lnTo>
                  <a:lnTo>
                    <a:pt x="197" y="305"/>
                  </a:lnTo>
                  <a:lnTo>
                    <a:pt x="161" y="0"/>
                  </a:lnTo>
                  <a:lnTo>
                    <a:pt x="91" y="9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4" name="Freeform 741"/>
            <p:cNvSpPr/>
            <p:nvPr userDrawn="1"/>
          </p:nvSpPr>
          <p:spPr bwMode="auto">
            <a:xfrm>
              <a:off x="9544050" y="4568825"/>
              <a:ext cx="184150" cy="228600"/>
            </a:xfrm>
            <a:custGeom>
              <a:avLst/>
              <a:gdLst>
                <a:gd name="T0" fmla="*/ 116 w 116"/>
                <a:gd name="T1" fmla="*/ 132 h 144"/>
                <a:gd name="T2" fmla="*/ 15 w 116"/>
                <a:gd name="T3" fmla="*/ 144 h 144"/>
                <a:gd name="T4" fmla="*/ 0 w 116"/>
                <a:gd name="T5" fmla="*/ 12 h 144"/>
                <a:gd name="T6" fmla="*/ 101 w 116"/>
                <a:gd name="T7" fmla="*/ 0 h 144"/>
                <a:gd name="T8" fmla="*/ 116 w 116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44">
                  <a:moveTo>
                    <a:pt x="116" y="132"/>
                  </a:moveTo>
                  <a:lnTo>
                    <a:pt x="15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6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5" name="Freeform 742"/>
            <p:cNvSpPr/>
            <p:nvPr userDrawn="1"/>
          </p:nvSpPr>
          <p:spPr bwMode="auto">
            <a:xfrm>
              <a:off x="9747250" y="4545013"/>
              <a:ext cx="182563" cy="228600"/>
            </a:xfrm>
            <a:custGeom>
              <a:avLst/>
              <a:gdLst>
                <a:gd name="T0" fmla="*/ 115 w 115"/>
                <a:gd name="T1" fmla="*/ 132 h 144"/>
                <a:gd name="T2" fmla="*/ 14 w 115"/>
                <a:gd name="T3" fmla="*/ 144 h 144"/>
                <a:gd name="T4" fmla="*/ 0 w 115"/>
                <a:gd name="T5" fmla="*/ 12 h 144"/>
                <a:gd name="T6" fmla="*/ 100 w 115"/>
                <a:gd name="T7" fmla="*/ 0 h 144"/>
                <a:gd name="T8" fmla="*/ 115 w 115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44">
                  <a:moveTo>
                    <a:pt x="115" y="132"/>
                  </a:moveTo>
                  <a:lnTo>
                    <a:pt x="14" y="144"/>
                  </a:lnTo>
                  <a:lnTo>
                    <a:pt x="0" y="12"/>
                  </a:lnTo>
                  <a:lnTo>
                    <a:pt x="100" y="0"/>
                  </a:lnTo>
                  <a:lnTo>
                    <a:pt x="115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6" name="Freeform 743"/>
            <p:cNvSpPr/>
            <p:nvPr userDrawn="1"/>
          </p:nvSpPr>
          <p:spPr bwMode="auto">
            <a:xfrm>
              <a:off x="9948863" y="4522788"/>
              <a:ext cx="182563" cy="228600"/>
            </a:xfrm>
            <a:custGeom>
              <a:avLst/>
              <a:gdLst>
                <a:gd name="T0" fmla="*/ 115 w 115"/>
                <a:gd name="T1" fmla="*/ 132 h 144"/>
                <a:gd name="T2" fmla="*/ 14 w 115"/>
                <a:gd name="T3" fmla="*/ 144 h 144"/>
                <a:gd name="T4" fmla="*/ 0 w 115"/>
                <a:gd name="T5" fmla="*/ 12 h 144"/>
                <a:gd name="T6" fmla="*/ 101 w 115"/>
                <a:gd name="T7" fmla="*/ 0 h 144"/>
                <a:gd name="T8" fmla="*/ 115 w 115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44">
                  <a:moveTo>
                    <a:pt x="115" y="132"/>
                  </a:moveTo>
                  <a:lnTo>
                    <a:pt x="14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5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7" name="Freeform 744"/>
            <p:cNvSpPr/>
            <p:nvPr userDrawn="1"/>
          </p:nvSpPr>
          <p:spPr bwMode="auto">
            <a:xfrm>
              <a:off x="10169525" y="4697413"/>
              <a:ext cx="179388" cy="179388"/>
            </a:xfrm>
            <a:custGeom>
              <a:avLst/>
              <a:gdLst>
                <a:gd name="T0" fmla="*/ 113 w 113"/>
                <a:gd name="T1" fmla="*/ 101 h 113"/>
                <a:gd name="T2" fmla="*/ 12 w 113"/>
                <a:gd name="T3" fmla="*/ 113 h 113"/>
                <a:gd name="T4" fmla="*/ 0 w 113"/>
                <a:gd name="T5" fmla="*/ 12 h 113"/>
                <a:gd name="T6" fmla="*/ 101 w 113"/>
                <a:gd name="T7" fmla="*/ 0 h 113"/>
                <a:gd name="T8" fmla="*/ 113 w 113"/>
                <a:gd name="T9" fmla="*/ 10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3">
                  <a:moveTo>
                    <a:pt x="113" y="101"/>
                  </a:moveTo>
                  <a:lnTo>
                    <a:pt x="12" y="113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3" y="101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8" name="Freeform 745"/>
            <p:cNvSpPr/>
            <p:nvPr userDrawn="1"/>
          </p:nvSpPr>
          <p:spPr bwMode="auto">
            <a:xfrm>
              <a:off x="10147300" y="4498975"/>
              <a:ext cx="177800" cy="176213"/>
            </a:xfrm>
            <a:custGeom>
              <a:avLst/>
              <a:gdLst>
                <a:gd name="T0" fmla="*/ 112 w 112"/>
                <a:gd name="T1" fmla="*/ 99 h 111"/>
                <a:gd name="T2" fmla="*/ 12 w 112"/>
                <a:gd name="T3" fmla="*/ 111 h 111"/>
                <a:gd name="T4" fmla="*/ 0 w 112"/>
                <a:gd name="T5" fmla="*/ 12 h 111"/>
                <a:gd name="T6" fmla="*/ 100 w 112"/>
                <a:gd name="T7" fmla="*/ 0 h 111"/>
                <a:gd name="T8" fmla="*/ 112 w 112"/>
                <a:gd name="T9" fmla="*/ 9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1">
                  <a:moveTo>
                    <a:pt x="112" y="99"/>
                  </a:moveTo>
                  <a:lnTo>
                    <a:pt x="12" y="111"/>
                  </a:lnTo>
                  <a:lnTo>
                    <a:pt x="0" y="12"/>
                  </a:lnTo>
                  <a:lnTo>
                    <a:pt x="100" y="0"/>
                  </a:lnTo>
                  <a:lnTo>
                    <a:pt x="112" y="99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9" name="Freeform 746"/>
            <p:cNvSpPr/>
            <p:nvPr userDrawn="1"/>
          </p:nvSpPr>
          <p:spPr bwMode="auto">
            <a:xfrm>
              <a:off x="10191750" y="4895850"/>
              <a:ext cx="203200" cy="374650"/>
            </a:xfrm>
            <a:custGeom>
              <a:avLst/>
              <a:gdLst>
                <a:gd name="T0" fmla="*/ 128 w 128"/>
                <a:gd name="T1" fmla="*/ 226 h 236"/>
                <a:gd name="T2" fmla="*/ 27 w 128"/>
                <a:gd name="T3" fmla="*/ 236 h 236"/>
                <a:gd name="T4" fmla="*/ 0 w 128"/>
                <a:gd name="T5" fmla="*/ 10 h 236"/>
                <a:gd name="T6" fmla="*/ 101 w 128"/>
                <a:gd name="T7" fmla="*/ 0 h 236"/>
                <a:gd name="T8" fmla="*/ 128 w 128"/>
                <a:gd name="T9" fmla="*/ 22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36">
                  <a:moveTo>
                    <a:pt x="128" y="226"/>
                  </a:moveTo>
                  <a:lnTo>
                    <a:pt x="27" y="236"/>
                  </a:lnTo>
                  <a:lnTo>
                    <a:pt x="0" y="10"/>
                  </a:lnTo>
                  <a:lnTo>
                    <a:pt x="101" y="0"/>
                  </a:lnTo>
                  <a:lnTo>
                    <a:pt x="128" y="226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0" name="Freeform 747"/>
            <p:cNvSpPr/>
            <p:nvPr userDrawn="1"/>
          </p:nvSpPr>
          <p:spPr bwMode="auto">
            <a:xfrm>
              <a:off x="9575800" y="4843463"/>
              <a:ext cx="182563" cy="228600"/>
            </a:xfrm>
            <a:custGeom>
              <a:avLst/>
              <a:gdLst>
                <a:gd name="T0" fmla="*/ 115 w 115"/>
                <a:gd name="T1" fmla="*/ 132 h 144"/>
                <a:gd name="T2" fmla="*/ 14 w 115"/>
                <a:gd name="T3" fmla="*/ 144 h 144"/>
                <a:gd name="T4" fmla="*/ 0 w 115"/>
                <a:gd name="T5" fmla="*/ 12 h 144"/>
                <a:gd name="T6" fmla="*/ 100 w 115"/>
                <a:gd name="T7" fmla="*/ 0 h 144"/>
                <a:gd name="T8" fmla="*/ 115 w 115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44">
                  <a:moveTo>
                    <a:pt x="115" y="132"/>
                  </a:moveTo>
                  <a:lnTo>
                    <a:pt x="14" y="144"/>
                  </a:lnTo>
                  <a:lnTo>
                    <a:pt x="0" y="12"/>
                  </a:lnTo>
                  <a:lnTo>
                    <a:pt x="100" y="0"/>
                  </a:lnTo>
                  <a:lnTo>
                    <a:pt x="115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1" name="Freeform 748"/>
            <p:cNvSpPr/>
            <p:nvPr userDrawn="1"/>
          </p:nvSpPr>
          <p:spPr bwMode="auto">
            <a:xfrm>
              <a:off x="9777413" y="4819650"/>
              <a:ext cx="182563" cy="225425"/>
            </a:xfrm>
            <a:custGeom>
              <a:avLst/>
              <a:gdLst>
                <a:gd name="T0" fmla="*/ 115 w 115"/>
                <a:gd name="T1" fmla="*/ 130 h 142"/>
                <a:gd name="T2" fmla="*/ 14 w 115"/>
                <a:gd name="T3" fmla="*/ 142 h 142"/>
                <a:gd name="T4" fmla="*/ 0 w 115"/>
                <a:gd name="T5" fmla="*/ 10 h 142"/>
                <a:gd name="T6" fmla="*/ 101 w 115"/>
                <a:gd name="T7" fmla="*/ 0 h 142"/>
                <a:gd name="T8" fmla="*/ 115 w 115"/>
                <a:gd name="T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42">
                  <a:moveTo>
                    <a:pt x="115" y="130"/>
                  </a:moveTo>
                  <a:lnTo>
                    <a:pt x="14" y="142"/>
                  </a:lnTo>
                  <a:lnTo>
                    <a:pt x="0" y="10"/>
                  </a:lnTo>
                  <a:lnTo>
                    <a:pt x="101" y="0"/>
                  </a:lnTo>
                  <a:lnTo>
                    <a:pt x="115" y="130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2" name="Freeform 749"/>
            <p:cNvSpPr/>
            <p:nvPr userDrawn="1"/>
          </p:nvSpPr>
          <p:spPr bwMode="auto">
            <a:xfrm>
              <a:off x="9979025" y="4792663"/>
              <a:ext cx="182563" cy="228600"/>
            </a:xfrm>
            <a:custGeom>
              <a:avLst/>
              <a:gdLst>
                <a:gd name="T0" fmla="*/ 115 w 115"/>
                <a:gd name="T1" fmla="*/ 132 h 144"/>
                <a:gd name="T2" fmla="*/ 14 w 115"/>
                <a:gd name="T3" fmla="*/ 144 h 144"/>
                <a:gd name="T4" fmla="*/ 0 w 115"/>
                <a:gd name="T5" fmla="*/ 12 h 144"/>
                <a:gd name="T6" fmla="*/ 101 w 115"/>
                <a:gd name="T7" fmla="*/ 0 h 144"/>
                <a:gd name="T8" fmla="*/ 115 w 115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44">
                  <a:moveTo>
                    <a:pt x="115" y="132"/>
                  </a:moveTo>
                  <a:lnTo>
                    <a:pt x="14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5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3" name="Freeform 750"/>
            <p:cNvSpPr/>
            <p:nvPr userDrawn="1"/>
          </p:nvSpPr>
          <p:spPr bwMode="auto">
            <a:xfrm>
              <a:off x="9605963" y="5113338"/>
              <a:ext cx="185738" cy="228600"/>
            </a:xfrm>
            <a:custGeom>
              <a:avLst/>
              <a:gdLst>
                <a:gd name="T0" fmla="*/ 117 w 117"/>
                <a:gd name="T1" fmla="*/ 132 h 144"/>
                <a:gd name="T2" fmla="*/ 17 w 117"/>
                <a:gd name="T3" fmla="*/ 144 h 144"/>
                <a:gd name="T4" fmla="*/ 0 w 117"/>
                <a:gd name="T5" fmla="*/ 12 h 144"/>
                <a:gd name="T6" fmla="*/ 101 w 117"/>
                <a:gd name="T7" fmla="*/ 0 h 144"/>
                <a:gd name="T8" fmla="*/ 117 w 117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4">
                  <a:moveTo>
                    <a:pt x="117" y="132"/>
                  </a:moveTo>
                  <a:lnTo>
                    <a:pt x="17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7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4" name="Freeform 751"/>
            <p:cNvSpPr/>
            <p:nvPr userDrawn="1"/>
          </p:nvSpPr>
          <p:spPr bwMode="auto">
            <a:xfrm>
              <a:off x="9807575" y="5091113"/>
              <a:ext cx="187325" cy="228600"/>
            </a:xfrm>
            <a:custGeom>
              <a:avLst/>
              <a:gdLst>
                <a:gd name="T0" fmla="*/ 118 w 118"/>
                <a:gd name="T1" fmla="*/ 132 h 144"/>
                <a:gd name="T2" fmla="*/ 17 w 118"/>
                <a:gd name="T3" fmla="*/ 144 h 144"/>
                <a:gd name="T4" fmla="*/ 0 w 118"/>
                <a:gd name="T5" fmla="*/ 12 h 144"/>
                <a:gd name="T6" fmla="*/ 101 w 118"/>
                <a:gd name="T7" fmla="*/ 0 h 144"/>
                <a:gd name="T8" fmla="*/ 118 w 118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4">
                  <a:moveTo>
                    <a:pt x="118" y="132"/>
                  </a:moveTo>
                  <a:lnTo>
                    <a:pt x="17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8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5" name="Freeform 752"/>
            <p:cNvSpPr/>
            <p:nvPr userDrawn="1"/>
          </p:nvSpPr>
          <p:spPr bwMode="auto">
            <a:xfrm>
              <a:off x="10009188" y="5067300"/>
              <a:ext cx="187325" cy="228600"/>
            </a:xfrm>
            <a:custGeom>
              <a:avLst/>
              <a:gdLst>
                <a:gd name="T0" fmla="*/ 118 w 118"/>
                <a:gd name="T1" fmla="*/ 132 h 144"/>
                <a:gd name="T2" fmla="*/ 17 w 118"/>
                <a:gd name="T3" fmla="*/ 144 h 144"/>
                <a:gd name="T4" fmla="*/ 0 w 118"/>
                <a:gd name="T5" fmla="*/ 12 h 144"/>
                <a:gd name="T6" fmla="*/ 101 w 118"/>
                <a:gd name="T7" fmla="*/ 0 h 144"/>
                <a:gd name="T8" fmla="*/ 118 w 118"/>
                <a:gd name="T9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4">
                  <a:moveTo>
                    <a:pt x="118" y="132"/>
                  </a:moveTo>
                  <a:lnTo>
                    <a:pt x="17" y="144"/>
                  </a:lnTo>
                  <a:lnTo>
                    <a:pt x="0" y="12"/>
                  </a:lnTo>
                  <a:lnTo>
                    <a:pt x="101" y="0"/>
                  </a:lnTo>
                  <a:lnTo>
                    <a:pt x="118" y="13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6" name="Freeform 753"/>
            <p:cNvSpPr/>
            <p:nvPr userDrawn="1"/>
          </p:nvSpPr>
          <p:spPr bwMode="auto">
            <a:xfrm>
              <a:off x="6543675" y="4770438"/>
              <a:ext cx="212725" cy="125413"/>
            </a:xfrm>
            <a:custGeom>
              <a:avLst/>
              <a:gdLst>
                <a:gd name="T0" fmla="*/ 134 w 134"/>
                <a:gd name="T1" fmla="*/ 65 h 79"/>
                <a:gd name="T2" fmla="*/ 7 w 134"/>
                <a:gd name="T3" fmla="*/ 79 h 79"/>
                <a:gd name="T4" fmla="*/ 0 w 134"/>
                <a:gd name="T5" fmla="*/ 17 h 79"/>
                <a:gd name="T6" fmla="*/ 127 w 134"/>
                <a:gd name="T7" fmla="*/ 0 h 79"/>
                <a:gd name="T8" fmla="*/ 134 w 134"/>
                <a:gd name="T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9">
                  <a:moveTo>
                    <a:pt x="134" y="65"/>
                  </a:moveTo>
                  <a:lnTo>
                    <a:pt x="7" y="79"/>
                  </a:lnTo>
                  <a:lnTo>
                    <a:pt x="0" y="17"/>
                  </a:lnTo>
                  <a:lnTo>
                    <a:pt x="127" y="0"/>
                  </a:lnTo>
                  <a:lnTo>
                    <a:pt x="134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7" name="Freeform 754"/>
            <p:cNvSpPr/>
            <p:nvPr userDrawn="1"/>
          </p:nvSpPr>
          <p:spPr bwMode="auto">
            <a:xfrm>
              <a:off x="6780213" y="4743450"/>
              <a:ext cx="215900" cy="125413"/>
            </a:xfrm>
            <a:custGeom>
              <a:avLst/>
              <a:gdLst>
                <a:gd name="T0" fmla="*/ 136 w 136"/>
                <a:gd name="T1" fmla="*/ 65 h 79"/>
                <a:gd name="T2" fmla="*/ 7 w 136"/>
                <a:gd name="T3" fmla="*/ 79 h 79"/>
                <a:gd name="T4" fmla="*/ 0 w 136"/>
                <a:gd name="T5" fmla="*/ 15 h 79"/>
                <a:gd name="T6" fmla="*/ 127 w 136"/>
                <a:gd name="T7" fmla="*/ 0 h 79"/>
                <a:gd name="T8" fmla="*/ 136 w 136"/>
                <a:gd name="T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79">
                  <a:moveTo>
                    <a:pt x="136" y="65"/>
                  </a:moveTo>
                  <a:lnTo>
                    <a:pt x="7" y="79"/>
                  </a:lnTo>
                  <a:lnTo>
                    <a:pt x="0" y="15"/>
                  </a:lnTo>
                  <a:lnTo>
                    <a:pt x="127" y="0"/>
                  </a:lnTo>
                  <a:lnTo>
                    <a:pt x="136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8" name="Freeform 755"/>
            <p:cNvSpPr/>
            <p:nvPr userDrawn="1"/>
          </p:nvSpPr>
          <p:spPr bwMode="auto">
            <a:xfrm>
              <a:off x="7015163" y="4716463"/>
              <a:ext cx="217488" cy="127000"/>
            </a:xfrm>
            <a:custGeom>
              <a:avLst/>
              <a:gdLst>
                <a:gd name="T0" fmla="*/ 137 w 137"/>
                <a:gd name="T1" fmla="*/ 65 h 80"/>
                <a:gd name="T2" fmla="*/ 8 w 137"/>
                <a:gd name="T3" fmla="*/ 80 h 80"/>
                <a:gd name="T4" fmla="*/ 0 w 137"/>
                <a:gd name="T5" fmla="*/ 15 h 80"/>
                <a:gd name="T6" fmla="*/ 130 w 137"/>
                <a:gd name="T7" fmla="*/ 0 h 80"/>
                <a:gd name="T8" fmla="*/ 137 w 137"/>
                <a:gd name="T9" fmla="*/ 6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0">
                  <a:moveTo>
                    <a:pt x="137" y="65"/>
                  </a:moveTo>
                  <a:lnTo>
                    <a:pt x="8" y="80"/>
                  </a:lnTo>
                  <a:lnTo>
                    <a:pt x="0" y="15"/>
                  </a:lnTo>
                  <a:lnTo>
                    <a:pt x="130" y="0"/>
                  </a:lnTo>
                  <a:lnTo>
                    <a:pt x="137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89" name="Freeform 756"/>
            <p:cNvSpPr/>
            <p:nvPr userDrawn="1"/>
          </p:nvSpPr>
          <p:spPr bwMode="auto">
            <a:xfrm>
              <a:off x="7251700" y="4691063"/>
              <a:ext cx="217488" cy="125413"/>
            </a:xfrm>
            <a:custGeom>
              <a:avLst/>
              <a:gdLst>
                <a:gd name="T0" fmla="*/ 137 w 137"/>
                <a:gd name="T1" fmla="*/ 62 h 79"/>
                <a:gd name="T2" fmla="*/ 7 w 137"/>
                <a:gd name="T3" fmla="*/ 79 h 79"/>
                <a:gd name="T4" fmla="*/ 0 w 137"/>
                <a:gd name="T5" fmla="*/ 14 h 79"/>
                <a:gd name="T6" fmla="*/ 130 w 137"/>
                <a:gd name="T7" fmla="*/ 0 h 79"/>
                <a:gd name="T8" fmla="*/ 137 w 137"/>
                <a:gd name="T9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79">
                  <a:moveTo>
                    <a:pt x="137" y="62"/>
                  </a:moveTo>
                  <a:lnTo>
                    <a:pt x="7" y="79"/>
                  </a:lnTo>
                  <a:lnTo>
                    <a:pt x="0" y="14"/>
                  </a:lnTo>
                  <a:lnTo>
                    <a:pt x="130" y="0"/>
                  </a:lnTo>
                  <a:lnTo>
                    <a:pt x="137" y="62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0" name="Freeform 757"/>
            <p:cNvSpPr/>
            <p:nvPr userDrawn="1"/>
          </p:nvSpPr>
          <p:spPr bwMode="auto">
            <a:xfrm>
              <a:off x="7488238" y="4659313"/>
              <a:ext cx="217488" cy="127000"/>
            </a:xfrm>
            <a:custGeom>
              <a:avLst/>
              <a:gdLst>
                <a:gd name="T0" fmla="*/ 137 w 137"/>
                <a:gd name="T1" fmla="*/ 65 h 80"/>
                <a:gd name="T2" fmla="*/ 7 w 137"/>
                <a:gd name="T3" fmla="*/ 80 h 80"/>
                <a:gd name="T4" fmla="*/ 0 w 137"/>
                <a:gd name="T5" fmla="*/ 17 h 80"/>
                <a:gd name="T6" fmla="*/ 129 w 137"/>
                <a:gd name="T7" fmla="*/ 0 h 80"/>
                <a:gd name="T8" fmla="*/ 137 w 137"/>
                <a:gd name="T9" fmla="*/ 6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0">
                  <a:moveTo>
                    <a:pt x="137" y="65"/>
                  </a:moveTo>
                  <a:lnTo>
                    <a:pt x="7" y="80"/>
                  </a:lnTo>
                  <a:lnTo>
                    <a:pt x="0" y="17"/>
                  </a:lnTo>
                  <a:lnTo>
                    <a:pt x="129" y="0"/>
                  </a:lnTo>
                  <a:lnTo>
                    <a:pt x="137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1" name="Freeform 758"/>
            <p:cNvSpPr/>
            <p:nvPr userDrawn="1"/>
          </p:nvSpPr>
          <p:spPr bwMode="auto">
            <a:xfrm>
              <a:off x="7724775" y="4633913"/>
              <a:ext cx="215900" cy="125413"/>
            </a:xfrm>
            <a:custGeom>
              <a:avLst/>
              <a:gdLst>
                <a:gd name="T0" fmla="*/ 136 w 136"/>
                <a:gd name="T1" fmla="*/ 64 h 79"/>
                <a:gd name="T2" fmla="*/ 7 w 136"/>
                <a:gd name="T3" fmla="*/ 79 h 79"/>
                <a:gd name="T4" fmla="*/ 0 w 136"/>
                <a:gd name="T5" fmla="*/ 14 h 79"/>
                <a:gd name="T6" fmla="*/ 129 w 136"/>
                <a:gd name="T7" fmla="*/ 0 h 79"/>
                <a:gd name="T8" fmla="*/ 136 w 136"/>
                <a:gd name="T9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79">
                  <a:moveTo>
                    <a:pt x="136" y="64"/>
                  </a:moveTo>
                  <a:lnTo>
                    <a:pt x="7" y="79"/>
                  </a:lnTo>
                  <a:lnTo>
                    <a:pt x="0" y="14"/>
                  </a:lnTo>
                  <a:lnTo>
                    <a:pt x="129" y="0"/>
                  </a:lnTo>
                  <a:lnTo>
                    <a:pt x="136" y="64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2" name="Freeform 759"/>
            <p:cNvSpPr/>
            <p:nvPr userDrawn="1"/>
          </p:nvSpPr>
          <p:spPr bwMode="auto">
            <a:xfrm>
              <a:off x="7959725" y="4606925"/>
              <a:ext cx="217488" cy="125413"/>
            </a:xfrm>
            <a:custGeom>
              <a:avLst/>
              <a:gdLst>
                <a:gd name="T0" fmla="*/ 137 w 137"/>
                <a:gd name="T1" fmla="*/ 65 h 79"/>
                <a:gd name="T2" fmla="*/ 10 w 137"/>
                <a:gd name="T3" fmla="*/ 79 h 79"/>
                <a:gd name="T4" fmla="*/ 0 w 137"/>
                <a:gd name="T5" fmla="*/ 14 h 79"/>
                <a:gd name="T6" fmla="*/ 130 w 137"/>
                <a:gd name="T7" fmla="*/ 0 h 79"/>
                <a:gd name="T8" fmla="*/ 137 w 137"/>
                <a:gd name="T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79">
                  <a:moveTo>
                    <a:pt x="137" y="65"/>
                  </a:moveTo>
                  <a:lnTo>
                    <a:pt x="10" y="79"/>
                  </a:lnTo>
                  <a:lnTo>
                    <a:pt x="0" y="14"/>
                  </a:lnTo>
                  <a:lnTo>
                    <a:pt x="130" y="0"/>
                  </a:lnTo>
                  <a:lnTo>
                    <a:pt x="137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3" name="Freeform 760"/>
            <p:cNvSpPr/>
            <p:nvPr userDrawn="1"/>
          </p:nvSpPr>
          <p:spPr bwMode="auto">
            <a:xfrm>
              <a:off x="8201025" y="4576763"/>
              <a:ext cx="212725" cy="128588"/>
            </a:xfrm>
            <a:custGeom>
              <a:avLst/>
              <a:gdLst>
                <a:gd name="T0" fmla="*/ 134 w 134"/>
                <a:gd name="T1" fmla="*/ 64 h 81"/>
                <a:gd name="T2" fmla="*/ 7 w 134"/>
                <a:gd name="T3" fmla="*/ 81 h 81"/>
                <a:gd name="T4" fmla="*/ 0 w 134"/>
                <a:gd name="T5" fmla="*/ 16 h 81"/>
                <a:gd name="T6" fmla="*/ 127 w 134"/>
                <a:gd name="T7" fmla="*/ 0 h 81"/>
                <a:gd name="T8" fmla="*/ 134 w 134"/>
                <a:gd name="T9" fmla="*/ 6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81">
                  <a:moveTo>
                    <a:pt x="134" y="64"/>
                  </a:moveTo>
                  <a:lnTo>
                    <a:pt x="7" y="81"/>
                  </a:lnTo>
                  <a:lnTo>
                    <a:pt x="0" y="16"/>
                  </a:lnTo>
                  <a:lnTo>
                    <a:pt x="127" y="0"/>
                  </a:lnTo>
                  <a:lnTo>
                    <a:pt x="134" y="64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4" name="Freeform 761"/>
            <p:cNvSpPr/>
            <p:nvPr userDrawn="1"/>
          </p:nvSpPr>
          <p:spPr bwMode="auto">
            <a:xfrm>
              <a:off x="8435975" y="4549775"/>
              <a:ext cx="214313" cy="125413"/>
            </a:xfrm>
            <a:custGeom>
              <a:avLst/>
              <a:gdLst>
                <a:gd name="T0" fmla="*/ 135 w 135"/>
                <a:gd name="T1" fmla="*/ 65 h 79"/>
                <a:gd name="T2" fmla="*/ 7 w 135"/>
                <a:gd name="T3" fmla="*/ 79 h 79"/>
                <a:gd name="T4" fmla="*/ 0 w 135"/>
                <a:gd name="T5" fmla="*/ 14 h 79"/>
                <a:gd name="T6" fmla="*/ 127 w 135"/>
                <a:gd name="T7" fmla="*/ 0 h 79"/>
                <a:gd name="T8" fmla="*/ 135 w 135"/>
                <a:gd name="T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79">
                  <a:moveTo>
                    <a:pt x="135" y="65"/>
                  </a:moveTo>
                  <a:lnTo>
                    <a:pt x="7" y="79"/>
                  </a:lnTo>
                  <a:lnTo>
                    <a:pt x="0" y="14"/>
                  </a:lnTo>
                  <a:lnTo>
                    <a:pt x="127" y="0"/>
                  </a:lnTo>
                  <a:lnTo>
                    <a:pt x="135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5" name="Freeform 762"/>
            <p:cNvSpPr/>
            <p:nvPr userDrawn="1"/>
          </p:nvSpPr>
          <p:spPr bwMode="auto">
            <a:xfrm>
              <a:off x="8672513" y="4522788"/>
              <a:ext cx="217488" cy="125413"/>
            </a:xfrm>
            <a:custGeom>
              <a:avLst/>
              <a:gdLst>
                <a:gd name="T0" fmla="*/ 137 w 137"/>
                <a:gd name="T1" fmla="*/ 65 h 79"/>
                <a:gd name="T2" fmla="*/ 7 w 137"/>
                <a:gd name="T3" fmla="*/ 79 h 79"/>
                <a:gd name="T4" fmla="*/ 0 w 137"/>
                <a:gd name="T5" fmla="*/ 14 h 79"/>
                <a:gd name="T6" fmla="*/ 127 w 137"/>
                <a:gd name="T7" fmla="*/ 0 h 79"/>
                <a:gd name="T8" fmla="*/ 137 w 137"/>
                <a:gd name="T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79">
                  <a:moveTo>
                    <a:pt x="137" y="65"/>
                  </a:moveTo>
                  <a:lnTo>
                    <a:pt x="7" y="79"/>
                  </a:lnTo>
                  <a:lnTo>
                    <a:pt x="0" y="14"/>
                  </a:lnTo>
                  <a:lnTo>
                    <a:pt x="127" y="0"/>
                  </a:lnTo>
                  <a:lnTo>
                    <a:pt x="137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6" name="Freeform 763"/>
            <p:cNvSpPr/>
            <p:nvPr userDrawn="1"/>
          </p:nvSpPr>
          <p:spPr bwMode="auto">
            <a:xfrm>
              <a:off x="8909050" y="4495800"/>
              <a:ext cx="217488" cy="125413"/>
            </a:xfrm>
            <a:custGeom>
              <a:avLst/>
              <a:gdLst>
                <a:gd name="T0" fmla="*/ 137 w 137"/>
                <a:gd name="T1" fmla="*/ 65 h 79"/>
                <a:gd name="T2" fmla="*/ 7 w 137"/>
                <a:gd name="T3" fmla="*/ 79 h 79"/>
                <a:gd name="T4" fmla="*/ 0 w 137"/>
                <a:gd name="T5" fmla="*/ 14 h 79"/>
                <a:gd name="T6" fmla="*/ 127 w 137"/>
                <a:gd name="T7" fmla="*/ 0 h 79"/>
                <a:gd name="T8" fmla="*/ 137 w 137"/>
                <a:gd name="T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79">
                  <a:moveTo>
                    <a:pt x="137" y="65"/>
                  </a:moveTo>
                  <a:lnTo>
                    <a:pt x="7" y="79"/>
                  </a:lnTo>
                  <a:lnTo>
                    <a:pt x="0" y="14"/>
                  </a:lnTo>
                  <a:lnTo>
                    <a:pt x="127" y="0"/>
                  </a:lnTo>
                  <a:lnTo>
                    <a:pt x="137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7" name="Freeform 764"/>
            <p:cNvSpPr/>
            <p:nvPr userDrawn="1"/>
          </p:nvSpPr>
          <p:spPr bwMode="auto">
            <a:xfrm>
              <a:off x="9145588" y="4465638"/>
              <a:ext cx="215900" cy="130175"/>
            </a:xfrm>
            <a:custGeom>
              <a:avLst/>
              <a:gdLst>
                <a:gd name="T0" fmla="*/ 136 w 136"/>
                <a:gd name="T1" fmla="*/ 65 h 82"/>
                <a:gd name="T2" fmla="*/ 7 w 136"/>
                <a:gd name="T3" fmla="*/ 82 h 82"/>
                <a:gd name="T4" fmla="*/ 0 w 136"/>
                <a:gd name="T5" fmla="*/ 17 h 82"/>
                <a:gd name="T6" fmla="*/ 129 w 136"/>
                <a:gd name="T7" fmla="*/ 0 h 82"/>
                <a:gd name="T8" fmla="*/ 136 w 136"/>
                <a:gd name="T9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2">
                  <a:moveTo>
                    <a:pt x="136" y="65"/>
                  </a:moveTo>
                  <a:lnTo>
                    <a:pt x="7" y="82"/>
                  </a:lnTo>
                  <a:lnTo>
                    <a:pt x="0" y="17"/>
                  </a:lnTo>
                  <a:lnTo>
                    <a:pt x="129" y="0"/>
                  </a:lnTo>
                  <a:lnTo>
                    <a:pt x="136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8" name="Freeform 765"/>
            <p:cNvSpPr/>
            <p:nvPr userDrawn="1"/>
          </p:nvSpPr>
          <p:spPr bwMode="auto">
            <a:xfrm>
              <a:off x="9380538" y="4438650"/>
              <a:ext cx="217488" cy="125413"/>
            </a:xfrm>
            <a:custGeom>
              <a:avLst/>
              <a:gdLst>
                <a:gd name="T0" fmla="*/ 137 w 137"/>
                <a:gd name="T1" fmla="*/ 65 h 79"/>
                <a:gd name="T2" fmla="*/ 8 w 137"/>
                <a:gd name="T3" fmla="*/ 79 h 79"/>
                <a:gd name="T4" fmla="*/ 0 w 137"/>
                <a:gd name="T5" fmla="*/ 14 h 79"/>
                <a:gd name="T6" fmla="*/ 130 w 137"/>
                <a:gd name="T7" fmla="*/ 0 h 79"/>
                <a:gd name="T8" fmla="*/ 137 w 137"/>
                <a:gd name="T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79">
                  <a:moveTo>
                    <a:pt x="137" y="65"/>
                  </a:moveTo>
                  <a:lnTo>
                    <a:pt x="8" y="79"/>
                  </a:lnTo>
                  <a:lnTo>
                    <a:pt x="0" y="14"/>
                  </a:lnTo>
                  <a:lnTo>
                    <a:pt x="130" y="0"/>
                  </a:lnTo>
                  <a:lnTo>
                    <a:pt x="137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9" name="Freeform 766"/>
            <p:cNvSpPr/>
            <p:nvPr userDrawn="1"/>
          </p:nvSpPr>
          <p:spPr bwMode="auto">
            <a:xfrm>
              <a:off x="9617075" y="4411663"/>
              <a:ext cx="217488" cy="125413"/>
            </a:xfrm>
            <a:custGeom>
              <a:avLst/>
              <a:gdLst>
                <a:gd name="T0" fmla="*/ 137 w 137"/>
                <a:gd name="T1" fmla="*/ 65 h 79"/>
                <a:gd name="T2" fmla="*/ 7 w 137"/>
                <a:gd name="T3" fmla="*/ 79 h 79"/>
                <a:gd name="T4" fmla="*/ 0 w 137"/>
                <a:gd name="T5" fmla="*/ 15 h 79"/>
                <a:gd name="T6" fmla="*/ 130 w 137"/>
                <a:gd name="T7" fmla="*/ 0 h 79"/>
                <a:gd name="T8" fmla="*/ 137 w 137"/>
                <a:gd name="T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79">
                  <a:moveTo>
                    <a:pt x="137" y="65"/>
                  </a:moveTo>
                  <a:lnTo>
                    <a:pt x="7" y="79"/>
                  </a:lnTo>
                  <a:lnTo>
                    <a:pt x="0" y="15"/>
                  </a:lnTo>
                  <a:lnTo>
                    <a:pt x="130" y="0"/>
                  </a:lnTo>
                  <a:lnTo>
                    <a:pt x="137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0" name="Freeform 767"/>
            <p:cNvSpPr/>
            <p:nvPr userDrawn="1"/>
          </p:nvSpPr>
          <p:spPr bwMode="auto">
            <a:xfrm>
              <a:off x="9853613" y="4384675"/>
              <a:ext cx="217488" cy="127000"/>
            </a:xfrm>
            <a:custGeom>
              <a:avLst/>
              <a:gdLst>
                <a:gd name="T0" fmla="*/ 137 w 137"/>
                <a:gd name="T1" fmla="*/ 65 h 80"/>
                <a:gd name="T2" fmla="*/ 7 w 137"/>
                <a:gd name="T3" fmla="*/ 80 h 80"/>
                <a:gd name="T4" fmla="*/ 0 w 137"/>
                <a:gd name="T5" fmla="*/ 15 h 80"/>
                <a:gd name="T6" fmla="*/ 129 w 137"/>
                <a:gd name="T7" fmla="*/ 0 h 80"/>
                <a:gd name="T8" fmla="*/ 137 w 137"/>
                <a:gd name="T9" fmla="*/ 6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0">
                  <a:moveTo>
                    <a:pt x="137" y="65"/>
                  </a:moveTo>
                  <a:lnTo>
                    <a:pt x="7" y="80"/>
                  </a:lnTo>
                  <a:lnTo>
                    <a:pt x="0" y="15"/>
                  </a:lnTo>
                  <a:lnTo>
                    <a:pt x="129" y="0"/>
                  </a:lnTo>
                  <a:lnTo>
                    <a:pt x="137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1" name="Freeform 768"/>
            <p:cNvSpPr/>
            <p:nvPr userDrawn="1"/>
          </p:nvSpPr>
          <p:spPr bwMode="auto">
            <a:xfrm>
              <a:off x="10090150" y="4354513"/>
              <a:ext cx="215900" cy="130175"/>
            </a:xfrm>
            <a:custGeom>
              <a:avLst/>
              <a:gdLst>
                <a:gd name="T0" fmla="*/ 136 w 136"/>
                <a:gd name="T1" fmla="*/ 65 h 82"/>
                <a:gd name="T2" fmla="*/ 9 w 136"/>
                <a:gd name="T3" fmla="*/ 82 h 82"/>
                <a:gd name="T4" fmla="*/ 0 w 136"/>
                <a:gd name="T5" fmla="*/ 17 h 82"/>
                <a:gd name="T6" fmla="*/ 129 w 136"/>
                <a:gd name="T7" fmla="*/ 0 h 82"/>
                <a:gd name="T8" fmla="*/ 136 w 136"/>
                <a:gd name="T9" fmla="*/ 6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2">
                  <a:moveTo>
                    <a:pt x="136" y="65"/>
                  </a:moveTo>
                  <a:lnTo>
                    <a:pt x="9" y="82"/>
                  </a:lnTo>
                  <a:lnTo>
                    <a:pt x="0" y="17"/>
                  </a:lnTo>
                  <a:lnTo>
                    <a:pt x="129" y="0"/>
                  </a:lnTo>
                  <a:lnTo>
                    <a:pt x="136" y="65"/>
                  </a:lnTo>
                  <a:close/>
                </a:path>
              </a:pathLst>
            </a:custGeom>
            <a:solidFill>
              <a:srgbClr val="CC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2" name="Freeform 769"/>
            <p:cNvSpPr/>
            <p:nvPr userDrawn="1"/>
          </p:nvSpPr>
          <p:spPr bwMode="auto">
            <a:xfrm>
              <a:off x="6557963" y="5338763"/>
              <a:ext cx="3954463" cy="514350"/>
            </a:xfrm>
            <a:custGeom>
              <a:avLst/>
              <a:gdLst>
                <a:gd name="T0" fmla="*/ 2486 w 2491"/>
                <a:gd name="T1" fmla="*/ 0 h 324"/>
                <a:gd name="T2" fmla="*/ 0 w 2491"/>
                <a:gd name="T3" fmla="*/ 290 h 324"/>
                <a:gd name="T4" fmla="*/ 5 w 2491"/>
                <a:gd name="T5" fmla="*/ 324 h 324"/>
                <a:gd name="T6" fmla="*/ 2491 w 2491"/>
                <a:gd name="T7" fmla="*/ 33 h 324"/>
                <a:gd name="T8" fmla="*/ 2486 w 2491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1" h="324">
                  <a:moveTo>
                    <a:pt x="2486" y="0"/>
                  </a:moveTo>
                  <a:lnTo>
                    <a:pt x="0" y="290"/>
                  </a:lnTo>
                  <a:lnTo>
                    <a:pt x="5" y="324"/>
                  </a:lnTo>
                  <a:lnTo>
                    <a:pt x="2491" y="33"/>
                  </a:lnTo>
                  <a:lnTo>
                    <a:pt x="248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3" name="Freeform 770"/>
            <p:cNvSpPr/>
            <p:nvPr userDrawn="1"/>
          </p:nvSpPr>
          <p:spPr bwMode="auto">
            <a:xfrm>
              <a:off x="6426200" y="4198938"/>
              <a:ext cx="3956050" cy="530225"/>
            </a:xfrm>
            <a:custGeom>
              <a:avLst/>
              <a:gdLst>
                <a:gd name="T0" fmla="*/ 2492 w 2492"/>
                <a:gd name="T1" fmla="*/ 43 h 334"/>
                <a:gd name="T2" fmla="*/ 4 w 2492"/>
                <a:gd name="T3" fmla="*/ 334 h 334"/>
                <a:gd name="T4" fmla="*/ 0 w 2492"/>
                <a:gd name="T5" fmla="*/ 290 h 334"/>
                <a:gd name="T6" fmla="*/ 2488 w 2492"/>
                <a:gd name="T7" fmla="*/ 0 h 334"/>
                <a:gd name="T8" fmla="*/ 2492 w 2492"/>
                <a:gd name="T9" fmla="*/ 4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2" h="334">
                  <a:moveTo>
                    <a:pt x="2492" y="43"/>
                  </a:moveTo>
                  <a:lnTo>
                    <a:pt x="4" y="334"/>
                  </a:lnTo>
                  <a:lnTo>
                    <a:pt x="0" y="290"/>
                  </a:lnTo>
                  <a:lnTo>
                    <a:pt x="2488" y="0"/>
                  </a:lnTo>
                  <a:lnTo>
                    <a:pt x="2492" y="43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4" name="Freeform 771"/>
            <p:cNvSpPr/>
            <p:nvPr userDrawn="1"/>
          </p:nvSpPr>
          <p:spPr bwMode="auto">
            <a:xfrm>
              <a:off x="10698163" y="2574925"/>
              <a:ext cx="614363" cy="612775"/>
            </a:xfrm>
            <a:custGeom>
              <a:avLst/>
              <a:gdLst>
                <a:gd name="T0" fmla="*/ 119 w 161"/>
                <a:gd name="T1" fmla="*/ 140 h 161"/>
                <a:gd name="T2" fmla="*/ 22 w 161"/>
                <a:gd name="T3" fmla="*/ 119 h 161"/>
                <a:gd name="T4" fmla="*/ 42 w 161"/>
                <a:gd name="T5" fmla="*/ 21 h 161"/>
                <a:gd name="T6" fmla="*/ 140 w 161"/>
                <a:gd name="T7" fmla="*/ 42 h 161"/>
                <a:gd name="T8" fmla="*/ 119 w 161"/>
                <a:gd name="T9" fmla="*/ 14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1">
                  <a:moveTo>
                    <a:pt x="119" y="140"/>
                  </a:moveTo>
                  <a:cubicBezTo>
                    <a:pt x="87" y="161"/>
                    <a:pt x="43" y="152"/>
                    <a:pt x="22" y="119"/>
                  </a:cubicBezTo>
                  <a:cubicBezTo>
                    <a:pt x="0" y="86"/>
                    <a:pt x="10" y="43"/>
                    <a:pt x="42" y="21"/>
                  </a:cubicBezTo>
                  <a:cubicBezTo>
                    <a:pt x="75" y="0"/>
                    <a:pt x="119" y="9"/>
                    <a:pt x="140" y="42"/>
                  </a:cubicBezTo>
                  <a:cubicBezTo>
                    <a:pt x="161" y="75"/>
                    <a:pt x="152" y="118"/>
                    <a:pt x="119" y="140"/>
                  </a:cubicBezTo>
                  <a:close/>
                </a:path>
              </a:pathLst>
            </a:custGeom>
            <a:solidFill>
              <a:srgbClr val="C3E4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5" name="Freeform 772"/>
            <p:cNvSpPr>
              <a:spLocks noEditPoints="1"/>
            </p:cNvSpPr>
            <p:nvPr userDrawn="1"/>
          </p:nvSpPr>
          <p:spPr bwMode="auto">
            <a:xfrm>
              <a:off x="10583863" y="2524125"/>
              <a:ext cx="785813" cy="717550"/>
            </a:xfrm>
            <a:custGeom>
              <a:avLst/>
              <a:gdLst>
                <a:gd name="T0" fmla="*/ 0 w 206"/>
                <a:gd name="T1" fmla="*/ 154 h 188"/>
                <a:gd name="T2" fmla="*/ 12 w 206"/>
                <a:gd name="T3" fmla="*/ 172 h 188"/>
                <a:gd name="T4" fmla="*/ 48 w 206"/>
                <a:gd name="T5" fmla="*/ 149 h 188"/>
                <a:gd name="T6" fmla="*/ 156 w 206"/>
                <a:gd name="T7" fmla="*/ 165 h 188"/>
                <a:gd name="T8" fmla="*/ 180 w 206"/>
                <a:gd name="T9" fmla="*/ 49 h 188"/>
                <a:gd name="T10" fmla="*/ 65 w 206"/>
                <a:gd name="T11" fmla="*/ 25 h 188"/>
                <a:gd name="T12" fmla="*/ 35 w 206"/>
                <a:gd name="T13" fmla="*/ 131 h 188"/>
                <a:gd name="T14" fmla="*/ 0 w 206"/>
                <a:gd name="T15" fmla="*/ 154 h 188"/>
                <a:gd name="T16" fmla="*/ 76 w 206"/>
                <a:gd name="T17" fmla="*/ 42 h 188"/>
                <a:gd name="T18" fmla="*/ 164 w 206"/>
                <a:gd name="T19" fmla="*/ 60 h 188"/>
                <a:gd name="T20" fmla="*/ 145 w 206"/>
                <a:gd name="T21" fmla="*/ 148 h 188"/>
                <a:gd name="T22" fmla="*/ 58 w 206"/>
                <a:gd name="T23" fmla="*/ 129 h 188"/>
                <a:gd name="T24" fmla="*/ 76 w 206"/>
                <a:gd name="T25" fmla="*/ 4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188">
                  <a:moveTo>
                    <a:pt x="0" y="154"/>
                  </a:moveTo>
                  <a:cubicBezTo>
                    <a:pt x="12" y="172"/>
                    <a:pt x="12" y="172"/>
                    <a:pt x="12" y="172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74" y="180"/>
                    <a:pt x="121" y="188"/>
                    <a:pt x="156" y="165"/>
                  </a:cubicBezTo>
                  <a:cubicBezTo>
                    <a:pt x="195" y="140"/>
                    <a:pt x="206" y="88"/>
                    <a:pt x="180" y="49"/>
                  </a:cubicBezTo>
                  <a:cubicBezTo>
                    <a:pt x="155" y="11"/>
                    <a:pt x="104" y="0"/>
                    <a:pt x="65" y="25"/>
                  </a:cubicBezTo>
                  <a:cubicBezTo>
                    <a:pt x="30" y="48"/>
                    <a:pt x="18" y="93"/>
                    <a:pt x="35" y="131"/>
                  </a:cubicBezTo>
                  <a:lnTo>
                    <a:pt x="0" y="154"/>
                  </a:lnTo>
                  <a:close/>
                  <a:moveTo>
                    <a:pt x="76" y="42"/>
                  </a:moveTo>
                  <a:cubicBezTo>
                    <a:pt x="105" y="23"/>
                    <a:pt x="145" y="31"/>
                    <a:pt x="164" y="60"/>
                  </a:cubicBezTo>
                  <a:cubicBezTo>
                    <a:pt x="183" y="90"/>
                    <a:pt x="174" y="129"/>
                    <a:pt x="145" y="148"/>
                  </a:cubicBezTo>
                  <a:cubicBezTo>
                    <a:pt x="116" y="167"/>
                    <a:pt x="77" y="159"/>
                    <a:pt x="58" y="129"/>
                  </a:cubicBezTo>
                  <a:cubicBezTo>
                    <a:pt x="39" y="100"/>
                    <a:pt x="47" y="61"/>
                    <a:pt x="76" y="42"/>
                  </a:cubicBezTo>
                  <a:close/>
                </a:path>
              </a:pathLst>
            </a:custGeom>
            <a:solidFill>
              <a:srgbClr val="FF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6" name="Freeform 773"/>
            <p:cNvSpPr/>
            <p:nvPr userDrawn="1"/>
          </p:nvSpPr>
          <p:spPr bwMode="auto">
            <a:xfrm>
              <a:off x="10855325" y="2749550"/>
              <a:ext cx="365125" cy="366713"/>
            </a:xfrm>
            <a:custGeom>
              <a:avLst/>
              <a:gdLst>
                <a:gd name="T0" fmla="*/ 71 w 96"/>
                <a:gd name="T1" fmla="*/ 83 h 96"/>
                <a:gd name="T2" fmla="*/ 12 w 96"/>
                <a:gd name="T3" fmla="*/ 71 h 96"/>
                <a:gd name="T4" fmla="*/ 25 w 96"/>
                <a:gd name="T5" fmla="*/ 13 h 96"/>
                <a:gd name="T6" fmla="*/ 83 w 96"/>
                <a:gd name="T7" fmla="*/ 25 h 96"/>
                <a:gd name="T8" fmla="*/ 71 w 96"/>
                <a:gd name="T9" fmla="*/ 8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71" y="83"/>
                  </a:moveTo>
                  <a:cubicBezTo>
                    <a:pt x="51" y="96"/>
                    <a:pt x="25" y="91"/>
                    <a:pt x="12" y="71"/>
                  </a:cubicBezTo>
                  <a:cubicBezTo>
                    <a:pt x="0" y="52"/>
                    <a:pt x="5" y="26"/>
                    <a:pt x="25" y="13"/>
                  </a:cubicBezTo>
                  <a:cubicBezTo>
                    <a:pt x="44" y="0"/>
                    <a:pt x="70" y="6"/>
                    <a:pt x="83" y="25"/>
                  </a:cubicBezTo>
                  <a:cubicBezTo>
                    <a:pt x="96" y="45"/>
                    <a:pt x="90" y="71"/>
                    <a:pt x="71" y="83"/>
                  </a:cubicBezTo>
                  <a:close/>
                </a:path>
              </a:pathLst>
            </a:custGeom>
            <a:solidFill>
              <a:srgbClr val="E1F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7" name="Freeform 774"/>
            <p:cNvSpPr/>
            <p:nvPr userDrawn="1"/>
          </p:nvSpPr>
          <p:spPr bwMode="auto">
            <a:xfrm>
              <a:off x="11022013" y="2944813"/>
              <a:ext cx="127000" cy="125413"/>
            </a:xfrm>
            <a:custGeom>
              <a:avLst/>
              <a:gdLst>
                <a:gd name="T0" fmla="*/ 24 w 33"/>
                <a:gd name="T1" fmla="*/ 29 h 33"/>
                <a:gd name="T2" fmla="*/ 4 w 33"/>
                <a:gd name="T3" fmla="*/ 25 h 33"/>
                <a:gd name="T4" fmla="*/ 8 w 33"/>
                <a:gd name="T5" fmla="*/ 4 h 33"/>
                <a:gd name="T6" fmla="*/ 29 w 33"/>
                <a:gd name="T7" fmla="*/ 9 h 33"/>
                <a:gd name="T8" fmla="*/ 24 w 33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24" y="29"/>
                  </a:moveTo>
                  <a:cubicBezTo>
                    <a:pt x="18" y="33"/>
                    <a:pt x="9" y="31"/>
                    <a:pt x="4" y="25"/>
                  </a:cubicBezTo>
                  <a:cubicBezTo>
                    <a:pt x="0" y="18"/>
                    <a:pt x="2" y="9"/>
                    <a:pt x="8" y="4"/>
                  </a:cubicBezTo>
                  <a:cubicBezTo>
                    <a:pt x="15" y="0"/>
                    <a:pt x="24" y="2"/>
                    <a:pt x="29" y="9"/>
                  </a:cubicBezTo>
                  <a:cubicBezTo>
                    <a:pt x="33" y="15"/>
                    <a:pt x="31" y="24"/>
                    <a:pt x="24" y="29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8" name="Freeform 775"/>
            <p:cNvSpPr/>
            <p:nvPr userDrawn="1"/>
          </p:nvSpPr>
          <p:spPr bwMode="auto">
            <a:xfrm>
              <a:off x="9910763" y="3073400"/>
              <a:ext cx="749300" cy="549275"/>
            </a:xfrm>
            <a:custGeom>
              <a:avLst/>
              <a:gdLst>
                <a:gd name="T0" fmla="*/ 176 w 197"/>
                <a:gd name="T1" fmla="*/ 0 h 144"/>
                <a:gd name="T2" fmla="*/ 172 w 197"/>
                <a:gd name="T3" fmla="*/ 3 h 144"/>
                <a:gd name="T4" fmla="*/ 19 w 197"/>
                <a:gd name="T5" fmla="*/ 102 h 144"/>
                <a:gd name="T6" fmla="*/ 6 w 197"/>
                <a:gd name="T7" fmla="*/ 135 h 144"/>
                <a:gd name="T8" fmla="*/ 41 w 197"/>
                <a:gd name="T9" fmla="*/ 135 h 144"/>
                <a:gd name="T10" fmla="*/ 194 w 197"/>
                <a:gd name="T11" fmla="*/ 36 h 144"/>
                <a:gd name="T12" fmla="*/ 197 w 197"/>
                <a:gd name="T13" fmla="*/ 33 h 144"/>
                <a:gd name="T14" fmla="*/ 176 w 197"/>
                <a:gd name="T1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44">
                  <a:moveTo>
                    <a:pt x="176" y="0"/>
                  </a:moveTo>
                  <a:cubicBezTo>
                    <a:pt x="175" y="1"/>
                    <a:pt x="173" y="2"/>
                    <a:pt x="172" y="3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6" y="111"/>
                    <a:pt x="0" y="126"/>
                    <a:pt x="6" y="135"/>
                  </a:cubicBezTo>
                  <a:cubicBezTo>
                    <a:pt x="12" y="144"/>
                    <a:pt x="27" y="144"/>
                    <a:pt x="41" y="135"/>
                  </a:cubicBezTo>
                  <a:cubicBezTo>
                    <a:pt x="194" y="36"/>
                    <a:pt x="194" y="36"/>
                    <a:pt x="194" y="36"/>
                  </a:cubicBezTo>
                  <a:cubicBezTo>
                    <a:pt x="195" y="35"/>
                    <a:pt x="196" y="34"/>
                    <a:pt x="197" y="33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09" name="Freeform 776"/>
            <p:cNvSpPr/>
            <p:nvPr userDrawn="1"/>
          </p:nvSpPr>
          <p:spPr bwMode="auto">
            <a:xfrm>
              <a:off x="7439025" y="3124200"/>
              <a:ext cx="1538288" cy="498475"/>
            </a:xfrm>
            <a:custGeom>
              <a:avLst/>
              <a:gdLst>
                <a:gd name="T0" fmla="*/ 404 w 404"/>
                <a:gd name="T1" fmla="*/ 0 h 131"/>
                <a:gd name="T2" fmla="*/ 401 w 404"/>
                <a:gd name="T3" fmla="*/ 0 h 131"/>
                <a:gd name="T4" fmla="*/ 199 w 404"/>
                <a:gd name="T5" fmla="*/ 125 h 131"/>
                <a:gd name="T6" fmla="*/ 197 w 404"/>
                <a:gd name="T7" fmla="*/ 125 h 131"/>
                <a:gd name="T8" fmla="*/ 190 w 404"/>
                <a:gd name="T9" fmla="*/ 125 h 131"/>
                <a:gd name="T10" fmla="*/ 97 w 404"/>
                <a:gd name="T11" fmla="*/ 102 h 131"/>
                <a:gd name="T12" fmla="*/ 3 w 404"/>
                <a:gd name="T13" fmla="*/ 20 h 131"/>
                <a:gd name="T14" fmla="*/ 0 w 404"/>
                <a:gd name="T15" fmla="*/ 15 h 131"/>
                <a:gd name="T16" fmla="*/ 199 w 404"/>
                <a:gd name="T17" fmla="*/ 131 h 131"/>
                <a:gd name="T18" fmla="*/ 200 w 404"/>
                <a:gd name="T19" fmla="*/ 131 h 131"/>
                <a:gd name="T20" fmla="*/ 404 w 404"/>
                <a:gd name="T2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131">
                  <a:moveTo>
                    <a:pt x="404" y="0"/>
                  </a:moveTo>
                  <a:cubicBezTo>
                    <a:pt x="401" y="0"/>
                    <a:pt x="401" y="0"/>
                    <a:pt x="401" y="0"/>
                  </a:cubicBezTo>
                  <a:cubicBezTo>
                    <a:pt x="381" y="56"/>
                    <a:pt x="298" y="124"/>
                    <a:pt x="199" y="125"/>
                  </a:cubicBezTo>
                  <a:cubicBezTo>
                    <a:pt x="198" y="125"/>
                    <a:pt x="198" y="125"/>
                    <a:pt x="197" y="125"/>
                  </a:cubicBezTo>
                  <a:cubicBezTo>
                    <a:pt x="195" y="125"/>
                    <a:pt x="192" y="125"/>
                    <a:pt x="190" y="125"/>
                  </a:cubicBezTo>
                  <a:cubicBezTo>
                    <a:pt x="156" y="124"/>
                    <a:pt x="125" y="115"/>
                    <a:pt x="97" y="102"/>
                  </a:cubicBezTo>
                  <a:cubicBezTo>
                    <a:pt x="55" y="82"/>
                    <a:pt x="21" y="51"/>
                    <a:pt x="3" y="20"/>
                  </a:cubicBezTo>
                  <a:cubicBezTo>
                    <a:pt x="2" y="19"/>
                    <a:pt x="1" y="17"/>
                    <a:pt x="0" y="15"/>
                  </a:cubicBezTo>
                  <a:cubicBezTo>
                    <a:pt x="26" y="69"/>
                    <a:pt x="105" y="131"/>
                    <a:pt x="199" y="131"/>
                  </a:cubicBezTo>
                  <a:cubicBezTo>
                    <a:pt x="199" y="131"/>
                    <a:pt x="200" y="131"/>
                    <a:pt x="200" y="131"/>
                  </a:cubicBezTo>
                  <a:cubicBezTo>
                    <a:pt x="301" y="131"/>
                    <a:pt x="385" y="57"/>
                    <a:pt x="404" y="0"/>
                  </a:cubicBezTo>
                </a:path>
              </a:pathLst>
            </a:custGeom>
            <a:solidFill>
              <a:srgbClr val="B3B4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0" name="Freeform 777"/>
            <p:cNvSpPr/>
            <p:nvPr userDrawn="1"/>
          </p:nvSpPr>
          <p:spPr bwMode="auto">
            <a:xfrm>
              <a:off x="7396163" y="2627313"/>
              <a:ext cx="1589088" cy="976313"/>
            </a:xfrm>
            <a:custGeom>
              <a:avLst/>
              <a:gdLst>
                <a:gd name="T0" fmla="*/ 417 w 417"/>
                <a:gd name="T1" fmla="*/ 105 h 256"/>
                <a:gd name="T2" fmla="*/ 210 w 417"/>
                <a:gd name="T3" fmla="*/ 255 h 256"/>
                <a:gd name="T4" fmla="*/ 1 w 417"/>
                <a:gd name="T5" fmla="*/ 107 h 256"/>
                <a:gd name="T6" fmla="*/ 208 w 417"/>
                <a:gd name="T7" fmla="*/ 0 h 256"/>
                <a:gd name="T8" fmla="*/ 417 w 417"/>
                <a:gd name="T9" fmla="*/ 10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256">
                  <a:moveTo>
                    <a:pt x="417" y="105"/>
                  </a:moveTo>
                  <a:cubicBezTo>
                    <a:pt x="417" y="163"/>
                    <a:pt x="324" y="254"/>
                    <a:pt x="210" y="255"/>
                  </a:cubicBezTo>
                  <a:cubicBezTo>
                    <a:pt x="94" y="256"/>
                    <a:pt x="1" y="166"/>
                    <a:pt x="1" y="107"/>
                  </a:cubicBezTo>
                  <a:cubicBezTo>
                    <a:pt x="0" y="49"/>
                    <a:pt x="93" y="1"/>
                    <a:pt x="208" y="0"/>
                  </a:cubicBezTo>
                  <a:cubicBezTo>
                    <a:pt x="323" y="0"/>
                    <a:pt x="417" y="47"/>
                    <a:pt x="417" y="105"/>
                  </a:cubicBezTo>
                </a:path>
              </a:pathLst>
            </a:custGeom>
            <a:solidFill>
              <a:srgbClr val="4B7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1" name="Freeform 778"/>
            <p:cNvSpPr/>
            <p:nvPr userDrawn="1"/>
          </p:nvSpPr>
          <p:spPr bwMode="auto">
            <a:xfrm>
              <a:off x="7389813" y="2613025"/>
              <a:ext cx="1587500" cy="990600"/>
            </a:xfrm>
            <a:custGeom>
              <a:avLst/>
              <a:gdLst>
                <a:gd name="T0" fmla="*/ 417 w 417"/>
                <a:gd name="T1" fmla="*/ 105 h 260"/>
                <a:gd name="T2" fmla="*/ 210 w 417"/>
                <a:gd name="T3" fmla="*/ 259 h 260"/>
                <a:gd name="T4" fmla="*/ 1 w 417"/>
                <a:gd name="T5" fmla="*/ 108 h 260"/>
                <a:gd name="T6" fmla="*/ 208 w 417"/>
                <a:gd name="T7" fmla="*/ 1 h 260"/>
                <a:gd name="T8" fmla="*/ 417 w 417"/>
                <a:gd name="T9" fmla="*/ 10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260">
                  <a:moveTo>
                    <a:pt x="417" y="105"/>
                  </a:moveTo>
                  <a:cubicBezTo>
                    <a:pt x="417" y="163"/>
                    <a:pt x="325" y="258"/>
                    <a:pt x="210" y="259"/>
                  </a:cubicBezTo>
                  <a:cubicBezTo>
                    <a:pt x="94" y="260"/>
                    <a:pt x="1" y="166"/>
                    <a:pt x="1" y="108"/>
                  </a:cubicBezTo>
                  <a:cubicBezTo>
                    <a:pt x="0" y="49"/>
                    <a:pt x="93" y="2"/>
                    <a:pt x="208" y="1"/>
                  </a:cubicBezTo>
                  <a:cubicBezTo>
                    <a:pt x="323" y="0"/>
                    <a:pt x="417" y="47"/>
                    <a:pt x="417" y="105"/>
                  </a:cubicBezTo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2" name="Freeform 779"/>
            <p:cNvSpPr/>
            <p:nvPr userDrawn="1"/>
          </p:nvSpPr>
          <p:spPr bwMode="auto">
            <a:xfrm>
              <a:off x="5599113" y="1773238"/>
              <a:ext cx="5240338" cy="244475"/>
            </a:xfrm>
            <a:custGeom>
              <a:avLst/>
              <a:gdLst>
                <a:gd name="T0" fmla="*/ 1376 w 1376"/>
                <a:gd name="T1" fmla="*/ 42 h 64"/>
                <a:gd name="T2" fmla="*/ 1358 w 1376"/>
                <a:gd name="T3" fmla="*/ 56 h 64"/>
                <a:gd name="T4" fmla="*/ 18 w 1376"/>
                <a:gd name="T5" fmla="*/ 64 h 64"/>
                <a:gd name="T6" fmla="*/ 0 w 1376"/>
                <a:gd name="T7" fmla="*/ 51 h 64"/>
                <a:gd name="T8" fmla="*/ 0 w 1376"/>
                <a:gd name="T9" fmla="*/ 22 h 64"/>
                <a:gd name="T10" fmla="*/ 18 w 1376"/>
                <a:gd name="T11" fmla="*/ 8 h 64"/>
                <a:gd name="T12" fmla="*/ 1357 w 1376"/>
                <a:gd name="T13" fmla="*/ 0 h 64"/>
                <a:gd name="T14" fmla="*/ 1376 w 1376"/>
                <a:gd name="T15" fmla="*/ 14 h 64"/>
                <a:gd name="T16" fmla="*/ 1376 w 1376"/>
                <a:gd name="T17" fmla="*/ 4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6" h="64">
                  <a:moveTo>
                    <a:pt x="1376" y="42"/>
                  </a:moveTo>
                  <a:cubicBezTo>
                    <a:pt x="1376" y="50"/>
                    <a:pt x="1368" y="56"/>
                    <a:pt x="1358" y="56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8" y="64"/>
                    <a:pt x="0" y="58"/>
                    <a:pt x="0" y="5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4"/>
                    <a:pt x="8" y="8"/>
                    <a:pt x="18" y="8"/>
                  </a:cubicBezTo>
                  <a:cubicBezTo>
                    <a:pt x="1357" y="0"/>
                    <a:pt x="1357" y="0"/>
                    <a:pt x="1357" y="0"/>
                  </a:cubicBezTo>
                  <a:cubicBezTo>
                    <a:pt x="1367" y="0"/>
                    <a:pt x="1375" y="6"/>
                    <a:pt x="1376" y="14"/>
                  </a:cubicBezTo>
                  <a:lnTo>
                    <a:pt x="1376" y="42"/>
                  </a:ln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3" name="Freeform 780"/>
            <p:cNvSpPr/>
            <p:nvPr userDrawn="1"/>
          </p:nvSpPr>
          <p:spPr bwMode="auto">
            <a:xfrm>
              <a:off x="8977313" y="3078163"/>
              <a:ext cx="1150938" cy="46038"/>
            </a:xfrm>
            <a:custGeom>
              <a:avLst/>
              <a:gdLst>
                <a:gd name="T0" fmla="*/ 302 w 302"/>
                <a:gd name="T1" fmla="*/ 0 h 12"/>
                <a:gd name="T2" fmla="*/ 286 w 302"/>
                <a:gd name="T3" fmla="*/ 6 h 12"/>
                <a:gd name="T4" fmla="*/ 1 w 302"/>
                <a:gd name="T5" fmla="*/ 7 h 12"/>
                <a:gd name="T6" fmla="*/ 0 w 302"/>
                <a:gd name="T7" fmla="*/ 12 h 12"/>
                <a:gd name="T8" fmla="*/ 282 w 302"/>
                <a:gd name="T9" fmla="*/ 10 h 12"/>
                <a:gd name="T10" fmla="*/ 301 w 302"/>
                <a:gd name="T11" fmla="*/ 1 h 12"/>
                <a:gd name="T12" fmla="*/ 302 w 30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12">
                  <a:moveTo>
                    <a:pt x="302" y="0"/>
                  </a:moveTo>
                  <a:cubicBezTo>
                    <a:pt x="298" y="3"/>
                    <a:pt x="291" y="6"/>
                    <a:pt x="286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282" y="10"/>
                    <a:pt x="282" y="10"/>
                    <a:pt x="282" y="10"/>
                  </a:cubicBezTo>
                  <a:cubicBezTo>
                    <a:pt x="289" y="10"/>
                    <a:pt x="298" y="6"/>
                    <a:pt x="301" y="1"/>
                  </a:cubicBezTo>
                  <a:cubicBezTo>
                    <a:pt x="302" y="0"/>
                    <a:pt x="302" y="0"/>
                    <a:pt x="302" y="0"/>
                  </a:cubicBezTo>
                </a:path>
              </a:pathLst>
            </a:custGeom>
            <a:solidFill>
              <a:srgbClr val="B3B4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4" name="Freeform 781"/>
            <p:cNvSpPr/>
            <p:nvPr userDrawn="1"/>
          </p:nvSpPr>
          <p:spPr bwMode="auto">
            <a:xfrm>
              <a:off x="8966200" y="3105150"/>
              <a:ext cx="14288" cy="19050"/>
            </a:xfrm>
            <a:custGeom>
              <a:avLst/>
              <a:gdLst>
                <a:gd name="T0" fmla="*/ 4 w 4"/>
                <a:gd name="T1" fmla="*/ 0 h 5"/>
                <a:gd name="T2" fmla="*/ 2 w 4"/>
                <a:gd name="T3" fmla="*/ 0 h 5"/>
                <a:gd name="T4" fmla="*/ 0 w 4"/>
                <a:gd name="T5" fmla="*/ 5 h 5"/>
                <a:gd name="T6" fmla="*/ 3 w 4"/>
                <a:gd name="T7" fmla="*/ 5 h 5"/>
                <a:gd name="T8" fmla="*/ 4 w 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3"/>
                    <a:pt x="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3"/>
                    <a:pt x="4" y="2"/>
                    <a:pt x="4" y="0"/>
                  </a:cubicBezTo>
                </a:path>
              </a:pathLst>
            </a:custGeom>
            <a:solidFill>
              <a:srgbClr val="85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5" name="Freeform 782"/>
            <p:cNvSpPr/>
            <p:nvPr userDrawn="1"/>
          </p:nvSpPr>
          <p:spPr bwMode="auto">
            <a:xfrm>
              <a:off x="8955088" y="3105150"/>
              <a:ext cx="19050" cy="19050"/>
            </a:xfrm>
            <a:custGeom>
              <a:avLst/>
              <a:gdLst>
                <a:gd name="T0" fmla="*/ 5 w 5"/>
                <a:gd name="T1" fmla="*/ 0 h 5"/>
                <a:gd name="T2" fmla="*/ 2 w 5"/>
                <a:gd name="T3" fmla="*/ 0 h 5"/>
                <a:gd name="T4" fmla="*/ 0 w 5"/>
                <a:gd name="T5" fmla="*/ 5 h 5"/>
                <a:gd name="T6" fmla="*/ 3 w 5"/>
                <a:gd name="T7" fmla="*/ 5 h 5"/>
                <a:gd name="T8" fmla="*/ 5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3"/>
                    <a:pt x="4" y="2"/>
                    <a:pt x="5" y="0"/>
                  </a:cubicBezTo>
                </a:path>
              </a:pathLst>
            </a:custGeom>
            <a:solidFill>
              <a:srgbClr val="385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6" name="Freeform 783"/>
            <p:cNvSpPr/>
            <p:nvPr userDrawn="1"/>
          </p:nvSpPr>
          <p:spPr bwMode="auto">
            <a:xfrm>
              <a:off x="7319963" y="3116263"/>
              <a:ext cx="95250" cy="14288"/>
            </a:xfrm>
            <a:custGeom>
              <a:avLst/>
              <a:gdLst>
                <a:gd name="T0" fmla="*/ 23 w 25"/>
                <a:gd name="T1" fmla="*/ 0 h 4"/>
                <a:gd name="T2" fmla="*/ 0 w 25"/>
                <a:gd name="T3" fmla="*/ 0 h 4"/>
                <a:gd name="T4" fmla="*/ 6 w 25"/>
                <a:gd name="T5" fmla="*/ 4 h 4"/>
                <a:gd name="T6" fmla="*/ 25 w 25"/>
                <a:gd name="T7" fmla="*/ 4 h 4"/>
                <a:gd name="T8" fmla="*/ 23 w 2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">
                  <a:moveTo>
                    <a:pt x="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3"/>
                    <a:pt x="24" y="1"/>
                    <a:pt x="23" y="0"/>
                  </a:cubicBezTo>
                </a:path>
              </a:pathLst>
            </a:custGeom>
            <a:solidFill>
              <a:srgbClr val="B3B4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7" name="Freeform 784"/>
            <p:cNvSpPr/>
            <p:nvPr userDrawn="1"/>
          </p:nvSpPr>
          <p:spPr bwMode="auto">
            <a:xfrm>
              <a:off x="7137400" y="3116263"/>
              <a:ext cx="206375" cy="19050"/>
            </a:xfrm>
            <a:custGeom>
              <a:avLst/>
              <a:gdLst>
                <a:gd name="T0" fmla="*/ 115 w 130"/>
                <a:gd name="T1" fmla="*/ 0 h 12"/>
                <a:gd name="T2" fmla="*/ 7 w 130"/>
                <a:gd name="T3" fmla="*/ 0 h 12"/>
                <a:gd name="T4" fmla="*/ 0 w 130"/>
                <a:gd name="T5" fmla="*/ 12 h 12"/>
                <a:gd name="T6" fmla="*/ 34 w 130"/>
                <a:gd name="T7" fmla="*/ 12 h 12"/>
                <a:gd name="T8" fmla="*/ 36 w 130"/>
                <a:gd name="T9" fmla="*/ 9 h 12"/>
                <a:gd name="T10" fmla="*/ 39 w 130"/>
                <a:gd name="T11" fmla="*/ 12 h 12"/>
                <a:gd name="T12" fmla="*/ 130 w 130"/>
                <a:gd name="T13" fmla="*/ 9 h 12"/>
                <a:gd name="T14" fmla="*/ 115 w 13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2">
                  <a:moveTo>
                    <a:pt x="115" y="0"/>
                  </a:moveTo>
                  <a:lnTo>
                    <a:pt x="7" y="0"/>
                  </a:lnTo>
                  <a:lnTo>
                    <a:pt x="0" y="12"/>
                  </a:lnTo>
                  <a:lnTo>
                    <a:pt x="34" y="12"/>
                  </a:lnTo>
                  <a:lnTo>
                    <a:pt x="36" y="9"/>
                  </a:lnTo>
                  <a:lnTo>
                    <a:pt x="39" y="12"/>
                  </a:lnTo>
                  <a:lnTo>
                    <a:pt x="130" y="9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BD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8" name="Freeform 785"/>
            <p:cNvSpPr/>
            <p:nvPr userDrawn="1"/>
          </p:nvSpPr>
          <p:spPr bwMode="auto">
            <a:xfrm>
              <a:off x="7137400" y="3116263"/>
              <a:ext cx="206375" cy="19050"/>
            </a:xfrm>
            <a:custGeom>
              <a:avLst/>
              <a:gdLst>
                <a:gd name="T0" fmla="*/ 115 w 130"/>
                <a:gd name="T1" fmla="*/ 0 h 12"/>
                <a:gd name="T2" fmla="*/ 7 w 130"/>
                <a:gd name="T3" fmla="*/ 0 h 12"/>
                <a:gd name="T4" fmla="*/ 0 w 130"/>
                <a:gd name="T5" fmla="*/ 12 h 12"/>
                <a:gd name="T6" fmla="*/ 34 w 130"/>
                <a:gd name="T7" fmla="*/ 12 h 12"/>
                <a:gd name="T8" fmla="*/ 36 w 130"/>
                <a:gd name="T9" fmla="*/ 9 h 12"/>
                <a:gd name="T10" fmla="*/ 39 w 130"/>
                <a:gd name="T11" fmla="*/ 12 h 12"/>
                <a:gd name="T12" fmla="*/ 130 w 130"/>
                <a:gd name="T13" fmla="*/ 9 h 12"/>
                <a:gd name="T14" fmla="*/ 115 w 13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2">
                  <a:moveTo>
                    <a:pt x="115" y="0"/>
                  </a:moveTo>
                  <a:lnTo>
                    <a:pt x="7" y="0"/>
                  </a:lnTo>
                  <a:lnTo>
                    <a:pt x="0" y="12"/>
                  </a:lnTo>
                  <a:lnTo>
                    <a:pt x="34" y="12"/>
                  </a:lnTo>
                  <a:lnTo>
                    <a:pt x="36" y="9"/>
                  </a:lnTo>
                  <a:lnTo>
                    <a:pt x="39" y="12"/>
                  </a:lnTo>
                  <a:lnTo>
                    <a:pt x="130" y="9"/>
                  </a:lnTo>
                  <a:lnTo>
                    <a:pt x="1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19" name="Freeform 786"/>
            <p:cNvSpPr/>
            <p:nvPr userDrawn="1"/>
          </p:nvSpPr>
          <p:spPr bwMode="auto">
            <a:xfrm>
              <a:off x="7137400" y="3116263"/>
              <a:ext cx="11113" cy="19050"/>
            </a:xfrm>
            <a:custGeom>
              <a:avLst/>
              <a:gdLst>
                <a:gd name="T0" fmla="*/ 7 w 7"/>
                <a:gd name="T1" fmla="*/ 0 h 12"/>
                <a:gd name="T2" fmla="*/ 3 w 7"/>
                <a:gd name="T3" fmla="*/ 0 h 12"/>
                <a:gd name="T4" fmla="*/ 0 w 7"/>
                <a:gd name="T5" fmla="*/ 12 h 12"/>
                <a:gd name="T6" fmla="*/ 0 w 7"/>
                <a:gd name="T7" fmla="*/ 12 h 12"/>
                <a:gd name="T8" fmla="*/ 7 w 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2">
                  <a:moveTo>
                    <a:pt x="7" y="0"/>
                  </a:moveTo>
                  <a:lnTo>
                    <a:pt x="3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B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0" name="Freeform 787"/>
            <p:cNvSpPr/>
            <p:nvPr userDrawn="1"/>
          </p:nvSpPr>
          <p:spPr bwMode="auto">
            <a:xfrm>
              <a:off x="7137400" y="3116263"/>
              <a:ext cx="11113" cy="19050"/>
            </a:xfrm>
            <a:custGeom>
              <a:avLst/>
              <a:gdLst>
                <a:gd name="T0" fmla="*/ 7 w 7"/>
                <a:gd name="T1" fmla="*/ 0 h 12"/>
                <a:gd name="T2" fmla="*/ 3 w 7"/>
                <a:gd name="T3" fmla="*/ 0 h 12"/>
                <a:gd name="T4" fmla="*/ 0 w 7"/>
                <a:gd name="T5" fmla="*/ 12 h 12"/>
                <a:gd name="T6" fmla="*/ 0 w 7"/>
                <a:gd name="T7" fmla="*/ 12 h 12"/>
                <a:gd name="T8" fmla="*/ 7 w 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2">
                  <a:moveTo>
                    <a:pt x="7" y="0"/>
                  </a:moveTo>
                  <a:lnTo>
                    <a:pt x="3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1" name="Freeform 788"/>
            <p:cNvSpPr/>
            <p:nvPr userDrawn="1"/>
          </p:nvSpPr>
          <p:spPr bwMode="auto">
            <a:xfrm>
              <a:off x="7191375" y="3130550"/>
              <a:ext cx="7938" cy="4763"/>
            </a:xfrm>
            <a:custGeom>
              <a:avLst/>
              <a:gdLst>
                <a:gd name="T0" fmla="*/ 2 w 5"/>
                <a:gd name="T1" fmla="*/ 0 h 3"/>
                <a:gd name="T2" fmla="*/ 0 w 5"/>
                <a:gd name="T3" fmla="*/ 3 h 3"/>
                <a:gd name="T4" fmla="*/ 5 w 5"/>
                <a:gd name="T5" fmla="*/ 3 h 3"/>
                <a:gd name="T6" fmla="*/ 2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0" y="3"/>
                  </a:lnTo>
                  <a:lnTo>
                    <a:pt x="5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B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2" name="Freeform 789"/>
            <p:cNvSpPr/>
            <p:nvPr userDrawn="1"/>
          </p:nvSpPr>
          <p:spPr bwMode="auto">
            <a:xfrm>
              <a:off x="7191375" y="3130550"/>
              <a:ext cx="7938" cy="4763"/>
            </a:xfrm>
            <a:custGeom>
              <a:avLst/>
              <a:gdLst>
                <a:gd name="T0" fmla="*/ 2 w 5"/>
                <a:gd name="T1" fmla="*/ 0 h 3"/>
                <a:gd name="T2" fmla="*/ 0 w 5"/>
                <a:gd name="T3" fmla="*/ 3 h 3"/>
                <a:gd name="T4" fmla="*/ 5 w 5"/>
                <a:gd name="T5" fmla="*/ 3 h 3"/>
                <a:gd name="T6" fmla="*/ 2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0" y="3"/>
                  </a:lnTo>
                  <a:lnTo>
                    <a:pt x="5" y="3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3" name="Freeform 790"/>
            <p:cNvSpPr>
              <a:spLocks noEditPoints="1"/>
            </p:cNvSpPr>
            <p:nvPr userDrawn="1"/>
          </p:nvSpPr>
          <p:spPr bwMode="auto">
            <a:xfrm>
              <a:off x="6257925" y="3105150"/>
              <a:ext cx="884238" cy="33338"/>
            </a:xfrm>
            <a:custGeom>
              <a:avLst/>
              <a:gdLst>
                <a:gd name="T0" fmla="*/ 35 w 232"/>
                <a:gd name="T1" fmla="*/ 4 h 9"/>
                <a:gd name="T2" fmla="*/ 23 w 232"/>
                <a:gd name="T3" fmla="*/ 5 h 9"/>
                <a:gd name="T4" fmla="*/ 21 w 232"/>
                <a:gd name="T5" fmla="*/ 9 h 9"/>
                <a:gd name="T6" fmla="*/ 34 w 232"/>
                <a:gd name="T7" fmla="*/ 9 h 9"/>
                <a:gd name="T8" fmla="*/ 35 w 232"/>
                <a:gd name="T9" fmla="*/ 4 h 9"/>
                <a:gd name="T10" fmla="*/ 58 w 232"/>
                <a:gd name="T11" fmla="*/ 4 h 9"/>
                <a:gd name="T12" fmla="*/ 46 w 232"/>
                <a:gd name="T13" fmla="*/ 4 h 9"/>
                <a:gd name="T14" fmla="*/ 44 w 232"/>
                <a:gd name="T15" fmla="*/ 9 h 9"/>
                <a:gd name="T16" fmla="*/ 57 w 232"/>
                <a:gd name="T17" fmla="*/ 9 h 9"/>
                <a:gd name="T18" fmla="*/ 58 w 232"/>
                <a:gd name="T19" fmla="*/ 4 h 9"/>
                <a:gd name="T20" fmla="*/ 81 w 232"/>
                <a:gd name="T21" fmla="*/ 4 h 9"/>
                <a:gd name="T22" fmla="*/ 69 w 232"/>
                <a:gd name="T23" fmla="*/ 4 h 9"/>
                <a:gd name="T24" fmla="*/ 68 w 232"/>
                <a:gd name="T25" fmla="*/ 9 h 9"/>
                <a:gd name="T26" fmla="*/ 80 w 232"/>
                <a:gd name="T27" fmla="*/ 9 h 9"/>
                <a:gd name="T28" fmla="*/ 81 w 232"/>
                <a:gd name="T29" fmla="*/ 4 h 9"/>
                <a:gd name="T30" fmla="*/ 105 w 232"/>
                <a:gd name="T31" fmla="*/ 4 h 9"/>
                <a:gd name="T32" fmla="*/ 92 w 232"/>
                <a:gd name="T33" fmla="*/ 4 h 9"/>
                <a:gd name="T34" fmla="*/ 91 w 232"/>
                <a:gd name="T35" fmla="*/ 9 h 9"/>
                <a:gd name="T36" fmla="*/ 103 w 232"/>
                <a:gd name="T37" fmla="*/ 9 h 9"/>
                <a:gd name="T38" fmla="*/ 105 w 232"/>
                <a:gd name="T39" fmla="*/ 4 h 9"/>
                <a:gd name="T40" fmla="*/ 128 w 232"/>
                <a:gd name="T41" fmla="*/ 4 h 9"/>
                <a:gd name="T42" fmla="*/ 115 w 232"/>
                <a:gd name="T43" fmla="*/ 4 h 9"/>
                <a:gd name="T44" fmla="*/ 114 w 232"/>
                <a:gd name="T45" fmla="*/ 8 h 9"/>
                <a:gd name="T46" fmla="*/ 127 w 232"/>
                <a:gd name="T47" fmla="*/ 8 h 9"/>
                <a:gd name="T48" fmla="*/ 128 w 232"/>
                <a:gd name="T49" fmla="*/ 4 h 9"/>
                <a:gd name="T50" fmla="*/ 151 w 232"/>
                <a:gd name="T51" fmla="*/ 4 h 9"/>
                <a:gd name="T52" fmla="*/ 139 w 232"/>
                <a:gd name="T53" fmla="*/ 4 h 9"/>
                <a:gd name="T54" fmla="*/ 137 w 232"/>
                <a:gd name="T55" fmla="*/ 8 h 9"/>
                <a:gd name="T56" fmla="*/ 150 w 232"/>
                <a:gd name="T57" fmla="*/ 8 h 9"/>
                <a:gd name="T58" fmla="*/ 151 w 232"/>
                <a:gd name="T59" fmla="*/ 4 h 9"/>
                <a:gd name="T60" fmla="*/ 174 w 232"/>
                <a:gd name="T61" fmla="*/ 4 h 9"/>
                <a:gd name="T62" fmla="*/ 162 w 232"/>
                <a:gd name="T63" fmla="*/ 4 h 9"/>
                <a:gd name="T64" fmla="*/ 160 w 232"/>
                <a:gd name="T65" fmla="*/ 8 h 9"/>
                <a:gd name="T66" fmla="*/ 173 w 232"/>
                <a:gd name="T67" fmla="*/ 8 h 9"/>
                <a:gd name="T68" fmla="*/ 174 w 232"/>
                <a:gd name="T69" fmla="*/ 4 h 9"/>
                <a:gd name="T70" fmla="*/ 232 w 232"/>
                <a:gd name="T71" fmla="*/ 3 h 9"/>
                <a:gd name="T72" fmla="*/ 183 w 232"/>
                <a:gd name="T73" fmla="*/ 4 h 9"/>
                <a:gd name="T74" fmla="*/ 185 w 232"/>
                <a:gd name="T75" fmla="*/ 4 h 9"/>
                <a:gd name="T76" fmla="*/ 184 w 232"/>
                <a:gd name="T77" fmla="*/ 8 h 9"/>
                <a:gd name="T78" fmla="*/ 196 w 232"/>
                <a:gd name="T79" fmla="*/ 8 h 9"/>
                <a:gd name="T80" fmla="*/ 196 w 232"/>
                <a:gd name="T81" fmla="*/ 7 h 9"/>
                <a:gd name="T82" fmla="*/ 198 w 232"/>
                <a:gd name="T83" fmla="*/ 8 h 9"/>
                <a:gd name="T84" fmla="*/ 231 w 232"/>
                <a:gd name="T85" fmla="*/ 8 h 9"/>
                <a:gd name="T86" fmla="*/ 232 w 232"/>
                <a:gd name="T87" fmla="*/ 3 h 9"/>
                <a:gd name="T88" fmla="*/ 1 w 232"/>
                <a:gd name="T89" fmla="*/ 0 h 9"/>
                <a:gd name="T90" fmla="*/ 0 w 232"/>
                <a:gd name="T91" fmla="*/ 1 h 9"/>
                <a:gd name="T92" fmla="*/ 11 w 232"/>
                <a:gd name="T93" fmla="*/ 8 h 9"/>
                <a:gd name="T94" fmla="*/ 12 w 232"/>
                <a:gd name="T95" fmla="*/ 4 h 9"/>
                <a:gd name="T96" fmla="*/ 1 w 232"/>
                <a:gd name="T9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2" h="9">
                  <a:moveTo>
                    <a:pt x="35" y="4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4"/>
                    <a:pt x="35" y="4"/>
                    <a:pt x="35" y="4"/>
                  </a:cubicBezTo>
                  <a:moveTo>
                    <a:pt x="58" y="4"/>
                  </a:moveTo>
                  <a:cubicBezTo>
                    <a:pt x="46" y="4"/>
                    <a:pt x="46" y="4"/>
                    <a:pt x="46" y="4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8" y="4"/>
                    <a:pt x="58" y="4"/>
                    <a:pt x="58" y="4"/>
                  </a:cubicBezTo>
                  <a:moveTo>
                    <a:pt x="81" y="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1" y="4"/>
                    <a:pt x="81" y="4"/>
                    <a:pt x="81" y="4"/>
                  </a:cubicBezTo>
                  <a:moveTo>
                    <a:pt x="105" y="4"/>
                  </a:moveTo>
                  <a:cubicBezTo>
                    <a:pt x="92" y="4"/>
                    <a:pt x="92" y="4"/>
                    <a:pt x="92" y="4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5" y="4"/>
                    <a:pt x="105" y="4"/>
                    <a:pt x="105" y="4"/>
                  </a:cubicBezTo>
                  <a:moveTo>
                    <a:pt x="128" y="4"/>
                  </a:moveTo>
                  <a:cubicBezTo>
                    <a:pt x="115" y="4"/>
                    <a:pt x="115" y="4"/>
                    <a:pt x="115" y="4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8" y="4"/>
                    <a:pt x="128" y="4"/>
                    <a:pt x="128" y="4"/>
                  </a:cubicBezTo>
                  <a:moveTo>
                    <a:pt x="151" y="4"/>
                  </a:moveTo>
                  <a:cubicBezTo>
                    <a:pt x="139" y="4"/>
                    <a:pt x="139" y="4"/>
                    <a:pt x="139" y="4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50" y="8"/>
                    <a:pt x="150" y="8"/>
                    <a:pt x="150" y="8"/>
                  </a:cubicBezTo>
                  <a:cubicBezTo>
                    <a:pt x="151" y="4"/>
                    <a:pt x="151" y="4"/>
                    <a:pt x="151" y="4"/>
                  </a:cubicBezTo>
                  <a:moveTo>
                    <a:pt x="174" y="4"/>
                  </a:moveTo>
                  <a:cubicBezTo>
                    <a:pt x="162" y="4"/>
                    <a:pt x="162" y="4"/>
                    <a:pt x="162" y="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4" y="4"/>
                    <a:pt x="174" y="4"/>
                    <a:pt x="174" y="4"/>
                  </a:cubicBezTo>
                  <a:moveTo>
                    <a:pt x="232" y="3"/>
                  </a:moveTo>
                  <a:cubicBezTo>
                    <a:pt x="183" y="4"/>
                    <a:pt x="183" y="4"/>
                    <a:pt x="183" y="4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2" y="3"/>
                    <a:pt x="232" y="3"/>
                    <a:pt x="232" y="3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4"/>
                    <a:pt x="7" y="6"/>
                    <a:pt x="11" y="8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4"/>
                    <a:pt x="4" y="2"/>
                    <a:pt x="1" y="0"/>
                  </a:cubicBezTo>
                </a:path>
              </a:pathLst>
            </a:custGeom>
            <a:solidFill>
              <a:srgbClr val="BD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4" name="Freeform 791"/>
            <p:cNvSpPr/>
            <p:nvPr userDrawn="1"/>
          </p:nvSpPr>
          <p:spPr bwMode="auto">
            <a:xfrm>
              <a:off x="6254750" y="3100388"/>
              <a:ext cx="6350" cy="7938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1 w 2"/>
                <a:gd name="T5" fmla="*/ 2 h 2"/>
                <a:gd name="T6" fmla="*/ 2 w 2"/>
                <a:gd name="T7" fmla="*/ 1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solidFill>
              <a:srgbClr val="AB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5" name="Freeform 792"/>
            <p:cNvSpPr/>
            <p:nvPr userDrawn="1"/>
          </p:nvSpPr>
          <p:spPr bwMode="auto">
            <a:xfrm>
              <a:off x="6299200" y="3119438"/>
              <a:ext cx="46038" cy="19050"/>
            </a:xfrm>
            <a:custGeom>
              <a:avLst/>
              <a:gdLst>
                <a:gd name="T0" fmla="*/ 1 w 12"/>
                <a:gd name="T1" fmla="*/ 0 h 5"/>
                <a:gd name="T2" fmla="*/ 0 w 12"/>
                <a:gd name="T3" fmla="*/ 4 h 5"/>
                <a:gd name="T4" fmla="*/ 7 w 12"/>
                <a:gd name="T5" fmla="*/ 5 h 5"/>
                <a:gd name="T6" fmla="*/ 7 w 12"/>
                <a:gd name="T7" fmla="*/ 5 h 5"/>
                <a:gd name="T8" fmla="*/ 10 w 12"/>
                <a:gd name="T9" fmla="*/ 5 h 5"/>
                <a:gd name="T10" fmla="*/ 12 w 12"/>
                <a:gd name="T11" fmla="*/ 1 h 5"/>
                <a:gd name="T12" fmla="*/ 4 w 12"/>
                <a:gd name="T13" fmla="*/ 1 h 5"/>
                <a:gd name="T14" fmla="*/ 4 w 12"/>
                <a:gd name="T15" fmla="*/ 1 h 5"/>
                <a:gd name="T16" fmla="*/ 1 w 1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2" y="1"/>
                    <a:pt x="1" y="0"/>
                  </a:cubicBezTo>
                </a:path>
              </a:pathLst>
            </a:custGeom>
            <a:solidFill>
              <a:srgbClr val="AB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6" name="Freeform 793"/>
            <p:cNvSpPr/>
            <p:nvPr userDrawn="1"/>
          </p:nvSpPr>
          <p:spPr bwMode="auto">
            <a:xfrm>
              <a:off x="6388100" y="3119438"/>
              <a:ext cx="44450" cy="19050"/>
            </a:xfrm>
            <a:custGeom>
              <a:avLst/>
              <a:gdLst>
                <a:gd name="T0" fmla="*/ 28 w 28"/>
                <a:gd name="T1" fmla="*/ 0 h 12"/>
                <a:gd name="T2" fmla="*/ 2 w 28"/>
                <a:gd name="T3" fmla="*/ 0 h 12"/>
                <a:gd name="T4" fmla="*/ 0 w 28"/>
                <a:gd name="T5" fmla="*/ 12 h 12"/>
                <a:gd name="T6" fmla="*/ 24 w 28"/>
                <a:gd name="T7" fmla="*/ 12 h 12"/>
                <a:gd name="T8" fmla="*/ 28 w 2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2">
                  <a:moveTo>
                    <a:pt x="28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24" y="1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B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7" name="Freeform 794"/>
            <p:cNvSpPr/>
            <p:nvPr userDrawn="1"/>
          </p:nvSpPr>
          <p:spPr bwMode="auto">
            <a:xfrm>
              <a:off x="6388100" y="3119438"/>
              <a:ext cx="44450" cy="19050"/>
            </a:xfrm>
            <a:custGeom>
              <a:avLst/>
              <a:gdLst>
                <a:gd name="T0" fmla="*/ 28 w 28"/>
                <a:gd name="T1" fmla="*/ 0 h 12"/>
                <a:gd name="T2" fmla="*/ 2 w 28"/>
                <a:gd name="T3" fmla="*/ 0 h 12"/>
                <a:gd name="T4" fmla="*/ 0 w 28"/>
                <a:gd name="T5" fmla="*/ 12 h 12"/>
                <a:gd name="T6" fmla="*/ 24 w 28"/>
                <a:gd name="T7" fmla="*/ 12 h 12"/>
                <a:gd name="T8" fmla="*/ 28 w 2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2">
                  <a:moveTo>
                    <a:pt x="28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24" y="12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8" name="Freeform 795"/>
            <p:cNvSpPr/>
            <p:nvPr userDrawn="1"/>
          </p:nvSpPr>
          <p:spPr bwMode="auto">
            <a:xfrm>
              <a:off x="6475413" y="3119438"/>
              <a:ext cx="44450" cy="19050"/>
            </a:xfrm>
            <a:custGeom>
              <a:avLst/>
              <a:gdLst>
                <a:gd name="T0" fmla="*/ 28 w 28"/>
                <a:gd name="T1" fmla="*/ 0 h 12"/>
                <a:gd name="T2" fmla="*/ 2 w 28"/>
                <a:gd name="T3" fmla="*/ 0 h 12"/>
                <a:gd name="T4" fmla="*/ 0 w 28"/>
                <a:gd name="T5" fmla="*/ 12 h 12"/>
                <a:gd name="T6" fmla="*/ 26 w 28"/>
                <a:gd name="T7" fmla="*/ 12 h 12"/>
                <a:gd name="T8" fmla="*/ 28 w 2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2">
                  <a:moveTo>
                    <a:pt x="28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26" y="1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B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29" name="Freeform 796"/>
            <p:cNvSpPr/>
            <p:nvPr userDrawn="1"/>
          </p:nvSpPr>
          <p:spPr bwMode="auto">
            <a:xfrm>
              <a:off x="6475413" y="3119438"/>
              <a:ext cx="44450" cy="19050"/>
            </a:xfrm>
            <a:custGeom>
              <a:avLst/>
              <a:gdLst>
                <a:gd name="T0" fmla="*/ 28 w 28"/>
                <a:gd name="T1" fmla="*/ 0 h 12"/>
                <a:gd name="T2" fmla="*/ 2 w 28"/>
                <a:gd name="T3" fmla="*/ 0 h 12"/>
                <a:gd name="T4" fmla="*/ 0 w 28"/>
                <a:gd name="T5" fmla="*/ 12 h 12"/>
                <a:gd name="T6" fmla="*/ 26 w 28"/>
                <a:gd name="T7" fmla="*/ 12 h 12"/>
                <a:gd name="T8" fmla="*/ 28 w 2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2">
                  <a:moveTo>
                    <a:pt x="28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26" y="12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0" name="Freeform 797"/>
            <p:cNvSpPr/>
            <p:nvPr userDrawn="1"/>
          </p:nvSpPr>
          <p:spPr bwMode="auto">
            <a:xfrm>
              <a:off x="6562725" y="3119438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2 w 29"/>
                <a:gd name="T3" fmla="*/ 0 h 12"/>
                <a:gd name="T4" fmla="*/ 0 w 29"/>
                <a:gd name="T5" fmla="*/ 12 h 12"/>
                <a:gd name="T6" fmla="*/ 26 w 29"/>
                <a:gd name="T7" fmla="*/ 12 h 12"/>
                <a:gd name="T8" fmla="*/ 29 w 29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26" y="1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B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1" name="Freeform 798"/>
            <p:cNvSpPr/>
            <p:nvPr userDrawn="1"/>
          </p:nvSpPr>
          <p:spPr bwMode="auto">
            <a:xfrm>
              <a:off x="6562725" y="3119438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2 w 29"/>
                <a:gd name="T3" fmla="*/ 0 h 12"/>
                <a:gd name="T4" fmla="*/ 0 w 29"/>
                <a:gd name="T5" fmla="*/ 12 h 12"/>
                <a:gd name="T6" fmla="*/ 26 w 29"/>
                <a:gd name="T7" fmla="*/ 12 h 12"/>
                <a:gd name="T8" fmla="*/ 29 w 29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26" y="12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2" name="Freeform 799"/>
            <p:cNvSpPr/>
            <p:nvPr userDrawn="1"/>
          </p:nvSpPr>
          <p:spPr bwMode="auto">
            <a:xfrm>
              <a:off x="6650038" y="3119438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5 w 29"/>
                <a:gd name="T3" fmla="*/ 0 h 12"/>
                <a:gd name="T4" fmla="*/ 0 w 29"/>
                <a:gd name="T5" fmla="*/ 12 h 12"/>
                <a:gd name="T6" fmla="*/ 26 w 29"/>
                <a:gd name="T7" fmla="*/ 10 h 12"/>
                <a:gd name="T8" fmla="*/ 29 w 29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5" y="0"/>
                  </a:lnTo>
                  <a:lnTo>
                    <a:pt x="0" y="12"/>
                  </a:lnTo>
                  <a:lnTo>
                    <a:pt x="26" y="1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B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3" name="Freeform 800"/>
            <p:cNvSpPr/>
            <p:nvPr userDrawn="1"/>
          </p:nvSpPr>
          <p:spPr bwMode="auto">
            <a:xfrm>
              <a:off x="6650038" y="3119438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5 w 29"/>
                <a:gd name="T3" fmla="*/ 0 h 12"/>
                <a:gd name="T4" fmla="*/ 0 w 29"/>
                <a:gd name="T5" fmla="*/ 12 h 12"/>
                <a:gd name="T6" fmla="*/ 26 w 29"/>
                <a:gd name="T7" fmla="*/ 10 h 12"/>
                <a:gd name="T8" fmla="*/ 29 w 29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5" y="0"/>
                  </a:lnTo>
                  <a:lnTo>
                    <a:pt x="0" y="12"/>
                  </a:lnTo>
                  <a:lnTo>
                    <a:pt x="26" y="1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4" name="Freeform 801"/>
            <p:cNvSpPr/>
            <p:nvPr userDrawn="1"/>
          </p:nvSpPr>
          <p:spPr bwMode="auto">
            <a:xfrm>
              <a:off x="6742113" y="3119438"/>
              <a:ext cx="44450" cy="15875"/>
            </a:xfrm>
            <a:custGeom>
              <a:avLst/>
              <a:gdLst>
                <a:gd name="T0" fmla="*/ 28 w 28"/>
                <a:gd name="T1" fmla="*/ 0 h 10"/>
                <a:gd name="T2" fmla="*/ 2 w 28"/>
                <a:gd name="T3" fmla="*/ 0 h 10"/>
                <a:gd name="T4" fmla="*/ 0 w 28"/>
                <a:gd name="T5" fmla="*/ 10 h 10"/>
                <a:gd name="T6" fmla="*/ 24 w 28"/>
                <a:gd name="T7" fmla="*/ 10 h 10"/>
                <a:gd name="T8" fmla="*/ 28 w 2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0">
                  <a:moveTo>
                    <a:pt x="28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24" y="1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B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5" name="Freeform 802"/>
            <p:cNvSpPr/>
            <p:nvPr userDrawn="1"/>
          </p:nvSpPr>
          <p:spPr bwMode="auto">
            <a:xfrm>
              <a:off x="6742113" y="3119438"/>
              <a:ext cx="44450" cy="15875"/>
            </a:xfrm>
            <a:custGeom>
              <a:avLst/>
              <a:gdLst>
                <a:gd name="T0" fmla="*/ 28 w 28"/>
                <a:gd name="T1" fmla="*/ 0 h 10"/>
                <a:gd name="T2" fmla="*/ 2 w 28"/>
                <a:gd name="T3" fmla="*/ 0 h 10"/>
                <a:gd name="T4" fmla="*/ 0 w 28"/>
                <a:gd name="T5" fmla="*/ 10 h 10"/>
                <a:gd name="T6" fmla="*/ 24 w 28"/>
                <a:gd name="T7" fmla="*/ 10 h 10"/>
                <a:gd name="T8" fmla="*/ 28 w 2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0">
                  <a:moveTo>
                    <a:pt x="28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24" y="1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6" name="Freeform 803"/>
            <p:cNvSpPr/>
            <p:nvPr userDrawn="1"/>
          </p:nvSpPr>
          <p:spPr bwMode="auto">
            <a:xfrm>
              <a:off x="6829425" y="3119438"/>
              <a:ext cx="46038" cy="15875"/>
            </a:xfrm>
            <a:custGeom>
              <a:avLst/>
              <a:gdLst>
                <a:gd name="T0" fmla="*/ 29 w 29"/>
                <a:gd name="T1" fmla="*/ 0 h 10"/>
                <a:gd name="T2" fmla="*/ 2 w 29"/>
                <a:gd name="T3" fmla="*/ 0 h 10"/>
                <a:gd name="T4" fmla="*/ 0 w 29"/>
                <a:gd name="T5" fmla="*/ 10 h 10"/>
                <a:gd name="T6" fmla="*/ 24 w 29"/>
                <a:gd name="T7" fmla="*/ 10 h 10"/>
                <a:gd name="T8" fmla="*/ 29 w 29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">
                  <a:moveTo>
                    <a:pt x="29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24" y="1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B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7" name="Freeform 804"/>
            <p:cNvSpPr/>
            <p:nvPr userDrawn="1"/>
          </p:nvSpPr>
          <p:spPr bwMode="auto">
            <a:xfrm>
              <a:off x="6829425" y="3119438"/>
              <a:ext cx="46038" cy="15875"/>
            </a:xfrm>
            <a:custGeom>
              <a:avLst/>
              <a:gdLst>
                <a:gd name="T0" fmla="*/ 29 w 29"/>
                <a:gd name="T1" fmla="*/ 0 h 10"/>
                <a:gd name="T2" fmla="*/ 2 w 29"/>
                <a:gd name="T3" fmla="*/ 0 h 10"/>
                <a:gd name="T4" fmla="*/ 0 w 29"/>
                <a:gd name="T5" fmla="*/ 10 h 10"/>
                <a:gd name="T6" fmla="*/ 24 w 29"/>
                <a:gd name="T7" fmla="*/ 10 h 10"/>
                <a:gd name="T8" fmla="*/ 29 w 29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0">
                  <a:moveTo>
                    <a:pt x="29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24" y="1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8" name="Freeform 805"/>
            <p:cNvSpPr/>
            <p:nvPr userDrawn="1"/>
          </p:nvSpPr>
          <p:spPr bwMode="auto">
            <a:xfrm>
              <a:off x="6916738" y="3119438"/>
              <a:ext cx="46038" cy="15875"/>
            </a:xfrm>
            <a:custGeom>
              <a:avLst/>
              <a:gdLst>
                <a:gd name="T0" fmla="*/ 24 w 29"/>
                <a:gd name="T1" fmla="*/ 0 h 10"/>
                <a:gd name="T2" fmla="*/ 2 w 29"/>
                <a:gd name="T3" fmla="*/ 0 h 10"/>
                <a:gd name="T4" fmla="*/ 0 w 29"/>
                <a:gd name="T5" fmla="*/ 10 h 10"/>
                <a:gd name="T6" fmla="*/ 26 w 29"/>
                <a:gd name="T7" fmla="*/ 10 h 10"/>
                <a:gd name="T8" fmla="*/ 29 w 29"/>
                <a:gd name="T9" fmla="*/ 0 h 10"/>
                <a:gd name="T10" fmla="*/ 24 w 2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0">
                  <a:moveTo>
                    <a:pt x="24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26" y="10"/>
                  </a:lnTo>
                  <a:lnTo>
                    <a:pt x="29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B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39" name="Freeform 806"/>
            <p:cNvSpPr/>
            <p:nvPr userDrawn="1"/>
          </p:nvSpPr>
          <p:spPr bwMode="auto">
            <a:xfrm>
              <a:off x="6916738" y="3119438"/>
              <a:ext cx="46038" cy="15875"/>
            </a:xfrm>
            <a:custGeom>
              <a:avLst/>
              <a:gdLst>
                <a:gd name="T0" fmla="*/ 24 w 29"/>
                <a:gd name="T1" fmla="*/ 0 h 10"/>
                <a:gd name="T2" fmla="*/ 2 w 29"/>
                <a:gd name="T3" fmla="*/ 0 h 10"/>
                <a:gd name="T4" fmla="*/ 0 w 29"/>
                <a:gd name="T5" fmla="*/ 10 h 10"/>
                <a:gd name="T6" fmla="*/ 26 w 29"/>
                <a:gd name="T7" fmla="*/ 10 h 10"/>
                <a:gd name="T8" fmla="*/ 29 w 29"/>
                <a:gd name="T9" fmla="*/ 0 h 10"/>
                <a:gd name="T10" fmla="*/ 24 w 2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0">
                  <a:moveTo>
                    <a:pt x="24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26" y="10"/>
                  </a:lnTo>
                  <a:lnTo>
                    <a:pt x="29" y="0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40" name="Freeform 807"/>
            <p:cNvSpPr/>
            <p:nvPr userDrawn="1"/>
          </p:nvSpPr>
          <p:spPr bwMode="auto">
            <a:xfrm>
              <a:off x="7004050" y="3130550"/>
              <a:ext cx="7938" cy="4763"/>
            </a:xfrm>
            <a:custGeom>
              <a:avLst/>
              <a:gdLst>
                <a:gd name="T0" fmla="*/ 0 w 5"/>
                <a:gd name="T1" fmla="*/ 0 h 3"/>
                <a:gd name="T2" fmla="*/ 0 w 5"/>
                <a:gd name="T3" fmla="*/ 3 h 3"/>
                <a:gd name="T4" fmla="*/ 5 w 5"/>
                <a:gd name="T5" fmla="*/ 3 h 3"/>
                <a:gd name="T6" fmla="*/ 0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0" y="3"/>
                  </a:lnTo>
                  <a:lnTo>
                    <a:pt x="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41" name="Freeform 808"/>
            <p:cNvSpPr/>
            <p:nvPr userDrawn="1"/>
          </p:nvSpPr>
          <p:spPr bwMode="auto">
            <a:xfrm>
              <a:off x="7004050" y="3130550"/>
              <a:ext cx="7938" cy="4763"/>
            </a:xfrm>
            <a:custGeom>
              <a:avLst/>
              <a:gdLst>
                <a:gd name="T0" fmla="*/ 0 w 5"/>
                <a:gd name="T1" fmla="*/ 0 h 3"/>
                <a:gd name="T2" fmla="*/ 0 w 5"/>
                <a:gd name="T3" fmla="*/ 3 h 3"/>
                <a:gd name="T4" fmla="*/ 5 w 5"/>
                <a:gd name="T5" fmla="*/ 3 h 3"/>
                <a:gd name="T6" fmla="*/ 0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0" y="3"/>
                  </a:lnTo>
                  <a:lnTo>
                    <a:pt x="5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3" name="Freeform 810"/>
            <p:cNvSpPr/>
            <p:nvPr userDrawn="1"/>
          </p:nvSpPr>
          <p:spPr bwMode="auto">
            <a:xfrm>
              <a:off x="7408863" y="3105150"/>
              <a:ext cx="1552575" cy="25400"/>
            </a:xfrm>
            <a:custGeom>
              <a:avLst/>
              <a:gdLst>
                <a:gd name="T0" fmla="*/ 408 w 408"/>
                <a:gd name="T1" fmla="*/ 0 h 7"/>
                <a:gd name="T2" fmla="*/ 0 w 408"/>
                <a:gd name="T3" fmla="*/ 3 h 7"/>
                <a:gd name="T4" fmla="*/ 2 w 408"/>
                <a:gd name="T5" fmla="*/ 7 h 7"/>
                <a:gd name="T6" fmla="*/ 406 w 408"/>
                <a:gd name="T7" fmla="*/ 5 h 7"/>
                <a:gd name="T8" fmla="*/ 408 w 40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7">
                  <a:moveTo>
                    <a:pt x="408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2" y="6"/>
                    <a:pt x="2" y="7"/>
                  </a:cubicBezTo>
                  <a:cubicBezTo>
                    <a:pt x="406" y="5"/>
                    <a:pt x="406" y="5"/>
                    <a:pt x="406" y="5"/>
                  </a:cubicBezTo>
                  <a:cubicBezTo>
                    <a:pt x="406" y="3"/>
                    <a:pt x="407" y="2"/>
                    <a:pt x="408" y="0"/>
                  </a:cubicBezTo>
                </a:path>
              </a:pathLst>
            </a:custGeom>
            <a:solidFill>
              <a:srgbClr val="2122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4" name="Freeform 811"/>
            <p:cNvSpPr/>
            <p:nvPr userDrawn="1"/>
          </p:nvSpPr>
          <p:spPr bwMode="auto">
            <a:xfrm>
              <a:off x="5591175" y="1925638"/>
              <a:ext cx="5256213" cy="1198563"/>
            </a:xfrm>
            <a:custGeom>
              <a:avLst/>
              <a:gdLst>
                <a:gd name="T0" fmla="*/ 1367 w 1380"/>
                <a:gd name="T1" fmla="*/ 0 h 314"/>
                <a:gd name="T2" fmla="*/ 14 w 1380"/>
                <a:gd name="T3" fmla="*/ 8 h 314"/>
                <a:gd name="T4" fmla="*/ 5 w 1380"/>
                <a:gd name="T5" fmla="*/ 25 h 314"/>
                <a:gd name="T6" fmla="*/ 150 w 1380"/>
                <a:gd name="T7" fmla="*/ 273 h 314"/>
                <a:gd name="T8" fmla="*/ 151 w 1380"/>
                <a:gd name="T9" fmla="*/ 274 h 314"/>
                <a:gd name="T10" fmla="*/ 151 w 1380"/>
                <a:gd name="T11" fmla="*/ 274 h 314"/>
                <a:gd name="T12" fmla="*/ 171 w 1380"/>
                <a:gd name="T13" fmla="*/ 305 h 314"/>
                <a:gd name="T14" fmla="*/ 190 w 1380"/>
                <a:gd name="T15" fmla="*/ 314 h 314"/>
                <a:gd name="T16" fmla="*/ 1175 w 1380"/>
                <a:gd name="T17" fmla="*/ 308 h 314"/>
                <a:gd name="T18" fmla="*/ 1194 w 1380"/>
                <a:gd name="T19" fmla="*/ 298 h 314"/>
                <a:gd name="T20" fmla="*/ 1214 w 1380"/>
                <a:gd name="T21" fmla="*/ 267 h 314"/>
                <a:gd name="T22" fmla="*/ 1214 w 1380"/>
                <a:gd name="T23" fmla="*/ 267 h 314"/>
                <a:gd name="T24" fmla="*/ 1214 w 1380"/>
                <a:gd name="T25" fmla="*/ 267 h 314"/>
                <a:gd name="T26" fmla="*/ 1374 w 1380"/>
                <a:gd name="T27" fmla="*/ 17 h 314"/>
                <a:gd name="T28" fmla="*/ 1367 w 1380"/>
                <a:gd name="T29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0" h="314">
                  <a:moveTo>
                    <a:pt x="1367" y="0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3" y="8"/>
                    <a:pt x="0" y="16"/>
                    <a:pt x="5" y="25"/>
                  </a:cubicBezTo>
                  <a:cubicBezTo>
                    <a:pt x="150" y="273"/>
                    <a:pt x="150" y="273"/>
                    <a:pt x="150" y="273"/>
                  </a:cubicBezTo>
                  <a:cubicBezTo>
                    <a:pt x="151" y="274"/>
                    <a:pt x="151" y="274"/>
                    <a:pt x="151" y="274"/>
                  </a:cubicBezTo>
                  <a:cubicBezTo>
                    <a:pt x="151" y="274"/>
                    <a:pt x="151" y="274"/>
                    <a:pt x="151" y="274"/>
                  </a:cubicBezTo>
                  <a:cubicBezTo>
                    <a:pt x="171" y="305"/>
                    <a:pt x="171" y="305"/>
                    <a:pt x="171" y="305"/>
                  </a:cubicBezTo>
                  <a:cubicBezTo>
                    <a:pt x="174" y="310"/>
                    <a:pt x="182" y="314"/>
                    <a:pt x="190" y="314"/>
                  </a:cubicBezTo>
                  <a:cubicBezTo>
                    <a:pt x="1175" y="308"/>
                    <a:pt x="1175" y="308"/>
                    <a:pt x="1175" y="308"/>
                  </a:cubicBezTo>
                  <a:cubicBezTo>
                    <a:pt x="1182" y="308"/>
                    <a:pt x="1191" y="304"/>
                    <a:pt x="1194" y="298"/>
                  </a:cubicBezTo>
                  <a:cubicBezTo>
                    <a:pt x="1214" y="267"/>
                    <a:pt x="1214" y="267"/>
                    <a:pt x="1214" y="267"/>
                  </a:cubicBezTo>
                  <a:cubicBezTo>
                    <a:pt x="1214" y="267"/>
                    <a:pt x="1214" y="267"/>
                    <a:pt x="1214" y="267"/>
                  </a:cubicBezTo>
                  <a:cubicBezTo>
                    <a:pt x="1214" y="267"/>
                    <a:pt x="1214" y="267"/>
                    <a:pt x="1214" y="267"/>
                  </a:cubicBezTo>
                  <a:cubicBezTo>
                    <a:pt x="1374" y="17"/>
                    <a:pt x="1374" y="17"/>
                    <a:pt x="1374" y="17"/>
                  </a:cubicBezTo>
                  <a:cubicBezTo>
                    <a:pt x="1380" y="8"/>
                    <a:pt x="1377" y="0"/>
                    <a:pt x="1367" y="0"/>
                  </a:cubicBezTo>
                </a:path>
              </a:pathLst>
            </a:custGeom>
            <a:solidFill>
              <a:srgbClr val="414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5" name="Freeform 812"/>
            <p:cNvSpPr/>
            <p:nvPr userDrawn="1"/>
          </p:nvSpPr>
          <p:spPr bwMode="auto">
            <a:xfrm>
              <a:off x="5683250" y="1995488"/>
              <a:ext cx="5046663" cy="1036638"/>
            </a:xfrm>
            <a:custGeom>
              <a:avLst/>
              <a:gdLst>
                <a:gd name="T0" fmla="*/ 0 w 1325"/>
                <a:gd name="T1" fmla="*/ 8 h 272"/>
                <a:gd name="T2" fmla="*/ 160 w 1325"/>
                <a:gd name="T3" fmla="*/ 272 h 272"/>
                <a:gd name="T4" fmla="*/ 1156 w 1325"/>
                <a:gd name="T5" fmla="*/ 265 h 272"/>
                <a:gd name="T6" fmla="*/ 1324 w 1325"/>
                <a:gd name="T7" fmla="*/ 2 h 272"/>
                <a:gd name="T8" fmla="*/ 0 w 1325"/>
                <a:gd name="T9" fmla="*/ 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272">
                  <a:moveTo>
                    <a:pt x="0" y="8"/>
                  </a:moveTo>
                  <a:cubicBezTo>
                    <a:pt x="160" y="272"/>
                    <a:pt x="160" y="272"/>
                    <a:pt x="160" y="272"/>
                  </a:cubicBezTo>
                  <a:cubicBezTo>
                    <a:pt x="1156" y="265"/>
                    <a:pt x="1156" y="265"/>
                    <a:pt x="1156" y="265"/>
                  </a:cubicBezTo>
                  <a:cubicBezTo>
                    <a:pt x="1324" y="2"/>
                    <a:pt x="1324" y="2"/>
                    <a:pt x="1324" y="2"/>
                  </a:cubicBezTo>
                  <a:cubicBezTo>
                    <a:pt x="1325" y="0"/>
                    <a:pt x="0" y="8"/>
                    <a:pt x="0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6" name="Freeform 813"/>
            <p:cNvSpPr/>
            <p:nvPr userDrawn="1"/>
          </p:nvSpPr>
          <p:spPr bwMode="auto">
            <a:xfrm>
              <a:off x="5667375" y="1998663"/>
              <a:ext cx="5057775" cy="1052513"/>
            </a:xfrm>
            <a:custGeom>
              <a:avLst/>
              <a:gdLst>
                <a:gd name="T0" fmla="*/ 0 w 3186"/>
                <a:gd name="T1" fmla="*/ 17 h 663"/>
                <a:gd name="T2" fmla="*/ 382 w 3186"/>
                <a:gd name="T3" fmla="*/ 663 h 663"/>
                <a:gd name="T4" fmla="*/ 2790 w 3186"/>
                <a:gd name="T5" fmla="*/ 636 h 663"/>
                <a:gd name="T6" fmla="*/ 3186 w 3186"/>
                <a:gd name="T7" fmla="*/ 0 h 663"/>
                <a:gd name="T8" fmla="*/ 0 w 3186"/>
                <a:gd name="T9" fmla="*/ 17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6" h="663">
                  <a:moveTo>
                    <a:pt x="0" y="17"/>
                  </a:moveTo>
                  <a:lnTo>
                    <a:pt x="382" y="663"/>
                  </a:lnTo>
                  <a:lnTo>
                    <a:pt x="2790" y="636"/>
                  </a:lnTo>
                  <a:lnTo>
                    <a:pt x="318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4BC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7" name="Freeform 814"/>
            <p:cNvSpPr/>
            <p:nvPr userDrawn="1"/>
          </p:nvSpPr>
          <p:spPr bwMode="auto">
            <a:xfrm>
              <a:off x="5667375" y="1998663"/>
              <a:ext cx="5057775" cy="1052513"/>
            </a:xfrm>
            <a:custGeom>
              <a:avLst/>
              <a:gdLst>
                <a:gd name="T0" fmla="*/ 0 w 3186"/>
                <a:gd name="T1" fmla="*/ 17 h 663"/>
                <a:gd name="T2" fmla="*/ 382 w 3186"/>
                <a:gd name="T3" fmla="*/ 663 h 663"/>
                <a:gd name="T4" fmla="*/ 2790 w 3186"/>
                <a:gd name="T5" fmla="*/ 636 h 663"/>
                <a:gd name="T6" fmla="*/ 3186 w 3186"/>
                <a:gd name="T7" fmla="*/ 0 h 663"/>
                <a:gd name="T8" fmla="*/ 0 w 3186"/>
                <a:gd name="T9" fmla="*/ 17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6" h="663">
                  <a:moveTo>
                    <a:pt x="0" y="17"/>
                  </a:moveTo>
                  <a:lnTo>
                    <a:pt x="382" y="663"/>
                  </a:lnTo>
                  <a:lnTo>
                    <a:pt x="2790" y="636"/>
                  </a:lnTo>
                  <a:lnTo>
                    <a:pt x="3186" y="0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8" name="Freeform 815"/>
            <p:cNvSpPr>
              <a:spLocks noEditPoints="1"/>
            </p:cNvSpPr>
            <p:nvPr userDrawn="1"/>
          </p:nvSpPr>
          <p:spPr bwMode="auto">
            <a:xfrm>
              <a:off x="5667375" y="2025650"/>
              <a:ext cx="2552700" cy="1025525"/>
            </a:xfrm>
            <a:custGeom>
              <a:avLst/>
              <a:gdLst>
                <a:gd name="T0" fmla="*/ 485 w 1608"/>
                <a:gd name="T1" fmla="*/ 600 h 646"/>
                <a:gd name="T2" fmla="*/ 446 w 1608"/>
                <a:gd name="T3" fmla="*/ 526 h 646"/>
                <a:gd name="T4" fmla="*/ 1264 w 1608"/>
                <a:gd name="T5" fmla="*/ 521 h 646"/>
                <a:gd name="T6" fmla="*/ 1276 w 1608"/>
                <a:gd name="T7" fmla="*/ 598 h 646"/>
                <a:gd name="T8" fmla="*/ 485 w 1608"/>
                <a:gd name="T9" fmla="*/ 600 h 646"/>
                <a:gd name="T10" fmla="*/ 0 w 1608"/>
                <a:gd name="T11" fmla="*/ 0 h 646"/>
                <a:gd name="T12" fmla="*/ 382 w 1608"/>
                <a:gd name="T13" fmla="*/ 646 h 646"/>
                <a:gd name="T14" fmla="*/ 1608 w 1608"/>
                <a:gd name="T15" fmla="*/ 627 h 646"/>
                <a:gd name="T16" fmla="*/ 1240 w 1608"/>
                <a:gd name="T17" fmla="*/ 483 h 646"/>
                <a:gd name="T18" fmla="*/ 425 w 1608"/>
                <a:gd name="T19" fmla="*/ 487 h 646"/>
                <a:gd name="T20" fmla="*/ 415 w 1608"/>
                <a:gd name="T21" fmla="*/ 468 h 646"/>
                <a:gd name="T22" fmla="*/ 1195 w 1608"/>
                <a:gd name="T23" fmla="*/ 466 h 646"/>
                <a:gd name="T24" fmla="*/ 1082 w 1608"/>
                <a:gd name="T25" fmla="*/ 420 h 646"/>
                <a:gd name="T26" fmla="*/ 394 w 1608"/>
                <a:gd name="T27" fmla="*/ 425 h 646"/>
                <a:gd name="T28" fmla="*/ 384 w 1608"/>
                <a:gd name="T29" fmla="*/ 406 h 646"/>
                <a:gd name="T30" fmla="*/ 1034 w 1608"/>
                <a:gd name="T31" fmla="*/ 403 h 646"/>
                <a:gd name="T32" fmla="*/ 914 w 1608"/>
                <a:gd name="T33" fmla="*/ 355 h 646"/>
                <a:gd name="T34" fmla="*/ 358 w 1608"/>
                <a:gd name="T35" fmla="*/ 360 h 646"/>
                <a:gd name="T36" fmla="*/ 348 w 1608"/>
                <a:gd name="T37" fmla="*/ 338 h 646"/>
                <a:gd name="T38" fmla="*/ 864 w 1608"/>
                <a:gd name="T39" fmla="*/ 336 h 646"/>
                <a:gd name="T40" fmla="*/ 739 w 1608"/>
                <a:gd name="T41" fmla="*/ 288 h 646"/>
                <a:gd name="T42" fmla="*/ 322 w 1608"/>
                <a:gd name="T43" fmla="*/ 290 h 646"/>
                <a:gd name="T44" fmla="*/ 312 w 1608"/>
                <a:gd name="T45" fmla="*/ 269 h 646"/>
                <a:gd name="T46" fmla="*/ 686 w 1608"/>
                <a:gd name="T47" fmla="*/ 266 h 646"/>
                <a:gd name="T48" fmla="*/ 552 w 1608"/>
                <a:gd name="T49" fmla="*/ 214 h 646"/>
                <a:gd name="T50" fmla="*/ 283 w 1608"/>
                <a:gd name="T51" fmla="*/ 216 h 646"/>
                <a:gd name="T52" fmla="*/ 271 w 1608"/>
                <a:gd name="T53" fmla="*/ 194 h 646"/>
                <a:gd name="T54" fmla="*/ 494 w 1608"/>
                <a:gd name="T55" fmla="*/ 192 h 646"/>
                <a:gd name="T56" fmla="*/ 353 w 1608"/>
                <a:gd name="T57" fmla="*/ 137 h 646"/>
                <a:gd name="T58" fmla="*/ 242 w 1608"/>
                <a:gd name="T59" fmla="*/ 137 h 646"/>
                <a:gd name="T60" fmla="*/ 230 w 1608"/>
                <a:gd name="T61" fmla="*/ 115 h 646"/>
                <a:gd name="T62" fmla="*/ 293 w 1608"/>
                <a:gd name="T63" fmla="*/ 113 h 646"/>
                <a:gd name="T64" fmla="*/ 0 w 1608"/>
                <a:gd name="T6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8" h="646">
                  <a:moveTo>
                    <a:pt x="485" y="600"/>
                  </a:moveTo>
                  <a:lnTo>
                    <a:pt x="446" y="526"/>
                  </a:lnTo>
                  <a:lnTo>
                    <a:pt x="1264" y="521"/>
                  </a:lnTo>
                  <a:lnTo>
                    <a:pt x="1276" y="598"/>
                  </a:lnTo>
                  <a:lnTo>
                    <a:pt x="485" y="600"/>
                  </a:lnTo>
                  <a:close/>
                  <a:moveTo>
                    <a:pt x="0" y="0"/>
                  </a:moveTo>
                  <a:lnTo>
                    <a:pt x="382" y="646"/>
                  </a:lnTo>
                  <a:lnTo>
                    <a:pt x="1608" y="627"/>
                  </a:lnTo>
                  <a:lnTo>
                    <a:pt x="1240" y="483"/>
                  </a:lnTo>
                  <a:lnTo>
                    <a:pt x="425" y="487"/>
                  </a:lnTo>
                  <a:lnTo>
                    <a:pt x="415" y="468"/>
                  </a:lnTo>
                  <a:lnTo>
                    <a:pt x="1195" y="466"/>
                  </a:lnTo>
                  <a:lnTo>
                    <a:pt x="1082" y="420"/>
                  </a:lnTo>
                  <a:lnTo>
                    <a:pt x="394" y="425"/>
                  </a:lnTo>
                  <a:lnTo>
                    <a:pt x="384" y="406"/>
                  </a:lnTo>
                  <a:lnTo>
                    <a:pt x="1034" y="403"/>
                  </a:lnTo>
                  <a:lnTo>
                    <a:pt x="914" y="355"/>
                  </a:lnTo>
                  <a:lnTo>
                    <a:pt x="358" y="360"/>
                  </a:lnTo>
                  <a:lnTo>
                    <a:pt x="348" y="338"/>
                  </a:lnTo>
                  <a:lnTo>
                    <a:pt x="864" y="336"/>
                  </a:lnTo>
                  <a:lnTo>
                    <a:pt x="739" y="288"/>
                  </a:lnTo>
                  <a:lnTo>
                    <a:pt x="322" y="290"/>
                  </a:lnTo>
                  <a:lnTo>
                    <a:pt x="312" y="269"/>
                  </a:lnTo>
                  <a:lnTo>
                    <a:pt x="686" y="266"/>
                  </a:lnTo>
                  <a:lnTo>
                    <a:pt x="552" y="214"/>
                  </a:lnTo>
                  <a:lnTo>
                    <a:pt x="283" y="216"/>
                  </a:lnTo>
                  <a:lnTo>
                    <a:pt x="271" y="194"/>
                  </a:lnTo>
                  <a:lnTo>
                    <a:pt x="494" y="192"/>
                  </a:lnTo>
                  <a:lnTo>
                    <a:pt x="353" y="137"/>
                  </a:lnTo>
                  <a:lnTo>
                    <a:pt x="242" y="137"/>
                  </a:lnTo>
                  <a:lnTo>
                    <a:pt x="230" y="115"/>
                  </a:lnTo>
                  <a:lnTo>
                    <a:pt x="293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9" name="Freeform 816"/>
            <p:cNvSpPr>
              <a:spLocks noEditPoints="1"/>
            </p:cNvSpPr>
            <p:nvPr userDrawn="1"/>
          </p:nvSpPr>
          <p:spPr bwMode="auto">
            <a:xfrm>
              <a:off x="5667375" y="2025650"/>
              <a:ext cx="2552700" cy="1025525"/>
            </a:xfrm>
            <a:custGeom>
              <a:avLst/>
              <a:gdLst>
                <a:gd name="T0" fmla="*/ 485 w 1608"/>
                <a:gd name="T1" fmla="*/ 600 h 646"/>
                <a:gd name="T2" fmla="*/ 446 w 1608"/>
                <a:gd name="T3" fmla="*/ 526 h 646"/>
                <a:gd name="T4" fmla="*/ 1264 w 1608"/>
                <a:gd name="T5" fmla="*/ 521 h 646"/>
                <a:gd name="T6" fmla="*/ 1276 w 1608"/>
                <a:gd name="T7" fmla="*/ 598 h 646"/>
                <a:gd name="T8" fmla="*/ 485 w 1608"/>
                <a:gd name="T9" fmla="*/ 600 h 646"/>
                <a:gd name="T10" fmla="*/ 0 w 1608"/>
                <a:gd name="T11" fmla="*/ 0 h 646"/>
                <a:gd name="T12" fmla="*/ 382 w 1608"/>
                <a:gd name="T13" fmla="*/ 646 h 646"/>
                <a:gd name="T14" fmla="*/ 1608 w 1608"/>
                <a:gd name="T15" fmla="*/ 627 h 646"/>
                <a:gd name="T16" fmla="*/ 1240 w 1608"/>
                <a:gd name="T17" fmla="*/ 483 h 646"/>
                <a:gd name="T18" fmla="*/ 425 w 1608"/>
                <a:gd name="T19" fmla="*/ 487 h 646"/>
                <a:gd name="T20" fmla="*/ 415 w 1608"/>
                <a:gd name="T21" fmla="*/ 468 h 646"/>
                <a:gd name="T22" fmla="*/ 1195 w 1608"/>
                <a:gd name="T23" fmla="*/ 466 h 646"/>
                <a:gd name="T24" fmla="*/ 1082 w 1608"/>
                <a:gd name="T25" fmla="*/ 420 h 646"/>
                <a:gd name="T26" fmla="*/ 394 w 1608"/>
                <a:gd name="T27" fmla="*/ 425 h 646"/>
                <a:gd name="T28" fmla="*/ 384 w 1608"/>
                <a:gd name="T29" fmla="*/ 406 h 646"/>
                <a:gd name="T30" fmla="*/ 1034 w 1608"/>
                <a:gd name="T31" fmla="*/ 403 h 646"/>
                <a:gd name="T32" fmla="*/ 914 w 1608"/>
                <a:gd name="T33" fmla="*/ 355 h 646"/>
                <a:gd name="T34" fmla="*/ 358 w 1608"/>
                <a:gd name="T35" fmla="*/ 360 h 646"/>
                <a:gd name="T36" fmla="*/ 348 w 1608"/>
                <a:gd name="T37" fmla="*/ 338 h 646"/>
                <a:gd name="T38" fmla="*/ 864 w 1608"/>
                <a:gd name="T39" fmla="*/ 336 h 646"/>
                <a:gd name="T40" fmla="*/ 739 w 1608"/>
                <a:gd name="T41" fmla="*/ 288 h 646"/>
                <a:gd name="T42" fmla="*/ 322 w 1608"/>
                <a:gd name="T43" fmla="*/ 290 h 646"/>
                <a:gd name="T44" fmla="*/ 312 w 1608"/>
                <a:gd name="T45" fmla="*/ 269 h 646"/>
                <a:gd name="T46" fmla="*/ 686 w 1608"/>
                <a:gd name="T47" fmla="*/ 266 h 646"/>
                <a:gd name="T48" fmla="*/ 552 w 1608"/>
                <a:gd name="T49" fmla="*/ 214 h 646"/>
                <a:gd name="T50" fmla="*/ 283 w 1608"/>
                <a:gd name="T51" fmla="*/ 216 h 646"/>
                <a:gd name="T52" fmla="*/ 271 w 1608"/>
                <a:gd name="T53" fmla="*/ 194 h 646"/>
                <a:gd name="T54" fmla="*/ 494 w 1608"/>
                <a:gd name="T55" fmla="*/ 192 h 646"/>
                <a:gd name="T56" fmla="*/ 353 w 1608"/>
                <a:gd name="T57" fmla="*/ 137 h 646"/>
                <a:gd name="T58" fmla="*/ 242 w 1608"/>
                <a:gd name="T59" fmla="*/ 137 h 646"/>
                <a:gd name="T60" fmla="*/ 230 w 1608"/>
                <a:gd name="T61" fmla="*/ 115 h 646"/>
                <a:gd name="T62" fmla="*/ 293 w 1608"/>
                <a:gd name="T63" fmla="*/ 113 h 646"/>
                <a:gd name="T64" fmla="*/ 0 w 1608"/>
                <a:gd name="T6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8" h="646">
                  <a:moveTo>
                    <a:pt x="485" y="600"/>
                  </a:moveTo>
                  <a:lnTo>
                    <a:pt x="446" y="526"/>
                  </a:lnTo>
                  <a:lnTo>
                    <a:pt x="1264" y="521"/>
                  </a:lnTo>
                  <a:lnTo>
                    <a:pt x="1276" y="598"/>
                  </a:lnTo>
                  <a:lnTo>
                    <a:pt x="485" y="600"/>
                  </a:lnTo>
                  <a:moveTo>
                    <a:pt x="0" y="0"/>
                  </a:moveTo>
                  <a:lnTo>
                    <a:pt x="382" y="646"/>
                  </a:lnTo>
                  <a:lnTo>
                    <a:pt x="1608" y="627"/>
                  </a:lnTo>
                  <a:lnTo>
                    <a:pt x="1240" y="483"/>
                  </a:lnTo>
                  <a:lnTo>
                    <a:pt x="425" y="487"/>
                  </a:lnTo>
                  <a:lnTo>
                    <a:pt x="415" y="468"/>
                  </a:lnTo>
                  <a:lnTo>
                    <a:pt x="1195" y="466"/>
                  </a:lnTo>
                  <a:lnTo>
                    <a:pt x="1082" y="420"/>
                  </a:lnTo>
                  <a:lnTo>
                    <a:pt x="394" y="425"/>
                  </a:lnTo>
                  <a:lnTo>
                    <a:pt x="384" y="406"/>
                  </a:lnTo>
                  <a:lnTo>
                    <a:pt x="1034" y="403"/>
                  </a:lnTo>
                  <a:lnTo>
                    <a:pt x="914" y="355"/>
                  </a:lnTo>
                  <a:lnTo>
                    <a:pt x="358" y="360"/>
                  </a:lnTo>
                  <a:lnTo>
                    <a:pt x="348" y="338"/>
                  </a:lnTo>
                  <a:lnTo>
                    <a:pt x="864" y="336"/>
                  </a:lnTo>
                  <a:lnTo>
                    <a:pt x="739" y="288"/>
                  </a:lnTo>
                  <a:lnTo>
                    <a:pt x="322" y="290"/>
                  </a:lnTo>
                  <a:lnTo>
                    <a:pt x="312" y="269"/>
                  </a:lnTo>
                  <a:lnTo>
                    <a:pt x="686" y="266"/>
                  </a:lnTo>
                  <a:lnTo>
                    <a:pt x="552" y="214"/>
                  </a:lnTo>
                  <a:lnTo>
                    <a:pt x="283" y="216"/>
                  </a:lnTo>
                  <a:lnTo>
                    <a:pt x="271" y="194"/>
                  </a:lnTo>
                  <a:lnTo>
                    <a:pt x="494" y="192"/>
                  </a:lnTo>
                  <a:lnTo>
                    <a:pt x="353" y="137"/>
                  </a:lnTo>
                  <a:lnTo>
                    <a:pt x="242" y="137"/>
                  </a:lnTo>
                  <a:lnTo>
                    <a:pt x="230" y="115"/>
                  </a:lnTo>
                  <a:lnTo>
                    <a:pt x="293" y="1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0" name="Freeform 817"/>
            <p:cNvSpPr/>
            <p:nvPr userDrawn="1"/>
          </p:nvSpPr>
          <p:spPr bwMode="auto">
            <a:xfrm>
              <a:off x="10983913" y="3067050"/>
              <a:ext cx="1001713" cy="1374775"/>
            </a:xfrm>
            <a:custGeom>
              <a:avLst/>
              <a:gdLst>
                <a:gd name="T0" fmla="*/ 163 w 263"/>
                <a:gd name="T1" fmla="*/ 361 h 361"/>
                <a:gd name="T2" fmla="*/ 3 w 263"/>
                <a:gd name="T3" fmla="*/ 311 h 361"/>
                <a:gd name="T4" fmla="*/ 1 w 263"/>
                <a:gd name="T5" fmla="*/ 306 h 361"/>
                <a:gd name="T6" fmla="*/ 94 w 263"/>
                <a:gd name="T7" fmla="*/ 6 h 361"/>
                <a:gd name="T8" fmla="*/ 104 w 263"/>
                <a:gd name="T9" fmla="*/ 1 h 361"/>
                <a:gd name="T10" fmla="*/ 256 w 263"/>
                <a:gd name="T11" fmla="*/ 49 h 361"/>
                <a:gd name="T12" fmla="*/ 262 w 263"/>
                <a:gd name="T13" fmla="*/ 59 h 361"/>
                <a:gd name="T14" fmla="*/ 168 w 263"/>
                <a:gd name="T15" fmla="*/ 358 h 361"/>
                <a:gd name="T16" fmla="*/ 163 w 263"/>
                <a:gd name="T17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361">
                  <a:moveTo>
                    <a:pt x="163" y="361"/>
                  </a:moveTo>
                  <a:cubicBezTo>
                    <a:pt x="3" y="311"/>
                    <a:pt x="3" y="311"/>
                    <a:pt x="3" y="311"/>
                  </a:cubicBezTo>
                  <a:cubicBezTo>
                    <a:pt x="1" y="310"/>
                    <a:pt x="0" y="308"/>
                    <a:pt x="1" y="30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5" y="2"/>
                    <a:pt x="100" y="0"/>
                    <a:pt x="104" y="1"/>
                  </a:cubicBezTo>
                  <a:cubicBezTo>
                    <a:pt x="256" y="49"/>
                    <a:pt x="256" y="49"/>
                    <a:pt x="256" y="49"/>
                  </a:cubicBezTo>
                  <a:cubicBezTo>
                    <a:pt x="261" y="50"/>
                    <a:pt x="263" y="54"/>
                    <a:pt x="262" y="59"/>
                  </a:cubicBezTo>
                  <a:cubicBezTo>
                    <a:pt x="168" y="358"/>
                    <a:pt x="168" y="358"/>
                    <a:pt x="168" y="358"/>
                  </a:cubicBezTo>
                  <a:cubicBezTo>
                    <a:pt x="168" y="360"/>
                    <a:pt x="166" y="361"/>
                    <a:pt x="163" y="361"/>
                  </a:cubicBezTo>
                </a:path>
              </a:pathLst>
            </a:custGeom>
            <a:solidFill>
              <a:srgbClr val="414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1" name="Freeform 818"/>
            <p:cNvSpPr/>
            <p:nvPr userDrawn="1"/>
          </p:nvSpPr>
          <p:spPr bwMode="auto">
            <a:xfrm>
              <a:off x="11060113" y="3192463"/>
              <a:ext cx="862013" cy="1085850"/>
            </a:xfrm>
            <a:custGeom>
              <a:avLst/>
              <a:gdLst>
                <a:gd name="T0" fmla="*/ 153 w 226"/>
                <a:gd name="T1" fmla="*/ 285 h 285"/>
                <a:gd name="T2" fmla="*/ 0 w 226"/>
                <a:gd name="T3" fmla="*/ 237 h 285"/>
                <a:gd name="T4" fmla="*/ 73 w 226"/>
                <a:gd name="T5" fmla="*/ 3 h 285"/>
                <a:gd name="T6" fmla="*/ 78 w 226"/>
                <a:gd name="T7" fmla="*/ 1 h 285"/>
                <a:gd name="T8" fmla="*/ 223 w 226"/>
                <a:gd name="T9" fmla="*/ 46 h 285"/>
                <a:gd name="T10" fmla="*/ 225 w 226"/>
                <a:gd name="T11" fmla="*/ 51 h 285"/>
                <a:gd name="T12" fmla="*/ 153 w 226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285">
                  <a:moveTo>
                    <a:pt x="153" y="285"/>
                  </a:moveTo>
                  <a:cubicBezTo>
                    <a:pt x="0" y="237"/>
                    <a:pt x="0" y="237"/>
                    <a:pt x="0" y="237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1"/>
                    <a:pt x="76" y="0"/>
                    <a:pt x="78" y="1"/>
                  </a:cubicBezTo>
                  <a:cubicBezTo>
                    <a:pt x="223" y="46"/>
                    <a:pt x="223" y="46"/>
                    <a:pt x="223" y="46"/>
                  </a:cubicBezTo>
                  <a:cubicBezTo>
                    <a:pt x="225" y="47"/>
                    <a:pt x="226" y="49"/>
                    <a:pt x="225" y="51"/>
                  </a:cubicBezTo>
                  <a:cubicBezTo>
                    <a:pt x="153" y="285"/>
                    <a:pt x="153" y="285"/>
                    <a:pt x="153" y="285"/>
                  </a:cubicBezTo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2" name="Freeform 819"/>
            <p:cNvSpPr/>
            <p:nvPr userDrawn="1"/>
          </p:nvSpPr>
          <p:spPr bwMode="auto">
            <a:xfrm>
              <a:off x="11593513" y="3203575"/>
              <a:ext cx="114300" cy="41275"/>
            </a:xfrm>
            <a:custGeom>
              <a:avLst/>
              <a:gdLst>
                <a:gd name="T0" fmla="*/ 28 w 30"/>
                <a:gd name="T1" fmla="*/ 11 h 11"/>
                <a:gd name="T2" fmla="*/ 1 w 30"/>
                <a:gd name="T3" fmla="*/ 2 h 11"/>
                <a:gd name="T4" fmla="*/ 0 w 30"/>
                <a:gd name="T5" fmla="*/ 1 h 11"/>
                <a:gd name="T6" fmla="*/ 2 w 30"/>
                <a:gd name="T7" fmla="*/ 1 h 11"/>
                <a:gd name="T8" fmla="*/ 29 w 30"/>
                <a:gd name="T9" fmla="*/ 9 h 11"/>
                <a:gd name="T10" fmla="*/ 29 w 30"/>
                <a:gd name="T11" fmla="*/ 10 h 11"/>
                <a:gd name="T12" fmla="*/ 28 w 3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1">
                  <a:moveTo>
                    <a:pt x="28" y="11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30" y="10"/>
                    <a:pt x="29" y="10"/>
                  </a:cubicBezTo>
                  <a:cubicBezTo>
                    <a:pt x="29" y="11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343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3" name="Freeform 820"/>
            <p:cNvSpPr/>
            <p:nvPr userDrawn="1"/>
          </p:nvSpPr>
          <p:spPr bwMode="auto">
            <a:xfrm>
              <a:off x="11555413" y="3187700"/>
              <a:ext cx="19050" cy="19050"/>
            </a:xfrm>
            <a:custGeom>
              <a:avLst/>
              <a:gdLst>
                <a:gd name="T0" fmla="*/ 5 w 5"/>
                <a:gd name="T1" fmla="*/ 4 h 5"/>
                <a:gd name="T2" fmla="*/ 2 w 5"/>
                <a:gd name="T3" fmla="*/ 5 h 5"/>
                <a:gd name="T4" fmla="*/ 1 w 5"/>
                <a:gd name="T5" fmla="*/ 2 h 5"/>
                <a:gd name="T6" fmla="*/ 4 w 5"/>
                <a:gd name="T7" fmla="*/ 1 h 5"/>
                <a:gd name="T8" fmla="*/ 5 w 5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4"/>
                  </a:moveTo>
                  <a:cubicBezTo>
                    <a:pt x="5" y="5"/>
                    <a:pt x="3" y="5"/>
                    <a:pt x="2" y="5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5" y="1"/>
                    <a:pt x="5" y="2"/>
                    <a:pt x="5" y="4"/>
                  </a:cubicBezTo>
                  <a:close/>
                </a:path>
              </a:pathLst>
            </a:custGeom>
            <a:solidFill>
              <a:srgbClr val="343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4" name="Freeform 821"/>
            <p:cNvSpPr/>
            <p:nvPr userDrawn="1"/>
          </p:nvSpPr>
          <p:spPr bwMode="auto">
            <a:xfrm>
              <a:off x="11269663" y="4210050"/>
              <a:ext cx="114300" cy="111125"/>
            </a:xfrm>
            <a:custGeom>
              <a:avLst/>
              <a:gdLst>
                <a:gd name="T0" fmla="*/ 27 w 30"/>
                <a:gd name="T1" fmla="*/ 19 h 29"/>
                <a:gd name="T2" fmla="*/ 11 w 30"/>
                <a:gd name="T3" fmla="*/ 27 h 29"/>
                <a:gd name="T4" fmla="*/ 2 w 30"/>
                <a:gd name="T5" fmla="*/ 11 h 29"/>
                <a:gd name="T6" fmla="*/ 19 w 30"/>
                <a:gd name="T7" fmla="*/ 2 h 29"/>
                <a:gd name="T8" fmla="*/ 27 w 30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27" y="19"/>
                  </a:moveTo>
                  <a:cubicBezTo>
                    <a:pt x="25" y="25"/>
                    <a:pt x="18" y="29"/>
                    <a:pt x="11" y="27"/>
                  </a:cubicBezTo>
                  <a:cubicBezTo>
                    <a:pt x="4" y="25"/>
                    <a:pt x="0" y="18"/>
                    <a:pt x="2" y="11"/>
                  </a:cubicBezTo>
                  <a:cubicBezTo>
                    <a:pt x="5" y="4"/>
                    <a:pt x="12" y="0"/>
                    <a:pt x="19" y="2"/>
                  </a:cubicBezTo>
                  <a:cubicBezTo>
                    <a:pt x="26" y="4"/>
                    <a:pt x="30" y="12"/>
                    <a:pt x="27" y="19"/>
                  </a:cubicBezTo>
                  <a:close/>
                </a:path>
              </a:pathLst>
            </a:custGeom>
            <a:solidFill>
              <a:srgbClr val="2C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5" name="Freeform 822"/>
            <p:cNvSpPr>
              <a:spLocks noEditPoints="1"/>
            </p:cNvSpPr>
            <p:nvPr userDrawn="1"/>
          </p:nvSpPr>
          <p:spPr bwMode="auto">
            <a:xfrm>
              <a:off x="11307763" y="4244975"/>
              <a:ext cx="38100" cy="41275"/>
            </a:xfrm>
            <a:custGeom>
              <a:avLst/>
              <a:gdLst>
                <a:gd name="T0" fmla="*/ 6 w 10"/>
                <a:gd name="T1" fmla="*/ 11 h 11"/>
                <a:gd name="T2" fmla="*/ 1 w 10"/>
                <a:gd name="T3" fmla="*/ 9 h 11"/>
                <a:gd name="T4" fmla="*/ 0 w 10"/>
                <a:gd name="T5" fmla="*/ 7 h 11"/>
                <a:gd name="T6" fmla="*/ 2 w 10"/>
                <a:gd name="T7" fmla="*/ 1 h 11"/>
                <a:gd name="T8" fmla="*/ 4 w 10"/>
                <a:gd name="T9" fmla="*/ 0 h 11"/>
                <a:gd name="T10" fmla="*/ 9 w 10"/>
                <a:gd name="T11" fmla="*/ 2 h 11"/>
                <a:gd name="T12" fmla="*/ 10 w 10"/>
                <a:gd name="T13" fmla="*/ 4 h 11"/>
                <a:gd name="T14" fmla="*/ 8 w 10"/>
                <a:gd name="T15" fmla="*/ 10 h 11"/>
                <a:gd name="T16" fmla="*/ 6 w 10"/>
                <a:gd name="T17" fmla="*/ 11 h 11"/>
                <a:gd name="T18" fmla="*/ 3 w 10"/>
                <a:gd name="T19" fmla="*/ 1 h 11"/>
                <a:gd name="T20" fmla="*/ 2 w 10"/>
                <a:gd name="T21" fmla="*/ 1 h 11"/>
                <a:gd name="T22" fmla="*/ 0 w 10"/>
                <a:gd name="T23" fmla="*/ 8 h 11"/>
                <a:gd name="T24" fmla="*/ 1 w 10"/>
                <a:gd name="T25" fmla="*/ 9 h 11"/>
                <a:gd name="T26" fmla="*/ 6 w 10"/>
                <a:gd name="T27" fmla="*/ 11 h 11"/>
                <a:gd name="T28" fmla="*/ 8 w 10"/>
                <a:gd name="T29" fmla="*/ 10 h 11"/>
                <a:gd name="T30" fmla="*/ 10 w 10"/>
                <a:gd name="T31" fmla="*/ 4 h 11"/>
                <a:gd name="T32" fmla="*/ 9 w 10"/>
                <a:gd name="T33" fmla="*/ 2 h 11"/>
                <a:gd name="T34" fmla="*/ 3 w 10"/>
                <a:gd name="T3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11">
                  <a:moveTo>
                    <a:pt x="6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8"/>
                    <a:pt x="0" y="7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3"/>
                    <a:pt x="10" y="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7" y="11"/>
                    <a:pt x="6" y="11"/>
                  </a:cubicBezTo>
                  <a:close/>
                  <a:moveTo>
                    <a:pt x="3" y="1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0"/>
                    <a:pt x="8" y="1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3"/>
                    <a:pt x="9" y="2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414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6" name="Freeform 823"/>
            <p:cNvSpPr>
              <a:spLocks noEditPoints="1"/>
            </p:cNvSpPr>
            <p:nvPr userDrawn="1"/>
          </p:nvSpPr>
          <p:spPr bwMode="auto">
            <a:xfrm>
              <a:off x="11212513" y="3195638"/>
              <a:ext cx="709613" cy="404813"/>
            </a:xfrm>
            <a:custGeom>
              <a:avLst/>
              <a:gdLst>
                <a:gd name="T0" fmla="*/ 185 w 186"/>
                <a:gd name="T1" fmla="*/ 50 h 106"/>
                <a:gd name="T2" fmla="*/ 183 w 186"/>
                <a:gd name="T3" fmla="*/ 45 h 106"/>
                <a:gd name="T4" fmla="*/ 183 w 186"/>
                <a:gd name="T5" fmla="*/ 45 h 106"/>
                <a:gd name="T6" fmla="*/ 183 w 186"/>
                <a:gd name="T7" fmla="*/ 45 h 106"/>
                <a:gd name="T8" fmla="*/ 183 w 186"/>
                <a:gd name="T9" fmla="*/ 45 h 106"/>
                <a:gd name="T10" fmla="*/ 181 w 186"/>
                <a:gd name="T11" fmla="*/ 45 h 106"/>
                <a:gd name="T12" fmla="*/ 181 w 186"/>
                <a:gd name="T13" fmla="*/ 45 h 106"/>
                <a:gd name="T14" fmla="*/ 181 w 186"/>
                <a:gd name="T15" fmla="*/ 45 h 106"/>
                <a:gd name="T16" fmla="*/ 181 w 186"/>
                <a:gd name="T17" fmla="*/ 45 h 106"/>
                <a:gd name="T18" fmla="*/ 181 w 186"/>
                <a:gd name="T19" fmla="*/ 45 h 106"/>
                <a:gd name="T20" fmla="*/ 181 w 186"/>
                <a:gd name="T21" fmla="*/ 44 h 106"/>
                <a:gd name="T22" fmla="*/ 181 w 186"/>
                <a:gd name="T23" fmla="*/ 44 h 106"/>
                <a:gd name="T24" fmla="*/ 181 w 186"/>
                <a:gd name="T25" fmla="*/ 44 h 106"/>
                <a:gd name="T26" fmla="*/ 181 w 186"/>
                <a:gd name="T27" fmla="*/ 44 h 106"/>
                <a:gd name="T28" fmla="*/ 181 w 186"/>
                <a:gd name="T29" fmla="*/ 44 h 106"/>
                <a:gd name="T30" fmla="*/ 181 w 186"/>
                <a:gd name="T31" fmla="*/ 44 h 106"/>
                <a:gd name="T32" fmla="*/ 180 w 186"/>
                <a:gd name="T33" fmla="*/ 44 h 106"/>
                <a:gd name="T34" fmla="*/ 180 w 186"/>
                <a:gd name="T35" fmla="*/ 44 h 106"/>
                <a:gd name="T36" fmla="*/ 180 w 186"/>
                <a:gd name="T37" fmla="*/ 44 h 106"/>
                <a:gd name="T38" fmla="*/ 180 w 186"/>
                <a:gd name="T39" fmla="*/ 44 h 106"/>
                <a:gd name="T40" fmla="*/ 180 w 186"/>
                <a:gd name="T41" fmla="*/ 44 h 106"/>
                <a:gd name="T42" fmla="*/ 180 w 186"/>
                <a:gd name="T43" fmla="*/ 44 h 106"/>
                <a:gd name="T44" fmla="*/ 180 w 186"/>
                <a:gd name="T45" fmla="*/ 44 h 106"/>
                <a:gd name="T46" fmla="*/ 180 w 186"/>
                <a:gd name="T47" fmla="*/ 44 h 106"/>
                <a:gd name="T48" fmla="*/ 180 w 186"/>
                <a:gd name="T49" fmla="*/ 44 h 106"/>
                <a:gd name="T50" fmla="*/ 180 w 186"/>
                <a:gd name="T51" fmla="*/ 44 h 106"/>
                <a:gd name="T52" fmla="*/ 179 w 186"/>
                <a:gd name="T53" fmla="*/ 44 h 106"/>
                <a:gd name="T54" fmla="*/ 179 w 186"/>
                <a:gd name="T55" fmla="*/ 44 h 106"/>
                <a:gd name="T56" fmla="*/ 33 w 186"/>
                <a:gd name="T57" fmla="*/ 2 h 106"/>
                <a:gd name="T58" fmla="*/ 33 w 186"/>
                <a:gd name="T59" fmla="*/ 2 h 106"/>
                <a:gd name="T60" fmla="*/ 38 w 186"/>
                <a:gd name="T61" fmla="*/ 0 h 106"/>
                <a:gd name="T62" fmla="*/ 38 w 186"/>
                <a:gd name="T63" fmla="*/ 0 h 106"/>
                <a:gd name="T64" fmla="*/ 38 w 186"/>
                <a:gd name="T65" fmla="*/ 0 h 106"/>
                <a:gd name="T66" fmla="*/ 38 w 186"/>
                <a:gd name="T67" fmla="*/ 0 h 106"/>
                <a:gd name="T68" fmla="*/ 38 w 186"/>
                <a:gd name="T69" fmla="*/ 0 h 106"/>
                <a:gd name="T70" fmla="*/ 38 w 186"/>
                <a:gd name="T71" fmla="*/ 0 h 106"/>
                <a:gd name="T72" fmla="*/ 38 w 186"/>
                <a:gd name="T7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106">
                  <a:moveTo>
                    <a:pt x="185" y="46"/>
                  </a:moveTo>
                  <a:cubicBezTo>
                    <a:pt x="186" y="47"/>
                    <a:pt x="186" y="49"/>
                    <a:pt x="185" y="50"/>
                  </a:cubicBezTo>
                  <a:cubicBezTo>
                    <a:pt x="186" y="48"/>
                    <a:pt x="185" y="47"/>
                    <a:pt x="185" y="46"/>
                  </a:cubicBezTo>
                  <a:moveTo>
                    <a:pt x="183" y="45"/>
                  </a:move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moveTo>
                    <a:pt x="182" y="45"/>
                  </a:move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2" y="45"/>
                  </a:cubicBezTo>
                  <a:moveTo>
                    <a:pt x="181" y="45"/>
                  </a:move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1" y="45"/>
                  </a:cubicBezTo>
                  <a:moveTo>
                    <a:pt x="181" y="45"/>
                  </a:moveTo>
                  <a:cubicBezTo>
                    <a:pt x="181" y="45"/>
                    <a:pt x="181" y="45"/>
                    <a:pt x="181" y="45"/>
                  </a:cubicBezTo>
                  <a:cubicBezTo>
                    <a:pt x="181" y="45"/>
                    <a:pt x="181" y="45"/>
                    <a:pt x="181" y="45"/>
                  </a:cubicBezTo>
                  <a:moveTo>
                    <a:pt x="181" y="45"/>
                  </a:moveTo>
                  <a:cubicBezTo>
                    <a:pt x="181" y="45"/>
                    <a:pt x="181" y="45"/>
                    <a:pt x="181" y="45"/>
                  </a:cubicBezTo>
                  <a:cubicBezTo>
                    <a:pt x="181" y="45"/>
                    <a:pt x="181" y="45"/>
                    <a:pt x="181" y="45"/>
                  </a:cubicBezTo>
                  <a:moveTo>
                    <a:pt x="181" y="44"/>
                  </a:move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moveTo>
                    <a:pt x="181" y="44"/>
                  </a:move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moveTo>
                    <a:pt x="181" y="44"/>
                  </a:move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moveTo>
                    <a:pt x="181" y="44"/>
                  </a:move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moveTo>
                    <a:pt x="180" y="44"/>
                  </a:move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moveTo>
                    <a:pt x="180" y="44"/>
                  </a:move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moveTo>
                    <a:pt x="180" y="44"/>
                  </a:move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moveTo>
                    <a:pt x="180" y="44"/>
                  </a:move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moveTo>
                    <a:pt x="180" y="44"/>
                  </a:move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moveTo>
                    <a:pt x="180" y="44"/>
                  </a:move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moveTo>
                    <a:pt x="179" y="44"/>
                  </a:move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79" y="44"/>
                    <a:pt x="179" y="44"/>
                  </a:cubicBezTo>
                  <a:moveTo>
                    <a:pt x="179" y="44"/>
                  </a:move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9" y="44"/>
                  </a:cubicBezTo>
                  <a:moveTo>
                    <a:pt x="33" y="2"/>
                  </a:moveTo>
                  <a:cubicBezTo>
                    <a:pt x="33" y="2"/>
                    <a:pt x="33" y="2"/>
                    <a:pt x="33" y="2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5F63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7" name="Freeform 824"/>
            <p:cNvSpPr/>
            <p:nvPr userDrawn="1"/>
          </p:nvSpPr>
          <p:spPr bwMode="auto">
            <a:xfrm>
              <a:off x="11212513" y="3195638"/>
              <a:ext cx="709613" cy="404813"/>
            </a:xfrm>
            <a:custGeom>
              <a:avLst/>
              <a:gdLst>
                <a:gd name="T0" fmla="*/ 37 w 186"/>
                <a:gd name="T1" fmla="*/ 0 h 106"/>
                <a:gd name="T2" fmla="*/ 33 w 186"/>
                <a:gd name="T3" fmla="*/ 2 h 106"/>
                <a:gd name="T4" fmla="*/ 33 w 186"/>
                <a:gd name="T5" fmla="*/ 2 h 106"/>
                <a:gd name="T6" fmla="*/ 0 w 186"/>
                <a:gd name="T7" fmla="*/ 106 h 106"/>
                <a:gd name="T8" fmla="*/ 185 w 186"/>
                <a:gd name="T9" fmla="*/ 50 h 106"/>
                <a:gd name="T10" fmla="*/ 185 w 186"/>
                <a:gd name="T11" fmla="*/ 50 h 106"/>
                <a:gd name="T12" fmla="*/ 185 w 186"/>
                <a:gd name="T13" fmla="*/ 46 h 106"/>
                <a:gd name="T14" fmla="*/ 183 w 186"/>
                <a:gd name="T15" fmla="*/ 45 h 106"/>
                <a:gd name="T16" fmla="*/ 183 w 186"/>
                <a:gd name="T17" fmla="*/ 45 h 106"/>
                <a:gd name="T18" fmla="*/ 183 w 186"/>
                <a:gd name="T19" fmla="*/ 45 h 106"/>
                <a:gd name="T20" fmla="*/ 183 w 186"/>
                <a:gd name="T21" fmla="*/ 45 h 106"/>
                <a:gd name="T22" fmla="*/ 182 w 186"/>
                <a:gd name="T23" fmla="*/ 45 h 106"/>
                <a:gd name="T24" fmla="*/ 182 w 186"/>
                <a:gd name="T25" fmla="*/ 45 h 106"/>
                <a:gd name="T26" fmla="*/ 181 w 186"/>
                <a:gd name="T27" fmla="*/ 45 h 106"/>
                <a:gd name="T28" fmla="*/ 181 w 186"/>
                <a:gd name="T29" fmla="*/ 45 h 106"/>
                <a:gd name="T30" fmla="*/ 181 w 186"/>
                <a:gd name="T31" fmla="*/ 45 h 106"/>
                <a:gd name="T32" fmla="*/ 181 w 186"/>
                <a:gd name="T33" fmla="*/ 45 h 106"/>
                <a:gd name="T34" fmla="*/ 181 w 186"/>
                <a:gd name="T35" fmla="*/ 45 h 106"/>
                <a:gd name="T36" fmla="*/ 181 w 186"/>
                <a:gd name="T37" fmla="*/ 44 h 106"/>
                <a:gd name="T38" fmla="*/ 181 w 186"/>
                <a:gd name="T39" fmla="*/ 44 h 106"/>
                <a:gd name="T40" fmla="*/ 181 w 186"/>
                <a:gd name="T41" fmla="*/ 44 h 106"/>
                <a:gd name="T42" fmla="*/ 181 w 186"/>
                <a:gd name="T43" fmla="*/ 44 h 106"/>
                <a:gd name="T44" fmla="*/ 181 w 186"/>
                <a:gd name="T45" fmla="*/ 44 h 106"/>
                <a:gd name="T46" fmla="*/ 181 w 186"/>
                <a:gd name="T47" fmla="*/ 44 h 106"/>
                <a:gd name="T48" fmla="*/ 181 w 186"/>
                <a:gd name="T49" fmla="*/ 44 h 106"/>
                <a:gd name="T50" fmla="*/ 181 w 186"/>
                <a:gd name="T51" fmla="*/ 44 h 106"/>
                <a:gd name="T52" fmla="*/ 180 w 186"/>
                <a:gd name="T53" fmla="*/ 44 h 106"/>
                <a:gd name="T54" fmla="*/ 180 w 186"/>
                <a:gd name="T55" fmla="*/ 44 h 106"/>
                <a:gd name="T56" fmla="*/ 180 w 186"/>
                <a:gd name="T57" fmla="*/ 44 h 106"/>
                <a:gd name="T58" fmla="*/ 180 w 186"/>
                <a:gd name="T59" fmla="*/ 44 h 106"/>
                <a:gd name="T60" fmla="*/ 180 w 186"/>
                <a:gd name="T61" fmla="*/ 44 h 106"/>
                <a:gd name="T62" fmla="*/ 180 w 186"/>
                <a:gd name="T63" fmla="*/ 44 h 106"/>
                <a:gd name="T64" fmla="*/ 180 w 186"/>
                <a:gd name="T65" fmla="*/ 44 h 106"/>
                <a:gd name="T66" fmla="*/ 180 w 186"/>
                <a:gd name="T67" fmla="*/ 44 h 106"/>
                <a:gd name="T68" fmla="*/ 180 w 186"/>
                <a:gd name="T69" fmla="*/ 44 h 106"/>
                <a:gd name="T70" fmla="*/ 180 w 186"/>
                <a:gd name="T71" fmla="*/ 44 h 106"/>
                <a:gd name="T72" fmla="*/ 180 w 186"/>
                <a:gd name="T73" fmla="*/ 44 h 106"/>
                <a:gd name="T74" fmla="*/ 180 w 186"/>
                <a:gd name="T75" fmla="*/ 44 h 106"/>
                <a:gd name="T76" fmla="*/ 180 w 186"/>
                <a:gd name="T77" fmla="*/ 44 h 106"/>
                <a:gd name="T78" fmla="*/ 179 w 186"/>
                <a:gd name="T79" fmla="*/ 44 h 106"/>
                <a:gd name="T80" fmla="*/ 179 w 186"/>
                <a:gd name="T81" fmla="*/ 44 h 106"/>
                <a:gd name="T82" fmla="*/ 179 w 186"/>
                <a:gd name="T83" fmla="*/ 44 h 106"/>
                <a:gd name="T84" fmla="*/ 38 w 186"/>
                <a:gd name="T85" fmla="*/ 0 h 106"/>
                <a:gd name="T86" fmla="*/ 38 w 186"/>
                <a:gd name="T87" fmla="*/ 0 h 106"/>
                <a:gd name="T88" fmla="*/ 38 w 186"/>
                <a:gd name="T89" fmla="*/ 0 h 106"/>
                <a:gd name="T90" fmla="*/ 38 w 186"/>
                <a:gd name="T91" fmla="*/ 0 h 106"/>
                <a:gd name="T92" fmla="*/ 38 w 186"/>
                <a:gd name="T93" fmla="*/ 0 h 106"/>
                <a:gd name="T94" fmla="*/ 38 w 186"/>
                <a:gd name="T95" fmla="*/ 0 h 106"/>
                <a:gd name="T96" fmla="*/ 38 w 186"/>
                <a:gd name="T97" fmla="*/ 0 h 106"/>
                <a:gd name="T98" fmla="*/ 38 w 186"/>
                <a:gd name="T99" fmla="*/ 0 h 106"/>
                <a:gd name="T100" fmla="*/ 38 w 186"/>
                <a:gd name="T101" fmla="*/ 0 h 106"/>
                <a:gd name="T102" fmla="*/ 37 w 186"/>
                <a:gd name="T10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6" h="106">
                  <a:moveTo>
                    <a:pt x="37" y="0"/>
                  </a:moveTo>
                  <a:cubicBezTo>
                    <a:pt x="34" y="0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6" y="49"/>
                    <a:pt x="186" y="47"/>
                    <a:pt x="185" y="46"/>
                  </a:cubicBezTo>
                  <a:cubicBezTo>
                    <a:pt x="184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80" y="44"/>
                    <a:pt x="180" y="44"/>
                    <a:pt x="180" y="44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58" y="37"/>
                    <a:pt x="42" y="1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4D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8" name="Freeform 825"/>
            <p:cNvSpPr/>
            <p:nvPr userDrawn="1"/>
          </p:nvSpPr>
          <p:spPr bwMode="auto">
            <a:xfrm>
              <a:off x="6375400" y="2852738"/>
              <a:ext cx="1317625" cy="125413"/>
            </a:xfrm>
            <a:custGeom>
              <a:avLst/>
              <a:gdLst>
                <a:gd name="T0" fmla="*/ 818 w 830"/>
                <a:gd name="T1" fmla="*/ 0 h 79"/>
                <a:gd name="T2" fmla="*/ 0 w 830"/>
                <a:gd name="T3" fmla="*/ 5 h 79"/>
                <a:gd name="T4" fmla="*/ 39 w 830"/>
                <a:gd name="T5" fmla="*/ 79 h 79"/>
                <a:gd name="T6" fmla="*/ 830 w 830"/>
                <a:gd name="T7" fmla="*/ 77 h 79"/>
                <a:gd name="T8" fmla="*/ 818 w 830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0" h="79">
                  <a:moveTo>
                    <a:pt x="818" y="0"/>
                  </a:moveTo>
                  <a:lnTo>
                    <a:pt x="0" y="5"/>
                  </a:lnTo>
                  <a:lnTo>
                    <a:pt x="39" y="79"/>
                  </a:lnTo>
                  <a:lnTo>
                    <a:pt x="830" y="77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rgbClr val="A5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9" name="Freeform 826"/>
            <p:cNvSpPr/>
            <p:nvPr userDrawn="1"/>
          </p:nvSpPr>
          <p:spPr bwMode="auto">
            <a:xfrm>
              <a:off x="6375400" y="2852738"/>
              <a:ext cx="1317625" cy="125413"/>
            </a:xfrm>
            <a:custGeom>
              <a:avLst/>
              <a:gdLst>
                <a:gd name="T0" fmla="*/ 818 w 830"/>
                <a:gd name="T1" fmla="*/ 0 h 79"/>
                <a:gd name="T2" fmla="*/ 0 w 830"/>
                <a:gd name="T3" fmla="*/ 5 h 79"/>
                <a:gd name="T4" fmla="*/ 39 w 830"/>
                <a:gd name="T5" fmla="*/ 79 h 79"/>
                <a:gd name="T6" fmla="*/ 830 w 830"/>
                <a:gd name="T7" fmla="*/ 77 h 79"/>
                <a:gd name="T8" fmla="*/ 818 w 830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0" h="79">
                  <a:moveTo>
                    <a:pt x="818" y="0"/>
                  </a:moveTo>
                  <a:lnTo>
                    <a:pt x="0" y="5"/>
                  </a:lnTo>
                  <a:lnTo>
                    <a:pt x="39" y="79"/>
                  </a:lnTo>
                  <a:lnTo>
                    <a:pt x="830" y="77"/>
                  </a:lnTo>
                  <a:lnTo>
                    <a:pt x="8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0" name="Freeform 827"/>
            <p:cNvSpPr/>
            <p:nvPr userDrawn="1"/>
          </p:nvSpPr>
          <p:spPr bwMode="auto">
            <a:xfrm>
              <a:off x="7564438" y="2754313"/>
              <a:ext cx="1511300" cy="38100"/>
            </a:xfrm>
            <a:custGeom>
              <a:avLst/>
              <a:gdLst>
                <a:gd name="T0" fmla="*/ 952 w 952"/>
                <a:gd name="T1" fmla="*/ 0 h 24"/>
                <a:gd name="T2" fmla="*/ 0 w 952"/>
                <a:gd name="T3" fmla="*/ 7 h 24"/>
                <a:gd name="T4" fmla="*/ 45 w 952"/>
                <a:gd name="T5" fmla="*/ 24 h 24"/>
                <a:gd name="T6" fmla="*/ 948 w 952"/>
                <a:gd name="T7" fmla="*/ 19 h 24"/>
                <a:gd name="T8" fmla="*/ 952 w 95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" h="24">
                  <a:moveTo>
                    <a:pt x="952" y="0"/>
                  </a:moveTo>
                  <a:lnTo>
                    <a:pt x="0" y="7"/>
                  </a:lnTo>
                  <a:lnTo>
                    <a:pt x="45" y="24"/>
                  </a:lnTo>
                  <a:lnTo>
                    <a:pt x="948" y="19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93D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1" name="Freeform 828"/>
            <p:cNvSpPr/>
            <p:nvPr userDrawn="1"/>
          </p:nvSpPr>
          <p:spPr bwMode="auto">
            <a:xfrm>
              <a:off x="7564438" y="2754313"/>
              <a:ext cx="1511300" cy="38100"/>
            </a:xfrm>
            <a:custGeom>
              <a:avLst/>
              <a:gdLst>
                <a:gd name="T0" fmla="*/ 952 w 952"/>
                <a:gd name="T1" fmla="*/ 0 h 24"/>
                <a:gd name="T2" fmla="*/ 0 w 952"/>
                <a:gd name="T3" fmla="*/ 7 h 24"/>
                <a:gd name="T4" fmla="*/ 45 w 952"/>
                <a:gd name="T5" fmla="*/ 24 h 24"/>
                <a:gd name="T6" fmla="*/ 948 w 952"/>
                <a:gd name="T7" fmla="*/ 19 h 24"/>
                <a:gd name="T8" fmla="*/ 952 w 95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" h="24">
                  <a:moveTo>
                    <a:pt x="952" y="0"/>
                  </a:moveTo>
                  <a:lnTo>
                    <a:pt x="0" y="7"/>
                  </a:lnTo>
                  <a:lnTo>
                    <a:pt x="45" y="24"/>
                  </a:lnTo>
                  <a:lnTo>
                    <a:pt x="948" y="19"/>
                  </a:lnTo>
                  <a:lnTo>
                    <a:pt x="9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2" name="Freeform 829"/>
            <p:cNvSpPr/>
            <p:nvPr userDrawn="1"/>
          </p:nvSpPr>
          <p:spPr bwMode="auto">
            <a:xfrm>
              <a:off x="6326188" y="2765425"/>
              <a:ext cx="1309688" cy="33338"/>
            </a:xfrm>
            <a:custGeom>
              <a:avLst/>
              <a:gdLst>
                <a:gd name="T0" fmla="*/ 780 w 825"/>
                <a:gd name="T1" fmla="*/ 0 h 21"/>
                <a:gd name="T2" fmla="*/ 0 w 825"/>
                <a:gd name="T3" fmla="*/ 2 h 21"/>
                <a:gd name="T4" fmla="*/ 10 w 825"/>
                <a:gd name="T5" fmla="*/ 21 h 21"/>
                <a:gd name="T6" fmla="*/ 825 w 825"/>
                <a:gd name="T7" fmla="*/ 17 h 21"/>
                <a:gd name="T8" fmla="*/ 780 w 8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21">
                  <a:moveTo>
                    <a:pt x="780" y="0"/>
                  </a:moveTo>
                  <a:lnTo>
                    <a:pt x="0" y="2"/>
                  </a:lnTo>
                  <a:lnTo>
                    <a:pt x="10" y="21"/>
                  </a:lnTo>
                  <a:lnTo>
                    <a:pt x="825" y="17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rgbClr val="A5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3" name="Freeform 830"/>
            <p:cNvSpPr/>
            <p:nvPr userDrawn="1"/>
          </p:nvSpPr>
          <p:spPr bwMode="auto">
            <a:xfrm>
              <a:off x="6326188" y="2765425"/>
              <a:ext cx="1309688" cy="33338"/>
            </a:xfrm>
            <a:custGeom>
              <a:avLst/>
              <a:gdLst>
                <a:gd name="T0" fmla="*/ 780 w 825"/>
                <a:gd name="T1" fmla="*/ 0 h 21"/>
                <a:gd name="T2" fmla="*/ 0 w 825"/>
                <a:gd name="T3" fmla="*/ 2 h 21"/>
                <a:gd name="T4" fmla="*/ 10 w 825"/>
                <a:gd name="T5" fmla="*/ 21 h 21"/>
                <a:gd name="T6" fmla="*/ 825 w 825"/>
                <a:gd name="T7" fmla="*/ 17 h 21"/>
                <a:gd name="T8" fmla="*/ 780 w 8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21">
                  <a:moveTo>
                    <a:pt x="780" y="0"/>
                  </a:moveTo>
                  <a:lnTo>
                    <a:pt x="0" y="2"/>
                  </a:lnTo>
                  <a:lnTo>
                    <a:pt x="10" y="21"/>
                  </a:lnTo>
                  <a:lnTo>
                    <a:pt x="825" y="17"/>
                  </a:lnTo>
                  <a:lnTo>
                    <a:pt x="7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4" name="Freeform 831"/>
            <p:cNvSpPr/>
            <p:nvPr userDrawn="1"/>
          </p:nvSpPr>
          <p:spPr bwMode="auto">
            <a:xfrm>
              <a:off x="7308850" y="2654300"/>
              <a:ext cx="1790700" cy="38100"/>
            </a:xfrm>
            <a:custGeom>
              <a:avLst/>
              <a:gdLst>
                <a:gd name="T0" fmla="*/ 1128 w 1128"/>
                <a:gd name="T1" fmla="*/ 0 h 24"/>
                <a:gd name="T2" fmla="*/ 0 w 1128"/>
                <a:gd name="T3" fmla="*/ 7 h 24"/>
                <a:gd name="T4" fmla="*/ 48 w 1128"/>
                <a:gd name="T5" fmla="*/ 24 h 24"/>
                <a:gd name="T6" fmla="*/ 1123 w 1128"/>
                <a:gd name="T7" fmla="*/ 19 h 24"/>
                <a:gd name="T8" fmla="*/ 1128 w 112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24">
                  <a:moveTo>
                    <a:pt x="1128" y="0"/>
                  </a:moveTo>
                  <a:lnTo>
                    <a:pt x="0" y="7"/>
                  </a:lnTo>
                  <a:lnTo>
                    <a:pt x="48" y="24"/>
                  </a:lnTo>
                  <a:lnTo>
                    <a:pt x="1123" y="19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rgbClr val="93D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5" name="Freeform 832"/>
            <p:cNvSpPr/>
            <p:nvPr userDrawn="1"/>
          </p:nvSpPr>
          <p:spPr bwMode="auto">
            <a:xfrm>
              <a:off x="7308850" y="2654300"/>
              <a:ext cx="1790700" cy="38100"/>
            </a:xfrm>
            <a:custGeom>
              <a:avLst/>
              <a:gdLst>
                <a:gd name="T0" fmla="*/ 1128 w 1128"/>
                <a:gd name="T1" fmla="*/ 0 h 24"/>
                <a:gd name="T2" fmla="*/ 0 w 1128"/>
                <a:gd name="T3" fmla="*/ 7 h 24"/>
                <a:gd name="T4" fmla="*/ 48 w 1128"/>
                <a:gd name="T5" fmla="*/ 24 h 24"/>
                <a:gd name="T6" fmla="*/ 1123 w 1128"/>
                <a:gd name="T7" fmla="*/ 19 h 24"/>
                <a:gd name="T8" fmla="*/ 1128 w 112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24">
                  <a:moveTo>
                    <a:pt x="1128" y="0"/>
                  </a:moveTo>
                  <a:lnTo>
                    <a:pt x="0" y="7"/>
                  </a:lnTo>
                  <a:lnTo>
                    <a:pt x="48" y="24"/>
                  </a:lnTo>
                  <a:lnTo>
                    <a:pt x="1123" y="19"/>
                  </a:lnTo>
                  <a:lnTo>
                    <a:pt x="11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6" name="Freeform 833"/>
            <p:cNvSpPr/>
            <p:nvPr userDrawn="1"/>
          </p:nvSpPr>
          <p:spPr bwMode="auto">
            <a:xfrm>
              <a:off x="6276975" y="2665413"/>
              <a:ext cx="1108075" cy="34925"/>
            </a:xfrm>
            <a:custGeom>
              <a:avLst/>
              <a:gdLst>
                <a:gd name="T0" fmla="*/ 650 w 698"/>
                <a:gd name="T1" fmla="*/ 0 h 22"/>
                <a:gd name="T2" fmla="*/ 0 w 698"/>
                <a:gd name="T3" fmla="*/ 3 h 22"/>
                <a:gd name="T4" fmla="*/ 10 w 698"/>
                <a:gd name="T5" fmla="*/ 22 h 22"/>
                <a:gd name="T6" fmla="*/ 698 w 698"/>
                <a:gd name="T7" fmla="*/ 17 h 22"/>
                <a:gd name="T8" fmla="*/ 650 w 69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22">
                  <a:moveTo>
                    <a:pt x="650" y="0"/>
                  </a:moveTo>
                  <a:lnTo>
                    <a:pt x="0" y="3"/>
                  </a:lnTo>
                  <a:lnTo>
                    <a:pt x="10" y="22"/>
                  </a:lnTo>
                  <a:lnTo>
                    <a:pt x="698" y="17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rgbClr val="A5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7" name="Freeform 834"/>
            <p:cNvSpPr/>
            <p:nvPr userDrawn="1"/>
          </p:nvSpPr>
          <p:spPr bwMode="auto">
            <a:xfrm>
              <a:off x="6276975" y="2665413"/>
              <a:ext cx="1108075" cy="34925"/>
            </a:xfrm>
            <a:custGeom>
              <a:avLst/>
              <a:gdLst>
                <a:gd name="T0" fmla="*/ 650 w 698"/>
                <a:gd name="T1" fmla="*/ 0 h 22"/>
                <a:gd name="T2" fmla="*/ 0 w 698"/>
                <a:gd name="T3" fmla="*/ 3 h 22"/>
                <a:gd name="T4" fmla="*/ 10 w 698"/>
                <a:gd name="T5" fmla="*/ 22 h 22"/>
                <a:gd name="T6" fmla="*/ 698 w 698"/>
                <a:gd name="T7" fmla="*/ 17 h 22"/>
                <a:gd name="T8" fmla="*/ 650 w 69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22">
                  <a:moveTo>
                    <a:pt x="650" y="0"/>
                  </a:moveTo>
                  <a:lnTo>
                    <a:pt x="0" y="3"/>
                  </a:lnTo>
                  <a:lnTo>
                    <a:pt x="10" y="22"/>
                  </a:lnTo>
                  <a:lnTo>
                    <a:pt x="698" y="17"/>
                  </a:lnTo>
                  <a:lnTo>
                    <a:pt x="6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8" name="Freeform 835"/>
            <p:cNvSpPr/>
            <p:nvPr userDrawn="1"/>
          </p:nvSpPr>
          <p:spPr bwMode="auto">
            <a:xfrm>
              <a:off x="7038975" y="2547938"/>
              <a:ext cx="2087563" cy="41275"/>
            </a:xfrm>
            <a:custGeom>
              <a:avLst/>
              <a:gdLst>
                <a:gd name="T0" fmla="*/ 1315 w 1315"/>
                <a:gd name="T1" fmla="*/ 0 h 26"/>
                <a:gd name="T2" fmla="*/ 0 w 1315"/>
                <a:gd name="T3" fmla="*/ 7 h 26"/>
                <a:gd name="T4" fmla="*/ 50 w 1315"/>
                <a:gd name="T5" fmla="*/ 26 h 26"/>
                <a:gd name="T6" fmla="*/ 1310 w 1315"/>
                <a:gd name="T7" fmla="*/ 19 h 26"/>
                <a:gd name="T8" fmla="*/ 1315 w 131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26">
                  <a:moveTo>
                    <a:pt x="1315" y="0"/>
                  </a:moveTo>
                  <a:lnTo>
                    <a:pt x="0" y="7"/>
                  </a:lnTo>
                  <a:lnTo>
                    <a:pt x="50" y="26"/>
                  </a:lnTo>
                  <a:lnTo>
                    <a:pt x="1310" y="19"/>
                  </a:lnTo>
                  <a:lnTo>
                    <a:pt x="1315" y="0"/>
                  </a:lnTo>
                  <a:close/>
                </a:path>
              </a:pathLst>
            </a:custGeom>
            <a:solidFill>
              <a:srgbClr val="93D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0" name="Freeform 836"/>
            <p:cNvSpPr/>
            <p:nvPr userDrawn="1"/>
          </p:nvSpPr>
          <p:spPr bwMode="auto">
            <a:xfrm>
              <a:off x="7038975" y="2547938"/>
              <a:ext cx="2087563" cy="41275"/>
            </a:xfrm>
            <a:custGeom>
              <a:avLst/>
              <a:gdLst>
                <a:gd name="T0" fmla="*/ 1315 w 1315"/>
                <a:gd name="T1" fmla="*/ 0 h 26"/>
                <a:gd name="T2" fmla="*/ 0 w 1315"/>
                <a:gd name="T3" fmla="*/ 7 h 26"/>
                <a:gd name="T4" fmla="*/ 50 w 1315"/>
                <a:gd name="T5" fmla="*/ 26 h 26"/>
                <a:gd name="T6" fmla="*/ 1310 w 1315"/>
                <a:gd name="T7" fmla="*/ 19 h 26"/>
                <a:gd name="T8" fmla="*/ 1315 w 131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26">
                  <a:moveTo>
                    <a:pt x="1315" y="0"/>
                  </a:moveTo>
                  <a:lnTo>
                    <a:pt x="0" y="7"/>
                  </a:lnTo>
                  <a:lnTo>
                    <a:pt x="50" y="26"/>
                  </a:lnTo>
                  <a:lnTo>
                    <a:pt x="1310" y="19"/>
                  </a:lnTo>
                  <a:lnTo>
                    <a:pt x="13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1" name="Freeform 837"/>
            <p:cNvSpPr/>
            <p:nvPr userDrawn="1"/>
          </p:nvSpPr>
          <p:spPr bwMode="auto">
            <a:xfrm>
              <a:off x="6219825" y="2559050"/>
              <a:ext cx="898525" cy="38100"/>
            </a:xfrm>
            <a:custGeom>
              <a:avLst/>
              <a:gdLst>
                <a:gd name="T0" fmla="*/ 516 w 566"/>
                <a:gd name="T1" fmla="*/ 0 h 24"/>
                <a:gd name="T2" fmla="*/ 0 w 566"/>
                <a:gd name="T3" fmla="*/ 2 h 24"/>
                <a:gd name="T4" fmla="*/ 10 w 566"/>
                <a:gd name="T5" fmla="*/ 24 h 24"/>
                <a:gd name="T6" fmla="*/ 566 w 566"/>
                <a:gd name="T7" fmla="*/ 19 h 24"/>
                <a:gd name="T8" fmla="*/ 516 w 56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24">
                  <a:moveTo>
                    <a:pt x="516" y="0"/>
                  </a:moveTo>
                  <a:lnTo>
                    <a:pt x="0" y="2"/>
                  </a:lnTo>
                  <a:lnTo>
                    <a:pt x="10" y="24"/>
                  </a:lnTo>
                  <a:lnTo>
                    <a:pt x="566" y="19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5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4" name="Freeform 838"/>
            <p:cNvSpPr/>
            <p:nvPr userDrawn="1"/>
          </p:nvSpPr>
          <p:spPr bwMode="auto">
            <a:xfrm>
              <a:off x="6219825" y="2559050"/>
              <a:ext cx="898525" cy="38100"/>
            </a:xfrm>
            <a:custGeom>
              <a:avLst/>
              <a:gdLst>
                <a:gd name="T0" fmla="*/ 516 w 566"/>
                <a:gd name="T1" fmla="*/ 0 h 24"/>
                <a:gd name="T2" fmla="*/ 0 w 566"/>
                <a:gd name="T3" fmla="*/ 2 h 24"/>
                <a:gd name="T4" fmla="*/ 10 w 566"/>
                <a:gd name="T5" fmla="*/ 24 h 24"/>
                <a:gd name="T6" fmla="*/ 566 w 566"/>
                <a:gd name="T7" fmla="*/ 19 h 24"/>
                <a:gd name="T8" fmla="*/ 516 w 56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24">
                  <a:moveTo>
                    <a:pt x="516" y="0"/>
                  </a:moveTo>
                  <a:lnTo>
                    <a:pt x="0" y="2"/>
                  </a:lnTo>
                  <a:lnTo>
                    <a:pt x="10" y="24"/>
                  </a:lnTo>
                  <a:lnTo>
                    <a:pt x="566" y="19"/>
                  </a:lnTo>
                  <a:lnTo>
                    <a:pt x="5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5" name="Freeform 839"/>
            <p:cNvSpPr/>
            <p:nvPr userDrawn="1"/>
          </p:nvSpPr>
          <p:spPr bwMode="auto">
            <a:xfrm>
              <a:off x="9148763" y="2498725"/>
              <a:ext cx="1085850" cy="468313"/>
            </a:xfrm>
            <a:custGeom>
              <a:avLst/>
              <a:gdLst>
                <a:gd name="T0" fmla="*/ 684 w 684"/>
                <a:gd name="T1" fmla="*/ 0 h 295"/>
                <a:gd name="T2" fmla="*/ 77 w 684"/>
                <a:gd name="T3" fmla="*/ 2 h 295"/>
                <a:gd name="T4" fmla="*/ 0 w 684"/>
                <a:gd name="T5" fmla="*/ 295 h 295"/>
                <a:gd name="T6" fmla="*/ 535 w 684"/>
                <a:gd name="T7" fmla="*/ 290 h 295"/>
                <a:gd name="T8" fmla="*/ 684 w 684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295">
                  <a:moveTo>
                    <a:pt x="684" y="0"/>
                  </a:moveTo>
                  <a:lnTo>
                    <a:pt x="77" y="2"/>
                  </a:lnTo>
                  <a:lnTo>
                    <a:pt x="0" y="295"/>
                  </a:lnTo>
                  <a:lnTo>
                    <a:pt x="535" y="290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93D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6" name="Freeform 840"/>
            <p:cNvSpPr/>
            <p:nvPr userDrawn="1"/>
          </p:nvSpPr>
          <p:spPr bwMode="auto">
            <a:xfrm>
              <a:off x="9148763" y="2498725"/>
              <a:ext cx="1085850" cy="468313"/>
            </a:xfrm>
            <a:custGeom>
              <a:avLst/>
              <a:gdLst>
                <a:gd name="T0" fmla="*/ 684 w 684"/>
                <a:gd name="T1" fmla="*/ 0 h 295"/>
                <a:gd name="T2" fmla="*/ 77 w 684"/>
                <a:gd name="T3" fmla="*/ 2 h 295"/>
                <a:gd name="T4" fmla="*/ 0 w 684"/>
                <a:gd name="T5" fmla="*/ 295 h 295"/>
                <a:gd name="T6" fmla="*/ 535 w 684"/>
                <a:gd name="T7" fmla="*/ 290 h 295"/>
                <a:gd name="T8" fmla="*/ 684 w 684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295">
                  <a:moveTo>
                    <a:pt x="684" y="0"/>
                  </a:moveTo>
                  <a:lnTo>
                    <a:pt x="77" y="2"/>
                  </a:lnTo>
                  <a:lnTo>
                    <a:pt x="0" y="295"/>
                  </a:lnTo>
                  <a:lnTo>
                    <a:pt x="535" y="290"/>
                  </a:lnTo>
                  <a:lnTo>
                    <a:pt x="6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7" name="Freeform 841"/>
            <p:cNvSpPr/>
            <p:nvPr userDrawn="1"/>
          </p:nvSpPr>
          <p:spPr bwMode="auto">
            <a:xfrm>
              <a:off x="6756400" y="2436813"/>
              <a:ext cx="2392363" cy="46038"/>
            </a:xfrm>
            <a:custGeom>
              <a:avLst/>
              <a:gdLst>
                <a:gd name="T0" fmla="*/ 1507 w 1507"/>
                <a:gd name="T1" fmla="*/ 0 h 29"/>
                <a:gd name="T2" fmla="*/ 0 w 1507"/>
                <a:gd name="T3" fmla="*/ 7 h 29"/>
                <a:gd name="T4" fmla="*/ 53 w 1507"/>
                <a:gd name="T5" fmla="*/ 29 h 29"/>
                <a:gd name="T6" fmla="*/ 1502 w 1507"/>
                <a:gd name="T7" fmla="*/ 19 h 29"/>
                <a:gd name="T8" fmla="*/ 1507 w 150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7" h="29">
                  <a:moveTo>
                    <a:pt x="1507" y="0"/>
                  </a:moveTo>
                  <a:lnTo>
                    <a:pt x="0" y="7"/>
                  </a:lnTo>
                  <a:lnTo>
                    <a:pt x="53" y="29"/>
                  </a:lnTo>
                  <a:lnTo>
                    <a:pt x="1502" y="19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93D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8" name="Freeform 842"/>
            <p:cNvSpPr/>
            <p:nvPr userDrawn="1"/>
          </p:nvSpPr>
          <p:spPr bwMode="auto">
            <a:xfrm>
              <a:off x="6756400" y="2436813"/>
              <a:ext cx="2392363" cy="46038"/>
            </a:xfrm>
            <a:custGeom>
              <a:avLst/>
              <a:gdLst>
                <a:gd name="T0" fmla="*/ 1507 w 1507"/>
                <a:gd name="T1" fmla="*/ 0 h 29"/>
                <a:gd name="T2" fmla="*/ 0 w 1507"/>
                <a:gd name="T3" fmla="*/ 7 h 29"/>
                <a:gd name="T4" fmla="*/ 53 w 1507"/>
                <a:gd name="T5" fmla="*/ 29 h 29"/>
                <a:gd name="T6" fmla="*/ 1502 w 1507"/>
                <a:gd name="T7" fmla="*/ 19 h 29"/>
                <a:gd name="T8" fmla="*/ 1507 w 1507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7" h="29">
                  <a:moveTo>
                    <a:pt x="1507" y="0"/>
                  </a:moveTo>
                  <a:lnTo>
                    <a:pt x="0" y="7"/>
                  </a:lnTo>
                  <a:lnTo>
                    <a:pt x="53" y="29"/>
                  </a:lnTo>
                  <a:lnTo>
                    <a:pt x="1502" y="19"/>
                  </a:lnTo>
                  <a:lnTo>
                    <a:pt x="15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9" name="Freeform 843"/>
            <p:cNvSpPr/>
            <p:nvPr userDrawn="1"/>
          </p:nvSpPr>
          <p:spPr bwMode="auto">
            <a:xfrm>
              <a:off x="6162675" y="2447925"/>
              <a:ext cx="677863" cy="38100"/>
            </a:xfrm>
            <a:custGeom>
              <a:avLst/>
              <a:gdLst>
                <a:gd name="T0" fmla="*/ 374 w 427"/>
                <a:gd name="T1" fmla="*/ 0 h 24"/>
                <a:gd name="T2" fmla="*/ 0 w 427"/>
                <a:gd name="T3" fmla="*/ 3 h 24"/>
                <a:gd name="T4" fmla="*/ 10 w 427"/>
                <a:gd name="T5" fmla="*/ 24 h 24"/>
                <a:gd name="T6" fmla="*/ 427 w 427"/>
                <a:gd name="T7" fmla="*/ 22 h 24"/>
                <a:gd name="T8" fmla="*/ 374 w 42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24">
                  <a:moveTo>
                    <a:pt x="374" y="0"/>
                  </a:moveTo>
                  <a:lnTo>
                    <a:pt x="0" y="3"/>
                  </a:lnTo>
                  <a:lnTo>
                    <a:pt x="10" y="24"/>
                  </a:lnTo>
                  <a:lnTo>
                    <a:pt x="427" y="22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A5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0" name="Freeform 844"/>
            <p:cNvSpPr/>
            <p:nvPr userDrawn="1"/>
          </p:nvSpPr>
          <p:spPr bwMode="auto">
            <a:xfrm>
              <a:off x="6162675" y="2447925"/>
              <a:ext cx="677863" cy="38100"/>
            </a:xfrm>
            <a:custGeom>
              <a:avLst/>
              <a:gdLst>
                <a:gd name="T0" fmla="*/ 374 w 427"/>
                <a:gd name="T1" fmla="*/ 0 h 24"/>
                <a:gd name="T2" fmla="*/ 0 w 427"/>
                <a:gd name="T3" fmla="*/ 3 h 24"/>
                <a:gd name="T4" fmla="*/ 10 w 427"/>
                <a:gd name="T5" fmla="*/ 24 h 24"/>
                <a:gd name="T6" fmla="*/ 427 w 427"/>
                <a:gd name="T7" fmla="*/ 22 h 24"/>
                <a:gd name="T8" fmla="*/ 374 w 42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24">
                  <a:moveTo>
                    <a:pt x="374" y="0"/>
                  </a:moveTo>
                  <a:lnTo>
                    <a:pt x="0" y="3"/>
                  </a:lnTo>
                  <a:lnTo>
                    <a:pt x="10" y="24"/>
                  </a:lnTo>
                  <a:lnTo>
                    <a:pt x="427" y="22"/>
                  </a:lnTo>
                  <a:lnTo>
                    <a:pt x="3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1" name="Freeform 845"/>
            <p:cNvSpPr/>
            <p:nvPr userDrawn="1"/>
          </p:nvSpPr>
          <p:spPr bwMode="auto">
            <a:xfrm>
              <a:off x="5961063" y="2055813"/>
              <a:ext cx="3275013" cy="57150"/>
            </a:xfrm>
            <a:custGeom>
              <a:avLst/>
              <a:gdLst>
                <a:gd name="T0" fmla="*/ 2063 w 2063"/>
                <a:gd name="T1" fmla="*/ 0 h 36"/>
                <a:gd name="T2" fmla="*/ 0 w 2063"/>
                <a:gd name="T3" fmla="*/ 10 h 36"/>
                <a:gd name="T4" fmla="*/ 14 w 2063"/>
                <a:gd name="T5" fmla="*/ 36 h 36"/>
                <a:gd name="T6" fmla="*/ 2058 w 2063"/>
                <a:gd name="T7" fmla="*/ 24 h 36"/>
                <a:gd name="T8" fmla="*/ 2063 w 206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3" h="36">
                  <a:moveTo>
                    <a:pt x="2063" y="0"/>
                  </a:moveTo>
                  <a:lnTo>
                    <a:pt x="0" y="10"/>
                  </a:lnTo>
                  <a:lnTo>
                    <a:pt x="14" y="36"/>
                  </a:lnTo>
                  <a:lnTo>
                    <a:pt x="2058" y="24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93D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2" name="Freeform 846"/>
            <p:cNvSpPr/>
            <p:nvPr userDrawn="1"/>
          </p:nvSpPr>
          <p:spPr bwMode="auto">
            <a:xfrm>
              <a:off x="5961063" y="2055813"/>
              <a:ext cx="3275013" cy="57150"/>
            </a:xfrm>
            <a:custGeom>
              <a:avLst/>
              <a:gdLst>
                <a:gd name="T0" fmla="*/ 2063 w 2063"/>
                <a:gd name="T1" fmla="*/ 0 h 36"/>
                <a:gd name="T2" fmla="*/ 0 w 2063"/>
                <a:gd name="T3" fmla="*/ 10 h 36"/>
                <a:gd name="T4" fmla="*/ 14 w 2063"/>
                <a:gd name="T5" fmla="*/ 36 h 36"/>
                <a:gd name="T6" fmla="*/ 2058 w 2063"/>
                <a:gd name="T7" fmla="*/ 24 h 36"/>
                <a:gd name="T8" fmla="*/ 2063 w 206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3" h="36">
                  <a:moveTo>
                    <a:pt x="2063" y="0"/>
                  </a:moveTo>
                  <a:lnTo>
                    <a:pt x="0" y="10"/>
                  </a:lnTo>
                  <a:lnTo>
                    <a:pt x="14" y="36"/>
                  </a:lnTo>
                  <a:lnTo>
                    <a:pt x="2058" y="24"/>
                  </a:lnTo>
                  <a:lnTo>
                    <a:pt x="20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3" name="Freeform 847"/>
            <p:cNvSpPr/>
            <p:nvPr userDrawn="1"/>
          </p:nvSpPr>
          <p:spPr bwMode="auto">
            <a:xfrm>
              <a:off x="9282113" y="2047875"/>
              <a:ext cx="1181100" cy="404813"/>
            </a:xfrm>
            <a:custGeom>
              <a:avLst/>
              <a:gdLst>
                <a:gd name="T0" fmla="*/ 744 w 744"/>
                <a:gd name="T1" fmla="*/ 0 h 255"/>
                <a:gd name="T2" fmla="*/ 67 w 744"/>
                <a:gd name="T3" fmla="*/ 3 h 255"/>
                <a:gd name="T4" fmla="*/ 0 w 744"/>
                <a:gd name="T5" fmla="*/ 255 h 255"/>
                <a:gd name="T6" fmla="*/ 617 w 744"/>
                <a:gd name="T7" fmla="*/ 250 h 255"/>
                <a:gd name="T8" fmla="*/ 744 w 744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255">
                  <a:moveTo>
                    <a:pt x="744" y="0"/>
                  </a:moveTo>
                  <a:lnTo>
                    <a:pt x="67" y="3"/>
                  </a:lnTo>
                  <a:lnTo>
                    <a:pt x="0" y="255"/>
                  </a:lnTo>
                  <a:lnTo>
                    <a:pt x="617" y="250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93D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4" name="Freeform 848"/>
            <p:cNvSpPr/>
            <p:nvPr userDrawn="1"/>
          </p:nvSpPr>
          <p:spPr bwMode="auto">
            <a:xfrm>
              <a:off x="9282113" y="2047875"/>
              <a:ext cx="1181100" cy="404813"/>
            </a:xfrm>
            <a:custGeom>
              <a:avLst/>
              <a:gdLst>
                <a:gd name="T0" fmla="*/ 744 w 744"/>
                <a:gd name="T1" fmla="*/ 0 h 255"/>
                <a:gd name="T2" fmla="*/ 67 w 744"/>
                <a:gd name="T3" fmla="*/ 3 h 255"/>
                <a:gd name="T4" fmla="*/ 0 w 744"/>
                <a:gd name="T5" fmla="*/ 255 h 255"/>
                <a:gd name="T6" fmla="*/ 617 w 744"/>
                <a:gd name="T7" fmla="*/ 250 h 255"/>
                <a:gd name="T8" fmla="*/ 744 w 744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255">
                  <a:moveTo>
                    <a:pt x="744" y="0"/>
                  </a:moveTo>
                  <a:lnTo>
                    <a:pt x="67" y="3"/>
                  </a:lnTo>
                  <a:lnTo>
                    <a:pt x="0" y="255"/>
                  </a:lnTo>
                  <a:lnTo>
                    <a:pt x="617" y="250"/>
                  </a:lnTo>
                  <a:lnTo>
                    <a:pt x="7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5" name="Freeform 849"/>
            <p:cNvSpPr/>
            <p:nvPr userDrawn="1"/>
          </p:nvSpPr>
          <p:spPr bwMode="auto">
            <a:xfrm>
              <a:off x="6451600" y="2314575"/>
              <a:ext cx="2727325" cy="50800"/>
            </a:xfrm>
            <a:custGeom>
              <a:avLst/>
              <a:gdLst>
                <a:gd name="T0" fmla="*/ 1718 w 1718"/>
                <a:gd name="T1" fmla="*/ 0 h 32"/>
                <a:gd name="T2" fmla="*/ 0 w 1718"/>
                <a:gd name="T3" fmla="*/ 10 h 32"/>
                <a:gd name="T4" fmla="*/ 58 w 1718"/>
                <a:gd name="T5" fmla="*/ 32 h 32"/>
                <a:gd name="T6" fmla="*/ 1711 w 1718"/>
                <a:gd name="T7" fmla="*/ 24 h 32"/>
                <a:gd name="T8" fmla="*/ 1718 w 17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8" h="32">
                  <a:moveTo>
                    <a:pt x="1718" y="0"/>
                  </a:moveTo>
                  <a:lnTo>
                    <a:pt x="0" y="10"/>
                  </a:lnTo>
                  <a:lnTo>
                    <a:pt x="58" y="32"/>
                  </a:lnTo>
                  <a:lnTo>
                    <a:pt x="1711" y="2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93D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6" name="Freeform 850"/>
            <p:cNvSpPr/>
            <p:nvPr userDrawn="1"/>
          </p:nvSpPr>
          <p:spPr bwMode="auto">
            <a:xfrm>
              <a:off x="6451600" y="2314575"/>
              <a:ext cx="2727325" cy="50800"/>
            </a:xfrm>
            <a:custGeom>
              <a:avLst/>
              <a:gdLst>
                <a:gd name="T0" fmla="*/ 1718 w 1718"/>
                <a:gd name="T1" fmla="*/ 0 h 32"/>
                <a:gd name="T2" fmla="*/ 0 w 1718"/>
                <a:gd name="T3" fmla="*/ 10 h 32"/>
                <a:gd name="T4" fmla="*/ 58 w 1718"/>
                <a:gd name="T5" fmla="*/ 32 h 32"/>
                <a:gd name="T6" fmla="*/ 1711 w 1718"/>
                <a:gd name="T7" fmla="*/ 24 h 32"/>
                <a:gd name="T8" fmla="*/ 1718 w 17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8" h="32">
                  <a:moveTo>
                    <a:pt x="1718" y="0"/>
                  </a:moveTo>
                  <a:lnTo>
                    <a:pt x="0" y="10"/>
                  </a:lnTo>
                  <a:lnTo>
                    <a:pt x="58" y="32"/>
                  </a:lnTo>
                  <a:lnTo>
                    <a:pt x="1711" y="24"/>
                  </a:lnTo>
                  <a:lnTo>
                    <a:pt x="17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7" name="Freeform 851"/>
            <p:cNvSpPr/>
            <p:nvPr userDrawn="1"/>
          </p:nvSpPr>
          <p:spPr bwMode="auto">
            <a:xfrm>
              <a:off x="6097588" y="2330450"/>
              <a:ext cx="446088" cy="38100"/>
            </a:xfrm>
            <a:custGeom>
              <a:avLst/>
              <a:gdLst>
                <a:gd name="T0" fmla="*/ 223 w 281"/>
                <a:gd name="T1" fmla="*/ 0 h 24"/>
                <a:gd name="T2" fmla="*/ 0 w 281"/>
                <a:gd name="T3" fmla="*/ 2 h 24"/>
                <a:gd name="T4" fmla="*/ 12 w 281"/>
                <a:gd name="T5" fmla="*/ 24 h 24"/>
                <a:gd name="T6" fmla="*/ 281 w 281"/>
                <a:gd name="T7" fmla="*/ 22 h 24"/>
                <a:gd name="T8" fmla="*/ 223 w 28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24">
                  <a:moveTo>
                    <a:pt x="223" y="0"/>
                  </a:moveTo>
                  <a:lnTo>
                    <a:pt x="0" y="2"/>
                  </a:lnTo>
                  <a:lnTo>
                    <a:pt x="12" y="24"/>
                  </a:lnTo>
                  <a:lnTo>
                    <a:pt x="281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A5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8" name="Freeform 852"/>
            <p:cNvSpPr/>
            <p:nvPr userDrawn="1"/>
          </p:nvSpPr>
          <p:spPr bwMode="auto">
            <a:xfrm>
              <a:off x="6097588" y="2330450"/>
              <a:ext cx="446088" cy="38100"/>
            </a:xfrm>
            <a:custGeom>
              <a:avLst/>
              <a:gdLst>
                <a:gd name="T0" fmla="*/ 223 w 281"/>
                <a:gd name="T1" fmla="*/ 0 h 24"/>
                <a:gd name="T2" fmla="*/ 0 w 281"/>
                <a:gd name="T3" fmla="*/ 2 h 24"/>
                <a:gd name="T4" fmla="*/ 12 w 281"/>
                <a:gd name="T5" fmla="*/ 24 h 24"/>
                <a:gd name="T6" fmla="*/ 281 w 281"/>
                <a:gd name="T7" fmla="*/ 22 h 24"/>
                <a:gd name="T8" fmla="*/ 223 w 28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24">
                  <a:moveTo>
                    <a:pt x="223" y="0"/>
                  </a:moveTo>
                  <a:lnTo>
                    <a:pt x="0" y="2"/>
                  </a:lnTo>
                  <a:lnTo>
                    <a:pt x="12" y="24"/>
                  </a:lnTo>
                  <a:lnTo>
                    <a:pt x="281" y="22"/>
                  </a:lnTo>
                  <a:lnTo>
                    <a:pt x="2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9" name="Freeform 853"/>
            <p:cNvSpPr/>
            <p:nvPr userDrawn="1"/>
          </p:nvSpPr>
          <p:spPr bwMode="auto">
            <a:xfrm>
              <a:off x="6132513" y="2189163"/>
              <a:ext cx="3073400" cy="53975"/>
            </a:xfrm>
            <a:custGeom>
              <a:avLst/>
              <a:gdLst>
                <a:gd name="T0" fmla="*/ 1936 w 1936"/>
                <a:gd name="T1" fmla="*/ 0 h 34"/>
                <a:gd name="T2" fmla="*/ 0 w 1936"/>
                <a:gd name="T3" fmla="*/ 10 h 34"/>
                <a:gd name="T4" fmla="*/ 60 w 1936"/>
                <a:gd name="T5" fmla="*/ 34 h 34"/>
                <a:gd name="T6" fmla="*/ 1931 w 1936"/>
                <a:gd name="T7" fmla="*/ 24 h 34"/>
                <a:gd name="T8" fmla="*/ 1936 w 1936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6" h="34">
                  <a:moveTo>
                    <a:pt x="1936" y="0"/>
                  </a:moveTo>
                  <a:lnTo>
                    <a:pt x="0" y="10"/>
                  </a:lnTo>
                  <a:lnTo>
                    <a:pt x="60" y="34"/>
                  </a:lnTo>
                  <a:lnTo>
                    <a:pt x="1931" y="24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93D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0" name="Freeform 854"/>
            <p:cNvSpPr/>
            <p:nvPr userDrawn="1"/>
          </p:nvSpPr>
          <p:spPr bwMode="auto">
            <a:xfrm>
              <a:off x="6132513" y="2189163"/>
              <a:ext cx="3073400" cy="53975"/>
            </a:xfrm>
            <a:custGeom>
              <a:avLst/>
              <a:gdLst>
                <a:gd name="T0" fmla="*/ 1936 w 1936"/>
                <a:gd name="T1" fmla="*/ 0 h 34"/>
                <a:gd name="T2" fmla="*/ 0 w 1936"/>
                <a:gd name="T3" fmla="*/ 10 h 34"/>
                <a:gd name="T4" fmla="*/ 60 w 1936"/>
                <a:gd name="T5" fmla="*/ 34 h 34"/>
                <a:gd name="T6" fmla="*/ 1931 w 1936"/>
                <a:gd name="T7" fmla="*/ 24 h 34"/>
                <a:gd name="T8" fmla="*/ 1936 w 1936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6" h="34">
                  <a:moveTo>
                    <a:pt x="1936" y="0"/>
                  </a:moveTo>
                  <a:lnTo>
                    <a:pt x="0" y="10"/>
                  </a:lnTo>
                  <a:lnTo>
                    <a:pt x="60" y="34"/>
                  </a:lnTo>
                  <a:lnTo>
                    <a:pt x="1931" y="24"/>
                  </a:lnTo>
                  <a:lnTo>
                    <a:pt x="19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1" name="Freeform 855"/>
            <p:cNvSpPr/>
            <p:nvPr userDrawn="1"/>
          </p:nvSpPr>
          <p:spPr bwMode="auto">
            <a:xfrm>
              <a:off x="6032500" y="2205038"/>
              <a:ext cx="195263" cy="38100"/>
            </a:xfrm>
            <a:custGeom>
              <a:avLst/>
              <a:gdLst>
                <a:gd name="T0" fmla="*/ 63 w 123"/>
                <a:gd name="T1" fmla="*/ 0 h 24"/>
                <a:gd name="T2" fmla="*/ 0 w 123"/>
                <a:gd name="T3" fmla="*/ 2 h 24"/>
                <a:gd name="T4" fmla="*/ 12 w 123"/>
                <a:gd name="T5" fmla="*/ 24 h 24"/>
                <a:gd name="T6" fmla="*/ 123 w 123"/>
                <a:gd name="T7" fmla="*/ 24 h 24"/>
                <a:gd name="T8" fmla="*/ 63 w 12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24">
                  <a:moveTo>
                    <a:pt x="63" y="0"/>
                  </a:moveTo>
                  <a:lnTo>
                    <a:pt x="0" y="2"/>
                  </a:lnTo>
                  <a:lnTo>
                    <a:pt x="12" y="24"/>
                  </a:lnTo>
                  <a:lnTo>
                    <a:pt x="123" y="2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A5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2" name="Freeform 856"/>
            <p:cNvSpPr/>
            <p:nvPr userDrawn="1"/>
          </p:nvSpPr>
          <p:spPr bwMode="auto">
            <a:xfrm>
              <a:off x="6032500" y="2205038"/>
              <a:ext cx="195263" cy="38100"/>
            </a:xfrm>
            <a:custGeom>
              <a:avLst/>
              <a:gdLst>
                <a:gd name="T0" fmla="*/ 63 w 123"/>
                <a:gd name="T1" fmla="*/ 0 h 24"/>
                <a:gd name="T2" fmla="*/ 0 w 123"/>
                <a:gd name="T3" fmla="*/ 2 h 24"/>
                <a:gd name="T4" fmla="*/ 12 w 123"/>
                <a:gd name="T5" fmla="*/ 24 h 24"/>
                <a:gd name="T6" fmla="*/ 123 w 123"/>
                <a:gd name="T7" fmla="*/ 24 h 24"/>
                <a:gd name="T8" fmla="*/ 63 w 12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24">
                  <a:moveTo>
                    <a:pt x="63" y="0"/>
                  </a:moveTo>
                  <a:lnTo>
                    <a:pt x="0" y="2"/>
                  </a:lnTo>
                  <a:lnTo>
                    <a:pt x="12" y="24"/>
                  </a:lnTo>
                  <a:lnTo>
                    <a:pt x="123" y="24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257551" y="2338388"/>
            <a:ext cx="5445125" cy="2208213"/>
            <a:chOff x="3257551" y="2338388"/>
            <a:chExt cx="5445125" cy="2208213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3257551" y="2338388"/>
              <a:ext cx="5445125" cy="22082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8"/>
            <p:cNvSpPr>
              <a:spLocks noChangeArrowheads="1"/>
            </p:cNvSpPr>
            <p:nvPr userDrawn="1"/>
          </p:nvSpPr>
          <p:spPr bwMode="auto">
            <a:xfrm>
              <a:off x="3494088" y="2573338"/>
              <a:ext cx="4970463" cy="17351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112696" y="2817089"/>
            <a:ext cx="5676900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105470" y="3527803"/>
            <a:ext cx="569135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0" y="820738"/>
            <a:ext cx="12192000" cy="5902325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3634506" y="2088772"/>
            <a:ext cx="4716690" cy="54578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rgbClr val="2C2E3A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3649991" y="2938383"/>
            <a:ext cx="46838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rgbClr val="2C2E3A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649991" y="3254017"/>
            <a:ext cx="46838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rgbClr val="2C2E3A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jpeg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5.jpeg"/><Relationship Id="rId2" Type="http://schemas.openxmlformats.org/officeDocument/2006/relationships/image" Target="../media/image17.jpeg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slide" Target="slide9.xml"/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jpeg"/><Relationship Id="rId2" Type="http://schemas.openxmlformats.org/officeDocument/2006/relationships/image" Target="../media/image11.jpeg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jpeg"/><Relationship Id="rId3" Type="http://schemas.openxmlformats.org/officeDocument/2006/relationships/image" Target="../media/image11.jpeg"/><Relationship Id="rId2" Type="http://schemas.openxmlformats.org/officeDocument/2006/relationships/image" Target="../media/image17.jpe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684603" y="3336109"/>
            <a:ext cx="3684135" cy="248371"/>
          </a:xfrm>
        </p:spPr>
        <p:txBody>
          <a:bodyPr/>
          <a:lstStyle/>
          <a:p>
            <a:r>
              <a:rPr lang="zh-CN" altLang="en-US" dirty="0"/>
              <a:t>组员：郭秦平        林滨</a:t>
            </a:r>
            <a:endParaRPr lang="zh-CN" altLang="en-US" dirty="0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1"/>
          </p:nvPr>
        </p:nvSpPr>
        <p:spPr>
          <a:xfrm>
            <a:off x="684603" y="3794243"/>
            <a:ext cx="3684135" cy="248371"/>
          </a:xfrm>
        </p:spPr>
        <p:txBody>
          <a:bodyPr/>
          <a:lstStyle/>
          <a:p>
            <a:r>
              <a:rPr lang="en-US" altLang="zh-CN" dirty="0"/>
              <a:t>           </a:t>
            </a:r>
            <a:r>
              <a:rPr lang="zh-CN" altLang="en-US" dirty="0"/>
              <a:t>郑国兵        武金磊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4603" y="2163854"/>
            <a:ext cx="5469618" cy="558799"/>
          </a:xfrm>
        </p:spPr>
        <p:txBody>
          <a:bodyPr anchor="t">
            <a:normAutofit/>
          </a:bodyPr>
          <a:lstStyle/>
          <a:p>
            <a:r>
              <a:rPr lang="zh-CN" altLang="en-US" sz="1800" dirty="0"/>
              <a:t>工作汇报</a:t>
            </a:r>
            <a:endParaRPr lang="en-US" alt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4603" y="1284288"/>
            <a:ext cx="5469618" cy="734635"/>
          </a:xfrm>
        </p:spPr>
        <p:txBody>
          <a:bodyPr anchor="b"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个人博客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前台用户操作界面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19547" y="5134866"/>
            <a:ext cx="1152906" cy="10024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>
                  <a:lumMod val="8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00091eef-2658-4908-ae12-dd5286d0267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829" y="1169923"/>
            <a:ext cx="10865363" cy="5006265"/>
            <a:chOff x="670829" y="1169923"/>
            <a:chExt cx="10865363" cy="5006265"/>
          </a:xfrm>
        </p:grpSpPr>
        <p:sp>
          <p:nvSpPr>
            <p:cNvPr id="6" name="iśḻiḍé"/>
            <p:cNvSpPr>
              <a:spLocks noChangeAspect="1"/>
            </p:cNvSpPr>
            <p:nvPr/>
          </p:nvSpPr>
          <p:spPr>
            <a:xfrm>
              <a:off x="6022217" y="3276600"/>
              <a:ext cx="152400" cy="152400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7" name="ísliḍè"/>
            <p:cNvGrpSpPr/>
            <p:nvPr/>
          </p:nvGrpSpPr>
          <p:grpSpPr>
            <a:xfrm>
              <a:off x="4359424" y="3681028"/>
              <a:ext cx="2988950" cy="2495160"/>
              <a:chOff x="4359424" y="3681028"/>
              <a:chExt cx="2988950" cy="2495160"/>
            </a:xfrm>
          </p:grpSpPr>
          <p:sp>
            <p:nvSpPr>
              <p:cNvPr id="58" name="íşļiďè"/>
              <p:cNvSpPr/>
              <p:nvPr/>
            </p:nvSpPr>
            <p:spPr bwMode="auto">
              <a:xfrm>
                <a:off x="4853214" y="3681028"/>
                <a:ext cx="2495160" cy="24951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59" name="í$1ïḍe"/>
              <p:cNvGrpSpPr/>
              <p:nvPr/>
            </p:nvGrpSpPr>
            <p:grpSpPr>
              <a:xfrm>
                <a:off x="4359424" y="3692215"/>
                <a:ext cx="2976945" cy="2306214"/>
                <a:chOff x="4359424" y="3692215"/>
                <a:chExt cx="2976945" cy="2306214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60" name="iṡḻíďê"/>
                <p:cNvSpPr/>
                <p:nvPr/>
              </p:nvSpPr>
              <p:spPr bwMode="auto">
                <a:xfrm>
                  <a:off x="5481366" y="5974438"/>
                  <a:ext cx="7634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1" name="íṣ1iďê"/>
                <p:cNvSpPr/>
                <p:nvPr/>
              </p:nvSpPr>
              <p:spPr bwMode="auto">
                <a:xfrm>
                  <a:off x="6891437" y="4030001"/>
                  <a:ext cx="69795" cy="38169"/>
                </a:xfrm>
                <a:custGeom>
                  <a:avLst/>
                  <a:gdLst>
                    <a:gd name="T0" fmla="*/ 1 w 9"/>
                    <a:gd name="T1" fmla="*/ 1 h 5"/>
                    <a:gd name="T2" fmla="*/ 2 w 9"/>
                    <a:gd name="T3" fmla="*/ 4 h 5"/>
                    <a:gd name="T4" fmla="*/ 5 w 9"/>
                    <a:gd name="T5" fmla="*/ 4 h 5"/>
                    <a:gd name="T6" fmla="*/ 7 w 9"/>
                    <a:gd name="T7" fmla="*/ 4 h 5"/>
                    <a:gd name="T8" fmla="*/ 9 w 9"/>
                    <a:gd name="T9" fmla="*/ 5 h 5"/>
                    <a:gd name="T10" fmla="*/ 5 w 9"/>
                    <a:gd name="T11" fmla="*/ 1 h 5"/>
                    <a:gd name="T12" fmla="*/ 2 w 9"/>
                    <a:gd name="T13" fmla="*/ 0 h 5"/>
                    <a:gd name="T14" fmla="*/ 1 w 9"/>
                    <a:gd name="T15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5">
                      <a:moveTo>
                        <a:pt x="1" y="1"/>
                      </a:moveTo>
                      <a:cubicBezTo>
                        <a:pt x="2" y="2"/>
                        <a:pt x="2" y="2"/>
                        <a:pt x="2" y="4"/>
                      </a:cubicBezTo>
                      <a:cubicBezTo>
                        <a:pt x="3" y="5"/>
                        <a:pt x="4" y="4"/>
                        <a:pt x="5" y="4"/>
                      </a:cubicBezTo>
                      <a:cubicBezTo>
                        <a:pt x="5" y="3"/>
                        <a:pt x="5" y="3"/>
                        <a:pt x="7" y="4"/>
                      </a:cubicBezTo>
                      <a:cubicBezTo>
                        <a:pt x="8" y="5"/>
                        <a:pt x="8" y="5"/>
                        <a:pt x="9" y="5"/>
                      </a:cubicBezTo>
                      <a:cubicBezTo>
                        <a:pt x="7" y="4"/>
                        <a:pt x="6" y="2"/>
                        <a:pt x="5" y="1"/>
                      </a:cubicBezTo>
                      <a:cubicBezTo>
                        <a:pt x="4" y="1"/>
                        <a:pt x="3" y="1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2" name="iṩḻîḍè"/>
                <p:cNvSpPr/>
                <p:nvPr/>
              </p:nvSpPr>
              <p:spPr bwMode="auto">
                <a:xfrm>
                  <a:off x="6852177" y="4084529"/>
                  <a:ext cx="39260" cy="45803"/>
                </a:xfrm>
                <a:custGeom>
                  <a:avLst/>
                  <a:gdLst>
                    <a:gd name="T0" fmla="*/ 5 w 5"/>
                    <a:gd name="T1" fmla="*/ 5 h 6"/>
                    <a:gd name="T2" fmla="*/ 0 w 5"/>
                    <a:gd name="T3" fmla="*/ 3 h 6"/>
                    <a:gd name="T4" fmla="*/ 5 w 5"/>
                    <a:gd name="T5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6">
                      <a:moveTo>
                        <a:pt x="5" y="5"/>
                      </a:moveTo>
                      <a:cubicBezTo>
                        <a:pt x="5" y="4"/>
                        <a:pt x="1" y="0"/>
                        <a:pt x="0" y="3"/>
                      </a:cubicBezTo>
                      <a:cubicBezTo>
                        <a:pt x="0" y="4"/>
                        <a:pt x="4" y="6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3" name="iSḷîḋê"/>
                <p:cNvSpPr/>
                <p:nvPr/>
              </p:nvSpPr>
              <p:spPr bwMode="auto">
                <a:xfrm>
                  <a:off x="4907741" y="4681055"/>
                  <a:ext cx="45803" cy="92696"/>
                </a:xfrm>
                <a:custGeom>
                  <a:avLst/>
                  <a:gdLst>
                    <a:gd name="T0" fmla="*/ 2 w 6"/>
                    <a:gd name="T1" fmla="*/ 9 h 12"/>
                    <a:gd name="T2" fmla="*/ 5 w 6"/>
                    <a:gd name="T3" fmla="*/ 11 h 12"/>
                    <a:gd name="T4" fmla="*/ 3 w 6"/>
                    <a:gd name="T5" fmla="*/ 6 h 12"/>
                    <a:gd name="T6" fmla="*/ 1 w 6"/>
                    <a:gd name="T7" fmla="*/ 1 h 12"/>
                    <a:gd name="T8" fmla="*/ 1 w 6"/>
                    <a:gd name="T9" fmla="*/ 0 h 12"/>
                    <a:gd name="T10" fmla="*/ 0 w 6"/>
                    <a:gd name="T11" fmla="*/ 4 h 12"/>
                    <a:gd name="T12" fmla="*/ 1 w 6"/>
                    <a:gd name="T13" fmla="*/ 7 h 12"/>
                    <a:gd name="T14" fmla="*/ 2 w 6"/>
                    <a:gd name="T15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12">
                      <a:moveTo>
                        <a:pt x="2" y="9"/>
                      </a:moveTo>
                      <a:cubicBezTo>
                        <a:pt x="3" y="9"/>
                        <a:pt x="4" y="12"/>
                        <a:pt x="5" y="11"/>
                      </a:cubicBezTo>
                      <a:cubicBezTo>
                        <a:pt x="6" y="9"/>
                        <a:pt x="3" y="7"/>
                        <a:pt x="3" y="6"/>
                      </a:cubicBezTo>
                      <a:cubicBezTo>
                        <a:pt x="2" y="5"/>
                        <a:pt x="3" y="3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1" y="8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4" name="îṧḷíďé"/>
                <p:cNvSpPr/>
                <p:nvPr/>
              </p:nvSpPr>
              <p:spPr bwMode="auto">
                <a:xfrm>
                  <a:off x="5294883" y="3990742"/>
                  <a:ext cx="46893" cy="31626"/>
                </a:xfrm>
                <a:custGeom>
                  <a:avLst/>
                  <a:gdLst>
                    <a:gd name="T0" fmla="*/ 1 w 6"/>
                    <a:gd name="T1" fmla="*/ 4 h 4"/>
                    <a:gd name="T2" fmla="*/ 3 w 6"/>
                    <a:gd name="T3" fmla="*/ 3 h 4"/>
                    <a:gd name="T4" fmla="*/ 6 w 6"/>
                    <a:gd name="T5" fmla="*/ 1 h 4"/>
                    <a:gd name="T6" fmla="*/ 5 w 6"/>
                    <a:gd name="T7" fmla="*/ 0 h 4"/>
                    <a:gd name="T8" fmla="*/ 0 w 6"/>
                    <a:gd name="T9" fmla="*/ 4 h 4"/>
                    <a:gd name="T10" fmla="*/ 1 w 6"/>
                    <a:gd name="T11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4">
                      <a:moveTo>
                        <a:pt x="1" y="4"/>
                      </a:moveTo>
                      <a:cubicBezTo>
                        <a:pt x="1" y="4"/>
                        <a:pt x="3" y="3"/>
                        <a:pt x="3" y="3"/>
                      </a:cubicBezTo>
                      <a:cubicBezTo>
                        <a:pt x="4" y="3"/>
                        <a:pt x="6" y="2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3" y="1"/>
                        <a:pt x="2" y="3"/>
                        <a:pt x="0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5" name="ïṧļiḓe"/>
                <p:cNvSpPr/>
                <p:nvPr/>
              </p:nvSpPr>
              <p:spPr bwMode="auto">
                <a:xfrm>
                  <a:off x="5357044" y="3920947"/>
                  <a:ext cx="262821" cy="154857"/>
                </a:xfrm>
                <a:custGeom>
                  <a:avLst/>
                  <a:gdLst>
                    <a:gd name="T0" fmla="*/ 0 w 34"/>
                    <a:gd name="T1" fmla="*/ 7 h 20"/>
                    <a:gd name="T2" fmla="*/ 2 w 34"/>
                    <a:gd name="T3" fmla="*/ 6 h 20"/>
                    <a:gd name="T4" fmla="*/ 3 w 34"/>
                    <a:gd name="T5" fmla="*/ 5 h 20"/>
                    <a:gd name="T6" fmla="*/ 4 w 34"/>
                    <a:gd name="T7" fmla="*/ 7 h 20"/>
                    <a:gd name="T8" fmla="*/ 6 w 34"/>
                    <a:gd name="T9" fmla="*/ 7 h 20"/>
                    <a:gd name="T10" fmla="*/ 5 w 34"/>
                    <a:gd name="T11" fmla="*/ 10 h 20"/>
                    <a:gd name="T12" fmla="*/ 4 w 34"/>
                    <a:gd name="T13" fmla="*/ 11 h 20"/>
                    <a:gd name="T14" fmla="*/ 7 w 34"/>
                    <a:gd name="T15" fmla="*/ 11 h 20"/>
                    <a:gd name="T16" fmla="*/ 9 w 34"/>
                    <a:gd name="T17" fmla="*/ 9 h 20"/>
                    <a:gd name="T18" fmla="*/ 11 w 34"/>
                    <a:gd name="T19" fmla="*/ 8 h 20"/>
                    <a:gd name="T20" fmla="*/ 11 w 34"/>
                    <a:gd name="T21" fmla="*/ 10 h 20"/>
                    <a:gd name="T22" fmla="*/ 8 w 34"/>
                    <a:gd name="T23" fmla="*/ 12 h 20"/>
                    <a:gd name="T24" fmla="*/ 5 w 34"/>
                    <a:gd name="T25" fmla="*/ 13 h 20"/>
                    <a:gd name="T26" fmla="*/ 2 w 34"/>
                    <a:gd name="T27" fmla="*/ 14 h 20"/>
                    <a:gd name="T28" fmla="*/ 2 w 34"/>
                    <a:gd name="T29" fmla="*/ 17 h 20"/>
                    <a:gd name="T30" fmla="*/ 4 w 34"/>
                    <a:gd name="T31" fmla="*/ 16 h 20"/>
                    <a:gd name="T32" fmla="*/ 10 w 34"/>
                    <a:gd name="T33" fmla="*/ 16 h 20"/>
                    <a:gd name="T34" fmla="*/ 13 w 34"/>
                    <a:gd name="T35" fmla="*/ 17 h 20"/>
                    <a:gd name="T36" fmla="*/ 15 w 34"/>
                    <a:gd name="T37" fmla="*/ 18 h 20"/>
                    <a:gd name="T38" fmla="*/ 17 w 34"/>
                    <a:gd name="T39" fmla="*/ 18 h 20"/>
                    <a:gd name="T40" fmla="*/ 19 w 34"/>
                    <a:gd name="T41" fmla="*/ 19 h 20"/>
                    <a:gd name="T42" fmla="*/ 22 w 34"/>
                    <a:gd name="T43" fmla="*/ 19 h 20"/>
                    <a:gd name="T44" fmla="*/ 24 w 34"/>
                    <a:gd name="T45" fmla="*/ 18 h 20"/>
                    <a:gd name="T46" fmla="*/ 26 w 34"/>
                    <a:gd name="T47" fmla="*/ 18 h 20"/>
                    <a:gd name="T48" fmla="*/ 26 w 34"/>
                    <a:gd name="T49" fmla="*/ 15 h 20"/>
                    <a:gd name="T50" fmla="*/ 22 w 34"/>
                    <a:gd name="T51" fmla="*/ 13 h 20"/>
                    <a:gd name="T52" fmla="*/ 22 w 34"/>
                    <a:gd name="T53" fmla="*/ 12 h 20"/>
                    <a:gd name="T54" fmla="*/ 26 w 34"/>
                    <a:gd name="T55" fmla="*/ 13 h 20"/>
                    <a:gd name="T56" fmla="*/ 29 w 34"/>
                    <a:gd name="T57" fmla="*/ 13 h 20"/>
                    <a:gd name="T58" fmla="*/ 32 w 34"/>
                    <a:gd name="T59" fmla="*/ 12 h 20"/>
                    <a:gd name="T60" fmla="*/ 34 w 34"/>
                    <a:gd name="T61" fmla="*/ 10 h 20"/>
                    <a:gd name="T62" fmla="*/ 28 w 34"/>
                    <a:gd name="T63" fmla="*/ 9 h 20"/>
                    <a:gd name="T64" fmla="*/ 25 w 34"/>
                    <a:gd name="T65" fmla="*/ 7 h 20"/>
                    <a:gd name="T66" fmla="*/ 22 w 34"/>
                    <a:gd name="T67" fmla="*/ 7 h 20"/>
                    <a:gd name="T68" fmla="*/ 22 w 34"/>
                    <a:gd name="T69" fmla="*/ 3 h 20"/>
                    <a:gd name="T70" fmla="*/ 14 w 34"/>
                    <a:gd name="T71" fmla="*/ 2 h 20"/>
                    <a:gd name="T72" fmla="*/ 8 w 34"/>
                    <a:gd name="T73" fmla="*/ 0 h 20"/>
                    <a:gd name="T74" fmla="*/ 0 w 34"/>
                    <a:gd name="T75" fmla="*/ 7 h 20"/>
                    <a:gd name="T76" fmla="*/ 0 w 34"/>
                    <a:gd name="T77" fmla="*/ 7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4" h="20">
                      <a:moveTo>
                        <a:pt x="0" y="7"/>
                      </a:moveTo>
                      <a:cubicBezTo>
                        <a:pt x="0" y="7"/>
                        <a:pt x="2" y="7"/>
                        <a:pt x="2" y="6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5"/>
                        <a:pt x="2" y="7"/>
                        <a:pt x="4" y="7"/>
                      </a:cubicBezTo>
                      <a:cubicBezTo>
                        <a:pt x="5" y="6"/>
                        <a:pt x="5" y="6"/>
                        <a:pt x="6" y="7"/>
                      </a:cubicBezTo>
                      <a:cubicBezTo>
                        <a:pt x="7" y="7"/>
                        <a:pt x="5" y="9"/>
                        <a:pt x="5" y="10"/>
                      </a:cubicBezTo>
                      <a:cubicBezTo>
                        <a:pt x="4" y="10"/>
                        <a:pt x="3" y="11"/>
                        <a:pt x="4" y="11"/>
                      </a:cubicBezTo>
                      <a:cubicBezTo>
                        <a:pt x="6" y="11"/>
                        <a:pt x="7" y="11"/>
                        <a:pt x="7" y="11"/>
                      </a:cubicBezTo>
                      <a:cubicBezTo>
                        <a:pt x="7" y="11"/>
                        <a:pt x="8" y="9"/>
                        <a:pt x="9" y="9"/>
                      </a:cubicBezTo>
                      <a:cubicBezTo>
                        <a:pt x="9" y="8"/>
                        <a:pt x="10" y="8"/>
                        <a:pt x="11" y="8"/>
                      </a:cubicBezTo>
                      <a:cubicBezTo>
                        <a:pt x="11" y="9"/>
                        <a:pt x="14" y="9"/>
                        <a:pt x="11" y="10"/>
                      </a:cubicBezTo>
                      <a:cubicBezTo>
                        <a:pt x="9" y="11"/>
                        <a:pt x="8" y="11"/>
                        <a:pt x="8" y="12"/>
                      </a:cubicBezTo>
                      <a:cubicBezTo>
                        <a:pt x="7" y="13"/>
                        <a:pt x="7" y="14"/>
                        <a:pt x="5" y="13"/>
                      </a:cubicBezTo>
                      <a:cubicBezTo>
                        <a:pt x="3" y="13"/>
                        <a:pt x="2" y="13"/>
                        <a:pt x="2" y="14"/>
                      </a:cubicBezTo>
                      <a:cubicBezTo>
                        <a:pt x="1" y="15"/>
                        <a:pt x="1" y="17"/>
                        <a:pt x="2" y="17"/>
                      </a:cubicBezTo>
                      <a:cubicBezTo>
                        <a:pt x="3" y="17"/>
                        <a:pt x="3" y="17"/>
                        <a:pt x="4" y="16"/>
                      </a:cubicBezTo>
                      <a:cubicBezTo>
                        <a:pt x="5" y="16"/>
                        <a:pt x="9" y="16"/>
                        <a:pt x="10" y="16"/>
                      </a:cubicBezTo>
                      <a:cubicBezTo>
                        <a:pt x="11" y="16"/>
                        <a:pt x="12" y="17"/>
                        <a:pt x="13" y="17"/>
                      </a:cubicBezTo>
                      <a:cubicBezTo>
                        <a:pt x="13" y="17"/>
                        <a:pt x="14" y="18"/>
                        <a:pt x="15" y="18"/>
                      </a:cubicBezTo>
                      <a:cubicBezTo>
                        <a:pt x="16" y="19"/>
                        <a:pt x="16" y="17"/>
                        <a:pt x="17" y="18"/>
                      </a:cubicBezTo>
                      <a:cubicBezTo>
                        <a:pt x="19" y="19"/>
                        <a:pt x="18" y="19"/>
                        <a:pt x="19" y="19"/>
                      </a:cubicBezTo>
                      <a:cubicBezTo>
                        <a:pt x="20" y="19"/>
                        <a:pt x="22" y="19"/>
                        <a:pt x="22" y="19"/>
                      </a:cubicBezTo>
                      <a:cubicBezTo>
                        <a:pt x="22" y="19"/>
                        <a:pt x="22" y="17"/>
                        <a:pt x="24" y="18"/>
                      </a:cubicBezTo>
                      <a:cubicBezTo>
                        <a:pt x="25" y="18"/>
                        <a:pt x="26" y="20"/>
                        <a:pt x="26" y="18"/>
                      </a:cubicBezTo>
                      <a:cubicBezTo>
                        <a:pt x="26" y="17"/>
                        <a:pt x="27" y="16"/>
                        <a:pt x="26" y="15"/>
                      </a:cubicBezTo>
                      <a:cubicBezTo>
                        <a:pt x="24" y="14"/>
                        <a:pt x="22" y="14"/>
                        <a:pt x="22" y="13"/>
                      </a:cubicBezTo>
                      <a:cubicBezTo>
                        <a:pt x="22" y="13"/>
                        <a:pt x="22" y="12"/>
                        <a:pt x="22" y="12"/>
                      </a:cubicBezTo>
                      <a:cubicBezTo>
                        <a:pt x="23" y="11"/>
                        <a:pt x="25" y="12"/>
                        <a:pt x="26" y="13"/>
                      </a:cubicBezTo>
                      <a:cubicBezTo>
                        <a:pt x="27" y="13"/>
                        <a:pt x="28" y="14"/>
                        <a:pt x="29" y="13"/>
                      </a:cubicBezTo>
                      <a:cubicBezTo>
                        <a:pt x="30" y="13"/>
                        <a:pt x="31" y="12"/>
                        <a:pt x="32" y="12"/>
                      </a:cubicBezTo>
                      <a:cubicBezTo>
                        <a:pt x="32" y="11"/>
                        <a:pt x="34" y="10"/>
                        <a:pt x="34" y="10"/>
                      </a:cubicBezTo>
                      <a:cubicBezTo>
                        <a:pt x="34" y="10"/>
                        <a:pt x="29" y="9"/>
                        <a:pt x="28" y="9"/>
                      </a:cubicBezTo>
                      <a:cubicBezTo>
                        <a:pt x="28" y="8"/>
                        <a:pt x="26" y="7"/>
                        <a:pt x="25" y="7"/>
                      </a:cubicBezTo>
                      <a:cubicBezTo>
                        <a:pt x="25" y="7"/>
                        <a:pt x="23" y="8"/>
                        <a:pt x="22" y="7"/>
                      </a:cubicBezTo>
                      <a:cubicBezTo>
                        <a:pt x="22" y="5"/>
                        <a:pt x="22" y="3"/>
                        <a:pt x="22" y="3"/>
                      </a:cubicBezTo>
                      <a:cubicBezTo>
                        <a:pt x="21" y="3"/>
                        <a:pt x="15" y="3"/>
                        <a:pt x="14" y="2"/>
                      </a:cubicBezTo>
                      <a:cubicBezTo>
                        <a:pt x="13" y="2"/>
                        <a:pt x="10" y="1"/>
                        <a:pt x="8" y="0"/>
                      </a:cubicBezTo>
                      <a:cubicBezTo>
                        <a:pt x="5" y="2"/>
                        <a:pt x="3" y="4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6" name="ïṥľîḋe"/>
                <p:cNvSpPr/>
                <p:nvPr/>
              </p:nvSpPr>
              <p:spPr bwMode="auto">
                <a:xfrm>
                  <a:off x="4915375" y="4068170"/>
                  <a:ext cx="1085089" cy="1930259"/>
                </a:xfrm>
                <a:custGeom>
                  <a:avLst/>
                  <a:gdLst>
                    <a:gd name="T0" fmla="*/ 82 w 140"/>
                    <a:gd name="T1" fmla="*/ 249 h 249"/>
                    <a:gd name="T2" fmla="*/ 81 w 140"/>
                    <a:gd name="T3" fmla="*/ 242 h 249"/>
                    <a:gd name="T4" fmla="*/ 86 w 140"/>
                    <a:gd name="T5" fmla="*/ 233 h 249"/>
                    <a:gd name="T6" fmla="*/ 89 w 140"/>
                    <a:gd name="T7" fmla="*/ 227 h 249"/>
                    <a:gd name="T8" fmla="*/ 95 w 140"/>
                    <a:gd name="T9" fmla="*/ 217 h 249"/>
                    <a:gd name="T10" fmla="*/ 109 w 140"/>
                    <a:gd name="T11" fmla="*/ 211 h 249"/>
                    <a:gd name="T12" fmla="*/ 122 w 140"/>
                    <a:gd name="T13" fmla="*/ 197 h 249"/>
                    <a:gd name="T14" fmla="*/ 133 w 140"/>
                    <a:gd name="T15" fmla="*/ 175 h 249"/>
                    <a:gd name="T16" fmla="*/ 127 w 140"/>
                    <a:gd name="T17" fmla="*/ 151 h 249"/>
                    <a:gd name="T18" fmla="*/ 109 w 140"/>
                    <a:gd name="T19" fmla="*/ 150 h 249"/>
                    <a:gd name="T20" fmla="*/ 109 w 140"/>
                    <a:gd name="T21" fmla="*/ 141 h 249"/>
                    <a:gd name="T22" fmla="*/ 90 w 140"/>
                    <a:gd name="T23" fmla="*/ 124 h 249"/>
                    <a:gd name="T24" fmla="*/ 84 w 140"/>
                    <a:gd name="T25" fmla="*/ 119 h 249"/>
                    <a:gd name="T26" fmla="*/ 72 w 140"/>
                    <a:gd name="T27" fmla="*/ 118 h 249"/>
                    <a:gd name="T28" fmla="*/ 65 w 140"/>
                    <a:gd name="T29" fmla="*/ 113 h 249"/>
                    <a:gd name="T30" fmla="*/ 50 w 140"/>
                    <a:gd name="T31" fmla="*/ 119 h 249"/>
                    <a:gd name="T32" fmla="*/ 41 w 140"/>
                    <a:gd name="T33" fmla="*/ 104 h 249"/>
                    <a:gd name="T34" fmla="*/ 36 w 140"/>
                    <a:gd name="T35" fmla="*/ 92 h 249"/>
                    <a:gd name="T36" fmla="*/ 23 w 140"/>
                    <a:gd name="T37" fmla="*/ 98 h 249"/>
                    <a:gd name="T38" fmla="*/ 25 w 140"/>
                    <a:gd name="T39" fmla="*/ 74 h 249"/>
                    <a:gd name="T40" fmla="*/ 40 w 140"/>
                    <a:gd name="T41" fmla="*/ 71 h 249"/>
                    <a:gd name="T42" fmla="*/ 49 w 140"/>
                    <a:gd name="T43" fmla="*/ 78 h 249"/>
                    <a:gd name="T44" fmla="*/ 57 w 140"/>
                    <a:gd name="T45" fmla="*/ 53 h 249"/>
                    <a:gd name="T46" fmla="*/ 65 w 140"/>
                    <a:gd name="T47" fmla="*/ 46 h 249"/>
                    <a:gd name="T48" fmla="*/ 76 w 140"/>
                    <a:gd name="T49" fmla="*/ 37 h 249"/>
                    <a:gd name="T50" fmla="*/ 88 w 140"/>
                    <a:gd name="T51" fmla="*/ 32 h 249"/>
                    <a:gd name="T52" fmla="*/ 80 w 140"/>
                    <a:gd name="T53" fmla="*/ 30 h 249"/>
                    <a:gd name="T54" fmla="*/ 72 w 140"/>
                    <a:gd name="T55" fmla="*/ 26 h 249"/>
                    <a:gd name="T56" fmla="*/ 86 w 140"/>
                    <a:gd name="T57" fmla="*/ 25 h 249"/>
                    <a:gd name="T58" fmla="*/ 91 w 140"/>
                    <a:gd name="T59" fmla="*/ 28 h 249"/>
                    <a:gd name="T60" fmla="*/ 102 w 140"/>
                    <a:gd name="T61" fmla="*/ 30 h 249"/>
                    <a:gd name="T62" fmla="*/ 96 w 140"/>
                    <a:gd name="T63" fmla="*/ 23 h 249"/>
                    <a:gd name="T64" fmla="*/ 88 w 140"/>
                    <a:gd name="T65" fmla="*/ 12 h 249"/>
                    <a:gd name="T66" fmla="*/ 73 w 140"/>
                    <a:gd name="T67" fmla="*/ 6 h 249"/>
                    <a:gd name="T68" fmla="*/ 58 w 140"/>
                    <a:gd name="T69" fmla="*/ 4 h 249"/>
                    <a:gd name="T70" fmla="*/ 56 w 140"/>
                    <a:gd name="T71" fmla="*/ 15 h 249"/>
                    <a:gd name="T72" fmla="*/ 51 w 140"/>
                    <a:gd name="T73" fmla="*/ 21 h 249"/>
                    <a:gd name="T74" fmla="*/ 42 w 140"/>
                    <a:gd name="T75" fmla="*/ 15 h 249"/>
                    <a:gd name="T76" fmla="*/ 2 w 140"/>
                    <a:gd name="T77" fmla="*/ 80 h 249"/>
                    <a:gd name="T78" fmla="*/ 14 w 140"/>
                    <a:gd name="T79" fmla="*/ 101 h 249"/>
                    <a:gd name="T80" fmla="*/ 27 w 140"/>
                    <a:gd name="T81" fmla="*/ 107 h 249"/>
                    <a:gd name="T82" fmla="*/ 40 w 140"/>
                    <a:gd name="T83" fmla="*/ 120 h 249"/>
                    <a:gd name="T84" fmla="*/ 52 w 140"/>
                    <a:gd name="T85" fmla="*/ 123 h 249"/>
                    <a:gd name="T86" fmla="*/ 48 w 140"/>
                    <a:gd name="T87" fmla="*/ 144 h 249"/>
                    <a:gd name="T88" fmla="*/ 58 w 140"/>
                    <a:gd name="T89" fmla="*/ 174 h 249"/>
                    <a:gd name="T90" fmla="*/ 71 w 140"/>
                    <a:gd name="T91" fmla="*/ 198 h 249"/>
                    <a:gd name="T92" fmla="*/ 70 w 140"/>
                    <a:gd name="T93" fmla="*/ 217 h 249"/>
                    <a:gd name="T94" fmla="*/ 70 w 140"/>
                    <a:gd name="T95" fmla="*/ 231 h 249"/>
                    <a:gd name="T96" fmla="*/ 71 w 140"/>
                    <a:gd name="T97" fmla="*/ 241 h 249"/>
                    <a:gd name="T98" fmla="*/ 75 w 140"/>
                    <a:gd name="T99" fmla="*/ 247 h 249"/>
                    <a:gd name="T100" fmla="*/ 54 w 140"/>
                    <a:gd name="T101" fmla="*/ 42 h 249"/>
                    <a:gd name="T102" fmla="*/ 55 w 140"/>
                    <a:gd name="T103" fmla="*/ 38 h 249"/>
                    <a:gd name="T104" fmla="*/ 48 w 140"/>
                    <a:gd name="T105" fmla="*/ 42 h 249"/>
                    <a:gd name="T106" fmla="*/ 39 w 140"/>
                    <a:gd name="T107" fmla="*/ 46 h 249"/>
                    <a:gd name="T108" fmla="*/ 50 w 140"/>
                    <a:gd name="T109" fmla="*/ 34 h 249"/>
                    <a:gd name="T110" fmla="*/ 40 w 140"/>
                    <a:gd name="T111" fmla="*/ 32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40" h="249">
                      <a:moveTo>
                        <a:pt x="77" y="248"/>
                      </a:moveTo>
                      <a:cubicBezTo>
                        <a:pt x="78" y="248"/>
                        <a:pt x="79" y="248"/>
                        <a:pt x="78" y="246"/>
                      </a:cubicBezTo>
                      <a:cubicBezTo>
                        <a:pt x="78" y="245"/>
                        <a:pt x="81" y="246"/>
                        <a:pt x="80" y="247"/>
                      </a:cubicBezTo>
                      <a:cubicBezTo>
                        <a:pt x="78" y="248"/>
                        <a:pt x="78" y="248"/>
                        <a:pt x="78" y="248"/>
                      </a:cubicBezTo>
                      <a:cubicBezTo>
                        <a:pt x="79" y="248"/>
                        <a:pt x="81" y="249"/>
                        <a:pt x="82" y="249"/>
                      </a:cubicBezTo>
                      <a:cubicBezTo>
                        <a:pt x="83" y="249"/>
                        <a:pt x="86" y="249"/>
                        <a:pt x="86" y="249"/>
                      </a:cubicBezTo>
                      <a:cubicBezTo>
                        <a:pt x="86" y="249"/>
                        <a:pt x="89" y="248"/>
                        <a:pt x="90" y="248"/>
                      </a:cubicBezTo>
                      <a:cubicBezTo>
                        <a:pt x="90" y="248"/>
                        <a:pt x="87" y="248"/>
                        <a:pt x="86" y="248"/>
                      </a:cubicBezTo>
                      <a:cubicBezTo>
                        <a:pt x="84" y="247"/>
                        <a:pt x="82" y="246"/>
                        <a:pt x="81" y="245"/>
                      </a:cubicBezTo>
                      <a:cubicBezTo>
                        <a:pt x="81" y="244"/>
                        <a:pt x="80" y="243"/>
                        <a:pt x="81" y="242"/>
                      </a:cubicBezTo>
                      <a:cubicBezTo>
                        <a:pt x="82" y="242"/>
                        <a:pt x="84" y="240"/>
                        <a:pt x="85" y="240"/>
                      </a:cubicBezTo>
                      <a:cubicBezTo>
                        <a:pt x="85" y="240"/>
                        <a:pt x="86" y="238"/>
                        <a:pt x="85" y="238"/>
                      </a:cubicBezTo>
                      <a:cubicBezTo>
                        <a:pt x="85" y="237"/>
                        <a:pt x="83" y="237"/>
                        <a:pt x="82" y="237"/>
                      </a:cubicBezTo>
                      <a:cubicBezTo>
                        <a:pt x="82" y="237"/>
                        <a:pt x="82" y="236"/>
                        <a:pt x="83" y="235"/>
                      </a:cubicBezTo>
                      <a:cubicBezTo>
                        <a:pt x="85" y="234"/>
                        <a:pt x="85" y="233"/>
                        <a:pt x="86" y="233"/>
                      </a:cubicBezTo>
                      <a:cubicBezTo>
                        <a:pt x="86" y="232"/>
                        <a:pt x="87" y="232"/>
                        <a:pt x="88" y="231"/>
                      </a:cubicBezTo>
                      <a:cubicBezTo>
                        <a:pt x="88" y="230"/>
                        <a:pt x="87" y="230"/>
                        <a:pt x="86" y="230"/>
                      </a:cubicBezTo>
                      <a:cubicBezTo>
                        <a:pt x="85" y="230"/>
                        <a:pt x="85" y="229"/>
                        <a:pt x="84" y="228"/>
                      </a:cubicBezTo>
                      <a:cubicBezTo>
                        <a:pt x="84" y="227"/>
                        <a:pt x="87" y="228"/>
                        <a:pt x="89" y="229"/>
                      </a:cubicBezTo>
                      <a:cubicBezTo>
                        <a:pt x="90" y="229"/>
                        <a:pt x="89" y="228"/>
                        <a:pt x="89" y="227"/>
                      </a:cubicBezTo>
                      <a:cubicBezTo>
                        <a:pt x="89" y="226"/>
                        <a:pt x="89" y="225"/>
                        <a:pt x="90" y="225"/>
                      </a:cubicBezTo>
                      <a:cubicBezTo>
                        <a:pt x="91" y="226"/>
                        <a:pt x="96" y="225"/>
                        <a:pt x="96" y="225"/>
                      </a:cubicBezTo>
                      <a:cubicBezTo>
                        <a:pt x="97" y="225"/>
                        <a:pt x="98" y="223"/>
                        <a:pt x="99" y="222"/>
                      </a:cubicBezTo>
                      <a:cubicBezTo>
                        <a:pt x="99" y="221"/>
                        <a:pt x="100" y="221"/>
                        <a:pt x="99" y="220"/>
                      </a:cubicBezTo>
                      <a:cubicBezTo>
                        <a:pt x="98" y="220"/>
                        <a:pt x="95" y="218"/>
                        <a:pt x="95" y="217"/>
                      </a:cubicBezTo>
                      <a:cubicBezTo>
                        <a:pt x="95" y="217"/>
                        <a:pt x="96" y="214"/>
                        <a:pt x="96" y="213"/>
                      </a:cubicBezTo>
                      <a:cubicBezTo>
                        <a:pt x="96" y="213"/>
                        <a:pt x="96" y="218"/>
                        <a:pt x="99" y="219"/>
                      </a:cubicBezTo>
                      <a:cubicBezTo>
                        <a:pt x="101" y="219"/>
                        <a:pt x="102" y="220"/>
                        <a:pt x="104" y="218"/>
                      </a:cubicBezTo>
                      <a:cubicBezTo>
                        <a:pt x="106" y="216"/>
                        <a:pt x="107" y="215"/>
                        <a:pt x="108" y="214"/>
                      </a:cubicBezTo>
                      <a:cubicBezTo>
                        <a:pt x="108" y="212"/>
                        <a:pt x="108" y="211"/>
                        <a:pt x="109" y="211"/>
                      </a:cubicBezTo>
                      <a:cubicBezTo>
                        <a:pt x="110" y="210"/>
                        <a:pt x="110" y="211"/>
                        <a:pt x="111" y="208"/>
                      </a:cubicBezTo>
                      <a:cubicBezTo>
                        <a:pt x="112" y="206"/>
                        <a:pt x="113" y="208"/>
                        <a:pt x="114" y="206"/>
                      </a:cubicBezTo>
                      <a:cubicBezTo>
                        <a:pt x="115" y="204"/>
                        <a:pt x="112" y="202"/>
                        <a:pt x="114" y="201"/>
                      </a:cubicBezTo>
                      <a:cubicBezTo>
                        <a:pt x="116" y="199"/>
                        <a:pt x="119" y="198"/>
                        <a:pt x="119" y="198"/>
                      </a:cubicBezTo>
                      <a:cubicBezTo>
                        <a:pt x="119" y="198"/>
                        <a:pt x="120" y="197"/>
                        <a:pt x="122" y="197"/>
                      </a:cubicBezTo>
                      <a:cubicBezTo>
                        <a:pt x="124" y="196"/>
                        <a:pt x="126" y="197"/>
                        <a:pt x="127" y="196"/>
                      </a:cubicBezTo>
                      <a:cubicBezTo>
                        <a:pt x="127" y="194"/>
                        <a:pt x="128" y="192"/>
                        <a:pt x="129" y="191"/>
                      </a:cubicBezTo>
                      <a:cubicBezTo>
                        <a:pt x="130" y="190"/>
                        <a:pt x="131" y="188"/>
                        <a:pt x="131" y="187"/>
                      </a:cubicBezTo>
                      <a:cubicBezTo>
                        <a:pt x="130" y="186"/>
                        <a:pt x="132" y="182"/>
                        <a:pt x="132" y="181"/>
                      </a:cubicBezTo>
                      <a:cubicBezTo>
                        <a:pt x="132" y="180"/>
                        <a:pt x="130" y="177"/>
                        <a:pt x="133" y="175"/>
                      </a:cubicBezTo>
                      <a:cubicBezTo>
                        <a:pt x="135" y="172"/>
                        <a:pt x="138" y="169"/>
                        <a:pt x="138" y="168"/>
                      </a:cubicBezTo>
                      <a:cubicBezTo>
                        <a:pt x="138" y="167"/>
                        <a:pt x="140" y="163"/>
                        <a:pt x="140" y="161"/>
                      </a:cubicBezTo>
                      <a:cubicBezTo>
                        <a:pt x="140" y="159"/>
                        <a:pt x="138" y="156"/>
                        <a:pt x="137" y="156"/>
                      </a:cubicBezTo>
                      <a:cubicBezTo>
                        <a:pt x="136" y="155"/>
                        <a:pt x="133" y="155"/>
                        <a:pt x="132" y="153"/>
                      </a:cubicBezTo>
                      <a:cubicBezTo>
                        <a:pt x="131" y="152"/>
                        <a:pt x="128" y="150"/>
                        <a:pt x="127" y="151"/>
                      </a:cubicBezTo>
                      <a:cubicBezTo>
                        <a:pt x="126" y="151"/>
                        <a:pt x="124" y="151"/>
                        <a:pt x="122" y="150"/>
                      </a:cubicBezTo>
                      <a:cubicBezTo>
                        <a:pt x="121" y="149"/>
                        <a:pt x="119" y="148"/>
                        <a:pt x="118" y="147"/>
                      </a:cubicBezTo>
                      <a:cubicBezTo>
                        <a:pt x="117" y="146"/>
                        <a:pt x="115" y="146"/>
                        <a:pt x="114" y="146"/>
                      </a:cubicBezTo>
                      <a:cubicBezTo>
                        <a:pt x="113" y="146"/>
                        <a:pt x="113" y="145"/>
                        <a:pt x="111" y="147"/>
                      </a:cubicBezTo>
                      <a:cubicBezTo>
                        <a:pt x="110" y="150"/>
                        <a:pt x="111" y="151"/>
                        <a:pt x="109" y="150"/>
                      </a:cubicBezTo>
                      <a:cubicBezTo>
                        <a:pt x="106" y="150"/>
                        <a:pt x="109" y="150"/>
                        <a:pt x="110" y="147"/>
                      </a:cubicBezTo>
                      <a:cubicBezTo>
                        <a:pt x="112" y="145"/>
                        <a:pt x="110" y="143"/>
                        <a:pt x="108" y="144"/>
                      </a:cubicBezTo>
                      <a:cubicBezTo>
                        <a:pt x="107" y="144"/>
                        <a:pt x="108" y="146"/>
                        <a:pt x="105" y="146"/>
                      </a:cubicBezTo>
                      <a:cubicBezTo>
                        <a:pt x="102" y="147"/>
                        <a:pt x="102" y="145"/>
                        <a:pt x="104" y="144"/>
                      </a:cubicBezTo>
                      <a:cubicBezTo>
                        <a:pt x="106" y="144"/>
                        <a:pt x="109" y="142"/>
                        <a:pt x="109" y="141"/>
                      </a:cubicBezTo>
                      <a:cubicBezTo>
                        <a:pt x="109" y="141"/>
                        <a:pt x="109" y="138"/>
                        <a:pt x="107" y="138"/>
                      </a:cubicBezTo>
                      <a:cubicBezTo>
                        <a:pt x="106" y="138"/>
                        <a:pt x="106" y="136"/>
                        <a:pt x="104" y="134"/>
                      </a:cubicBezTo>
                      <a:cubicBezTo>
                        <a:pt x="102" y="131"/>
                        <a:pt x="99" y="128"/>
                        <a:pt x="97" y="128"/>
                      </a:cubicBezTo>
                      <a:cubicBezTo>
                        <a:pt x="95" y="129"/>
                        <a:pt x="94" y="131"/>
                        <a:pt x="92" y="128"/>
                      </a:cubicBezTo>
                      <a:cubicBezTo>
                        <a:pt x="91" y="126"/>
                        <a:pt x="90" y="126"/>
                        <a:pt x="90" y="124"/>
                      </a:cubicBezTo>
                      <a:cubicBezTo>
                        <a:pt x="89" y="123"/>
                        <a:pt x="87" y="124"/>
                        <a:pt x="87" y="124"/>
                      </a:cubicBezTo>
                      <a:cubicBezTo>
                        <a:pt x="86" y="123"/>
                        <a:pt x="86" y="123"/>
                        <a:pt x="86" y="123"/>
                      </a:cubicBezTo>
                      <a:cubicBezTo>
                        <a:pt x="86" y="123"/>
                        <a:pt x="84" y="124"/>
                        <a:pt x="85" y="122"/>
                      </a:cubicBezTo>
                      <a:cubicBezTo>
                        <a:pt x="86" y="120"/>
                        <a:pt x="87" y="116"/>
                        <a:pt x="86" y="117"/>
                      </a:cubicBezTo>
                      <a:cubicBezTo>
                        <a:pt x="86" y="117"/>
                        <a:pt x="85" y="120"/>
                        <a:pt x="84" y="119"/>
                      </a:cubicBezTo>
                      <a:cubicBezTo>
                        <a:pt x="83" y="119"/>
                        <a:pt x="84" y="119"/>
                        <a:pt x="82" y="118"/>
                      </a:cubicBezTo>
                      <a:cubicBezTo>
                        <a:pt x="80" y="116"/>
                        <a:pt x="78" y="117"/>
                        <a:pt x="78" y="118"/>
                      </a:cubicBezTo>
                      <a:cubicBezTo>
                        <a:pt x="78" y="119"/>
                        <a:pt x="77" y="120"/>
                        <a:pt x="77" y="120"/>
                      </a:cubicBezTo>
                      <a:cubicBezTo>
                        <a:pt x="77" y="120"/>
                        <a:pt x="77" y="120"/>
                        <a:pt x="76" y="118"/>
                      </a:cubicBezTo>
                      <a:cubicBezTo>
                        <a:pt x="76" y="117"/>
                        <a:pt x="73" y="117"/>
                        <a:pt x="72" y="118"/>
                      </a:cubicBezTo>
                      <a:cubicBezTo>
                        <a:pt x="71" y="119"/>
                        <a:pt x="70" y="115"/>
                        <a:pt x="69" y="115"/>
                      </a:cubicBezTo>
                      <a:cubicBezTo>
                        <a:pt x="69" y="115"/>
                        <a:pt x="67" y="116"/>
                        <a:pt x="66" y="118"/>
                      </a:cubicBezTo>
                      <a:cubicBezTo>
                        <a:pt x="65" y="120"/>
                        <a:pt x="66" y="122"/>
                        <a:pt x="65" y="122"/>
                      </a:cubicBezTo>
                      <a:cubicBezTo>
                        <a:pt x="64" y="122"/>
                        <a:pt x="64" y="118"/>
                        <a:pt x="64" y="117"/>
                      </a:cubicBezTo>
                      <a:cubicBezTo>
                        <a:pt x="65" y="116"/>
                        <a:pt x="66" y="114"/>
                        <a:pt x="65" y="113"/>
                      </a:cubicBezTo>
                      <a:cubicBezTo>
                        <a:pt x="64" y="113"/>
                        <a:pt x="62" y="116"/>
                        <a:pt x="61" y="116"/>
                      </a:cubicBezTo>
                      <a:cubicBezTo>
                        <a:pt x="60" y="116"/>
                        <a:pt x="59" y="117"/>
                        <a:pt x="58" y="119"/>
                      </a:cubicBezTo>
                      <a:cubicBezTo>
                        <a:pt x="57" y="120"/>
                        <a:pt x="56" y="121"/>
                        <a:pt x="55" y="122"/>
                      </a:cubicBezTo>
                      <a:cubicBezTo>
                        <a:pt x="55" y="123"/>
                        <a:pt x="53" y="122"/>
                        <a:pt x="53" y="121"/>
                      </a:cubicBezTo>
                      <a:cubicBezTo>
                        <a:pt x="54" y="121"/>
                        <a:pt x="51" y="119"/>
                        <a:pt x="50" y="119"/>
                      </a:cubicBezTo>
                      <a:cubicBezTo>
                        <a:pt x="50" y="120"/>
                        <a:pt x="49" y="121"/>
                        <a:pt x="47" y="121"/>
                      </a:cubicBezTo>
                      <a:cubicBezTo>
                        <a:pt x="46" y="122"/>
                        <a:pt x="45" y="120"/>
                        <a:pt x="44" y="120"/>
                      </a:cubicBezTo>
                      <a:cubicBezTo>
                        <a:pt x="44" y="119"/>
                        <a:pt x="43" y="119"/>
                        <a:pt x="43" y="116"/>
                      </a:cubicBezTo>
                      <a:cubicBezTo>
                        <a:pt x="43" y="113"/>
                        <a:pt x="43" y="111"/>
                        <a:pt x="44" y="109"/>
                      </a:cubicBezTo>
                      <a:cubicBezTo>
                        <a:pt x="44" y="107"/>
                        <a:pt x="42" y="104"/>
                        <a:pt x="41" y="104"/>
                      </a:cubicBezTo>
                      <a:cubicBezTo>
                        <a:pt x="40" y="105"/>
                        <a:pt x="39" y="106"/>
                        <a:pt x="38" y="106"/>
                      </a:cubicBezTo>
                      <a:cubicBezTo>
                        <a:pt x="37" y="106"/>
                        <a:pt x="37" y="105"/>
                        <a:pt x="35" y="105"/>
                      </a:cubicBezTo>
                      <a:cubicBezTo>
                        <a:pt x="34" y="105"/>
                        <a:pt x="35" y="105"/>
                        <a:pt x="35" y="103"/>
                      </a:cubicBezTo>
                      <a:cubicBezTo>
                        <a:pt x="36" y="101"/>
                        <a:pt x="35" y="99"/>
                        <a:pt x="36" y="97"/>
                      </a:cubicBezTo>
                      <a:cubicBezTo>
                        <a:pt x="38" y="96"/>
                        <a:pt x="37" y="92"/>
                        <a:pt x="36" y="92"/>
                      </a:cubicBezTo>
                      <a:cubicBezTo>
                        <a:pt x="35" y="92"/>
                        <a:pt x="34" y="92"/>
                        <a:pt x="32" y="92"/>
                      </a:cubicBezTo>
                      <a:cubicBezTo>
                        <a:pt x="31" y="92"/>
                        <a:pt x="30" y="94"/>
                        <a:pt x="31" y="95"/>
                      </a:cubicBezTo>
                      <a:cubicBezTo>
                        <a:pt x="31" y="97"/>
                        <a:pt x="30" y="98"/>
                        <a:pt x="29" y="98"/>
                      </a:cubicBezTo>
                      <a:cubicBezTo>
                        <a:pt x="29" y="98"/>
                        <a:pt x="28" y="97"/>
                        <a:pt x="27" y="99"/>
                      </a:cubicBezTo>
                      <a:cubicBezTo>
                        <a:pt x="25" y="100"/>
                        <a:pt x="25" y="100"/>
                        <a:pt x="23" y="98"/>
                      </a:cubicBezTo>
                      <a:cubicBezTo>
                        <a:pt x="22" y="96"/>
                        <a:pt x="20" y="94"/>
                        <a:pt x="20" y="92"/>
                      </a:cubicBezTo>
                      <a:cubicBezTo>
                        <a:pt x="20" y="89"/>
                        <a:pt x="20" y="86"/>
                        <a:pt x="20" y="85"/>
                      </a:cubicBezTo>
                      <a:cubicBezTo>
                        <a:pt x="21" y="83"/>
                        <a:pt x="21" y="81"/>
                        <a:pt x="20" y="80"/>
                      </a:cubicBezTo>
                      <a:cubicBezTo>
                        <a:pt x="19" y="80"/>
                        <a:pt x="21" y="78"/>
                        <a:pt x="22" y="77"/>
                      </a:cubicBezTo>
                      <a:cubicBezTo>
                        <a:pt x="23" y="77"/>
                        <a:pt x="25" y="75"/>
                        <a:pt x="25" y="74"/>
                      </a:cubicBezTo>
                      <a:cubicBezTo>
                        <a:pt x="25" y="74"/>
                        <a:pt x="26" y="74"/>
                        <a:pt x="28" y="74"/>
                      </a:cubicBezTo>
                      <a:cubicBezTo>
                        <a:pt x="30" y="74"/>
                        <a:pt x="30" y="74"/>
                        <a:pt x="31" y="75"/>
                      </a:cubicBezTo>
                      <a:cubicBezTo>
                        <a:pt x="33" y="76"/>
                        <a:pt x="33" y="74"/>
                        <a:pt x="33" y="74"/>
                      </a:cubicBezTo>
                      <a:cubicBezTo>
                        <a:pt x="33" y="73"/>
                        <a:pt x="34" y="72"/>
                        <a:pt x="36" y="73"/>
                      </a:cubicBezTo>
                      <a:cubicBezTo>
                        <a:pt x="37" y="73"/>
                        <a:pt x="40" y="71"/>
                        <a:pt x="40" y="71"/>
                      </a:cubicBezTo>
                      <a:cubicBezTo>
                        <a:pt x="40" y="72"/>
                        <a:pt x="41" y="74"/>
                        <a:pt x="42" y="74"/>
                      </a:cubicBezTo>
                      <a:cubicBezTo>
                        <a:pt x="43" y="73"/>
                        <a:pt x="43" y="71"/>
                        <a:pt x="44" y="74"/>
                      </a:cubicBezTo>
                      <a:cubicBezTo>
                        <a:pt x="44" y="76"/>
                        <a:pt x="45" y="80"/>
                        <a:pt x="46" y="80"/>
                      </a:cubicBezTo>
                      <a:cubicBezTo>
                        <a:pt x="47" y="81"/>
                        <a:pt x="46" y="83"/>
                        <a:pt x="48" y="83"/>
                      </a:cubicBezTo>
                      <a:cubicBezTo>
                        <a:pt x="49" y="83"/>
                        <a:pt x="50" y="79"/>
                        <a:pt x="49" y="78"/>
                      </a:cubicBezTo>
                      <a:cubicBezTo>
                        <a:pt x="49" y="77"/>
                        <a:pt x="48" y="73"/>
                        <a:pt x="47" y="72"/>
                      </a:cubicBezTo>
                      <a:cubicBezTo>
                        <a:pt x="47" y="71"/>
                        <a:pt x="48" y="68"/>
                        <a:pt x="50" y="67"/>
                      </a:cubicBezTo>
                      <a:cubicBezTo>
                        <a:pt x="51" y="66"/>
                        <a:pt x="54" y="62"/>
                        <a:pt x="55" y="61"/>
                      </a:cubicBezTo>
                      <a:cubicBezTo>
                        <a:pt x="56" y="60"/>
                        <a:pt x="60" y="59"/>
                        <a:pt x="59" y="58"/>
                      </a:cubicBezTo>
                      <a:cubicBezTo>
                        <a:pt x="58" y="56"/>
                        <a:pt x="57" y="55"/>
                        <a:pt x="57" y="53"/>
                      </a:cubicBezTo>
                      <a:cubicBezTo>
                        <a:pt x="57" y="52"/>
                        <a:pt x="58" y="53"/>
                        <a:pt x="58" y="53"/>
                      </a:cubicBezTo>
                      <a:cubicBezTo>
                        <a:pt x="59" y="54"/>
                        <a:pt x="61" y="52"/>
                        <a:pt x="60" y="51"/>
                      </a:cubicBezTo>
                      <a:cubicBezTo>
                        <a:pt x="60" y="50"/>
                        <a:pt x="60" y="49"/>
                        <a:pt x="61" y="49"/>
                      </a:cubicBezTo>
                      <a:cubicBezTo>
                        <a:pt x="62" y="49"/>
                        <a:pt x="63" y="48"/>
                        <a:pt x="62" y="47"/>
                      </a:cubicBezTo>
                      <a:cubicBezTo>
                        <a:pt x="62" y="46"/>
                        <a:pt x="64" y="45"/>
                        <a:pt x="65" y="46"/>
                      </a:cubicBezTo>
                      <a:cubicBezTo>
                        <a:pt x="66" y="46"/>
                        <a:pt x="69" y="46"/>
                        <a:pt x="70" y="45"/>
                      </a:cubicBezTo>
                      <a:cubicBezTo>
                        <a:pt x="70" y="45"/>
                        <a:pt x="68" y="43"/>
                        <a:pt x="68" y="42"/>
                      </a:cubicBezTo>
                      <a:cubicBezTo>
                        <a:pt x="68" y="40"/>
                        <a:pt x="70" y="39"/>
                        <a:pt x="72" y="38"/>
                      </a:cubicBezTo>
                      <a:cubicBezTo>
                        <a:pt x="73" y="38"/>
                        <a:pt x="74" y="38"/>
                        <a:pt x="74" y="38"/>
                      </a:cubicBezTo>
                      <a:cubicBezTo>
                        <a:pt x="75" y="37"/>
                        <a:pt x="76" y="35"/>
                        <a:pt x="76" y="37"/>
                      </a:cubicBezTo>
                      <a:cubicBezTo>
                        <a:pt x="76" y="38"/>
                        <a:pt x="76" y="40"/>
                        <a:pt x="77" y="40"/>
                      </a:cubicBezTo>
                      <a:cubicBezTo>
                        <a:pt x="79" y="40"/>
                        <a:pt x="80" y="38"/>
                        <a:pt x="81" y="38"/>
                      </a:cubicBezTo>
                      <a:cubicBezTo>
                        <a:pt x="81" y="38"/>
                        <a:pt x="85" y="37"/>
                        <a:pt x="85" y="37"/>
                      </a:cubicBezTo>
                      <a:cubicBezTo>
                        <a:pt x="86" y="37"/>
                        <a:pt x="90" y="36"/>
                        <a:pt x="90" y="35"/>
                      </a:cubicBezTo>
                      <a:cubicBezTo>
                        <a:pt x="89" y="34"/>
                        <a:pt x="89" y="32"/>
                        <a:pt x="88" y="32"/>
                      </a:cubicBezTo>
                      <a:cubicBezTo>
                        <a:pt x="88" y="31"/>
                        <a:pt x="87" y="32"/>
                        <a:pt x="86" y="33"/>
                      </a:cubicBezTo>
                      <a:cubicBezTo>
                        <a:pt x="86" y="34"/>
                        <a:pt x="85" y="34"/>
                        <a:pt x="84" y="33"/>
                      </a:cubicBezTo>
                      <a:cubicBezTo>
                        <a:pt x="84" y="32"/>
                        <a:pt x="85" y="30"/>
                        <a:pt x="83" y="31"/>
                      </a:cubicBezTo>
                      <a:cubicBezTo>
                        <a:pt x="82" y="32"/>
                        <a:pt x="82" y="32"/>
                        <a:pt x="81" y="32"/>
                      </a:cubicBezTo>
                      <a:cubicBezTo>
                        <a:pt x="81" y="32"/>
                        <a:pt x="80" y="30"/>
                        <a:pt x="80" y="30"/>
                      </a:cubicBezTo>
                      <a:cubicBezTo>
                        <a:pt x="80" y="30"/>
                        <a:pt x="82" y="29"/>
                        <a:pt x="81" y="28"/>
                      </a:cubicBezTo>
                      <a:cubicBezTo>
                        <a:pt x="80" y="26"/>
                        <a:pt x="78" y="27"/>
                        <a:pt x="77" y="28"/>
                      </a:cubicBezTo>
                      <a:cubicBezTo>
                        <a:pt x="75" y="29"/>
                        <a:pt x="75" y="29"/>
                        <a:pt x="73" y="29"/>
                      </a:cubicBezTo>
                      <a:cubicBezTo>
                        <a:pt x="71" y="30"/>
                        <a:pt x="70" y="30"/>
                        <a:pt x="70" y="30"/>
                      </a:cubicBezTo>
                      <a:cubicBezTo>
                        <a:pt x="70" y="30"/>
                        <a:pt x="71" y="28"/>
                        <a:pt x="72" y="26"/>
                      </a:cubicBezTo>
                      <a:cubicBezTo>
                        <a:pt x="73" y="25"/>
                        <a:pt x="77" y="25"/>
                        <a:pt x="78" y="24"/>
                      </a:cubicBezTo>
                      <a:cubicBezTo>
                        <a:pt x="79" y="23"/>
                        <a:pt x="81" y="25"/>
                        <a:pt x="81" y="25"/>
                      </a:cubicBezTo>
                      <a:cubicBezTo>
                        <a:pt x="81" y="25"/>
                        <a:pt x="83" y="23"/>
                        <a:pt x="83" y="24"/>
                      </a:cubicBezTo>
                      <a:cubicBezTo>
                        <a:pt x="83" y="25"/>
                        <a:pt x="82" y="27"/>
                        <a:pt x="83" y="27"/>
                      </a:cubicBezTo>
                      <a:cubicBezTo>
                        <a:pt x="84" y="27"/>
                        <a:pt x="87" y="26"/>
                        <a:pt x="86" y="25"/>
                      </a:cubicBezTo>
                      <a:cubicBezTo>
                        <a:pt x="85" y="25"/>
                        <a:pt x="87" y="24"/>
                        <a:pt x="88" y="23"/>
                      </a:cubicBezTo>
                      <a:cubicBezTo>
                        <a:pt x="89" y="22"/>
                        <a:pt x="91" y="23"/>
                        <a:pt x="92" y="23"/>
                      </a:cubicBezTo>
                      <a:cubicBezTo>
                        <a:pt x="92" y="23"/>
                        <a:pt x="93" y="21"/>
                        <a:pt x="94" y="21"/>
                      </a:cubicBezTo>
                      <a:cubicBezTo>
                        <a:pt x="95" y="21"/>
                        <a:pt x="96" y="22"/>
                        <a:pt x="94" y="24"/>
                      </a:cubicBezTo>
                      <a:cubicBezTo>
                        <a:pt x="92" y="25"/>
                        <a:pt x="92" y="28"/>
                        <a:pt x="91" y="28"/>
                      </a:cubicBezTo>
                      <a:cubicBezTo>
                        <a:pt x="90" y="29"/>
                        <a:pt x="91" y="30"/>
                        <a:pt x="92" y="30"/>
                      </a:cubicBezTo>
                      <a:cubicBezTo>
                        <a:pt x="93" y="30"/>
                        <a:pt x="95" y="30"/>
                        <a:pt x="96" y="30"/>
                      </a:cubicBezTo>
                      <a:cubicBezTo>
                        <a:pt x="97" y="29"/>
                        <a:pt x="98" y="30"/>
                        <a:pt x="98" y="30"/>
                      </a:cubicBezTo>
                      <a:cubicBezTo>
                        <a:pt x="98" y="31"/>
                        <a:pt x="99" y="30"/>
                        <a:pt x="99" y="30"/>
                      </a:cubicBezTo>
                      <a:cubicBezTo>
                        <a:pt x="99" y="30"/>
                        <a:pt x="102" y="29"/>
                        <a:pt x="102" y="30"/>
                      </a:cubicBezTo>
                      <a:cubicBezTo>
                        <a:pt x="103" y="31"/>
                        <a:pt x="103" y="29"/>
                        <a:pt x="103" y="29"/>
                      </a:cubicBezTo>
                      <a:cubicBezTo>
                        <a:pt x="102" y="28"/>
                        <a:pt x="102" y="27"/>
                        <a:pt x="101" y="26"/>
                      </a:cubicBezTo>
                      <a:cubicBezTo>
                        <a:pt x="101" y="24"/>
                        <a:pt x="100" y="24"/>
                        <a:pt x="99" y="25"/>
                      </a:cubicBezTo>
                      <a:cubicBezTo>
                        <a:pt x="98" y="25"/>
                        <a:pt x="97" y="24"/>
                        <a:pt x="96" y="24"/>
                      </a:cubicBezTo>
                      <a:cubicBezTo>
                        <a:pt x="96" y="23"/>
                        <a:pt x="95" y="24"/>
                        <a:pt x="96" y="23"/>
                      </a:cubicBezTo>
                      <a:cubicBezTo>
                        <a:pt x="96" y="22"/>
                        <a:pt x="97" y="21"/>
                        <a:pt x="97" y="20"/>
                      </a:cubicBezTo>
                      <a:cubicBezTo>
                        <a:pt x="98" y="19"/>
                        <a:pt x="100" y="17"/>
                        <a:pt x="98" y="17"/>
                      </a:cubicBezTo>
                      <a:cubicBezTo>
                        <a:pt x="96" y="16"/>
                        <a:pt x="95" y="16"/>
                        <a:pt x="95" y="15"/>
                      </a:cubicBezTo>
                      <a:cubicBezTo>
                        <a:pt x="95" y="14"/>
                        <a:pt x="92" y="12"/>
                        <a:pt x="92" y="12"/>
                      </a:cubicBezTo>
                      <a:cubicBezTo>
                        <a:pt x="91" y="12"/>
                        <a:pt x="88" y="13"/>
                        <a:pt x="88" y="12"/>
                      </a:cubicBezTo>
                      <a:cubicBezTo>
                        <a:pt x="88" y="11"/>
                        <a:pt x="87" y="8"/>
                        <a:pt x="86" y="8"/>
                      </a:cubicBezTo>
                      <a:cubicBezTo>
                        <a:pt x="86" y="7"/>
                        <a:pt x="83" y="3"/>
                        <a:pt x="82" y="3"/>
                      </a:cubicBezTo>
                      <a:cubicBezTo>
                        <a:pt x="82" y="3"/>
                        <a:pt x="81" y="3"/>
                        <a:pt x="80" y="5"/>
                      </a:cubicBezTo>
                      <a:cubicBezTo>
                        <a:pt x="78" y="7"/>
                        <a:pt x="77" y="7"/>
                        <a:pt x="76" y="7"/>
                      </a:cubicBezTo>
                      <a:cubicBezTo>
                        <a:pt x="75" y="7"/>
                        <a:pt x="73" y="7"/>
                        <a:pt x="73" y="6"/>
                      </a:cubicBezTo>
                      <a:cubicBezTo>
                        <a:pt x="72" y="5"/>
                        <a:pt x="75" y="4"/>
                        <a:pt x="74" y="3"/>
                      </a:cubicBezTo>
                      <a:cubicBezTo>
                        <a:pt x="74" y="2"/>
                        <a:pt x="72" y="2"/>
                        <a:pt x="70" y="2"/>
                      </a:cubicBezTo>
                      <a:cubicBezTo>
                        <a:pt x="69" y="2"/>
                        <a:pt x="68" y="0"/>
                        <a:pt x="65" y="0"/>
                      </a:cubicBezTo>
                      <a:cubicBezTo>
                        <a:pt x="63" y="0"/>
                        <a:pt x="60" y="1"/>
                        <a:pt x="60" y="1"/>
                      </a:cubicBezTo>
                      <a:cubicBezTo>
                        <a:pt x="59" y="1"/>
                        <a:pt x="59" y="2"/>
                        <a:pt x="58" y="4"/>
                      </a:cubicBezTo>
                      <a:cubicBezTo>
                        <a:pt x="58" y="6"/>
                        <a:pt x="59" y="6"/>
                        <a:pt x="58" y="7"/>
                      </a:cubicBezTo>
                      <a:cubicBezTo>
                        <a:pt x="56" y="7"/>
                        <a:pt x="56" y="7"/>
                        <a:pt x="57" y="8"/>
                      </a:cubicBezTo>
                      <a:cubicBezTo>
                        <a:pt x="58" y="9"/>
                        <a:pt x="60" y="11"/>
                        <a:pt x="60" y="11"/>
                      </a:cubicBezTo>
                      <a:cubicBezTo>
                        <a:pt x="60" y="11"/>
                        <a:pt x="59" y="13"/>
                        <a:pt x="58" y="14"/>
                      </a:cubicBezTo>
                      <a:cubicBezTo>
                        <a:pt x="57" y="15"/>
                        <a:pt x="56" y="16"/>
                        <a:pt x="56" y="15"/>
                      </a:cubicBezTo>
                      <a:cubicBezTo>
                        <a:pt x="55" y="14"/>
                        <a:pt x="53" y="14"/>
                        <a:pt x="54" y="15"/>
                      </a:cubicBezTo>
                      <a:cubicBezTo>
                        <a:pt x="54" y="16"/>
                        <a:pt x="55" y="16"/>
                        <a:pt x="55" y="17"/>
                      </a:cubicBezTo>
                      <a:cubicBezTo>
                        <a:pt x="55" y="19"/>
                        <a:pt x="56" y="21"/>
                        <a:pt x="55" y="22"/>
                      </a:cubicBezTo>
                      <a:cubicBezTo>
                        <a:pt x="54" y="23"/>
                        <a:pt x="53" y="22"/>
                        <a:pt x="52" y="23"/>
                      </a:cubicBezTo>
                      <a:cubicBezTo>
                        <a:pt x="51" y="23"/>
                        <a:pt x="51" y="21"/>
                        <a:pt x="51" y="21"/>
                      </a:cubicBezTo>
                      <a:cubicBezTo>
                        <a:pt x="52" y="21"/>
                        <a:pt x="51" y="18"/>
                        <a:pt x="51" y="18"/>
                      </a:cubicBezTo>
                      <a:cubicBezTo>
                        <a:pt x="51" y="18"/>
                        <a:pt x="49" y="21"/>
                        <a:pt x="50" y="19"/>
                      </a:cubicBezTo>
                      <a:cubicBezTo>
                        <a:pt x="50" y="18"/>
                        <a:pt x="49" y="18"/>
                        <a:pt x="49" y="17"/>
                      </a:cubicBezTo>
                      <a:cubicBezTo>
                        <a:pt x="49" y="15"/>
                        <a:pt x="48" y="14"/>
                        <a:pt x="47" y="14"/>
                      </a:cubicBezTo>
                      <a:cubicBezTo>
                        <a:pt x="46" y="15"/>
                        <a:pt x="44" y="15"/>
                        <a:pt x="42" y="15"/>
                      </a:cubicBezTo>
                      <a:cubicBezTo>
                        <a:pt x="39" y="14"/>
                        <a:pt x="39" y="14"/>
                        <a:pt x="37" y="13"/>
                      </a:cubicBezTo>
                      <a:cubicBezTo>
                        <a:pt x="35" y="12"/>
                        <a:pt x="34" y="13"/>
                        <a:pt x="33" y="13"/>
                      </a:cubicBezTo>
                      <a:cubicBezTo>
                        <a:pt x="32" y="14"/>
                        <a:pt x="32" y="12"/>
                        <a:pt x="32" y="12"/>
                      </a:cubicBezTo>
                      <a:cubicBezTo>
                        <a:pt x="17" y="30"/>
                        <a:pt x="6" y="53"/>
                        <a:pt x="0" y="77"/>
                      </a:cubicBezTo>
                      <a:cubicBezTo>
                        <a:pt x="1" y="78"/>
                        <a:pt x="2" y="80"/>
                        <a:pt x="2" y="80"/>
                      </a:cubicBezTo>
                      <a:cubicBezTo>
                        <a:pt x="3" y="82"/>
                        <a:pt x="5" y="87"/>
                        <a:pt x="6" y="87"/>
                      </a:cubicBezTo>
                      <a:cubicBezTo>
                        <a:pt x="6" y="87"/>
                        <a:pt x="8" y="90"/>
                        <a:pt x="8" y="90"/>
                      </a:cubicBezTo>
                      <a:cubicBezTo>
                        <a:pt x="8" y="90"/>
                        <a:pt x="9" y="92"/>
                        <a:pt x="8" y="93"/>
                      </a:cubicBezTo>
                      <a:cubicBezTo>
                        <a:pt x="8" y="94"/>
                        <a:pt x="9" y="96"/>
                        <a:pt x="10" y="97"/>
                      </a:cubicBezTo>
                      <a:cubicBezTo>
                        <a:pt x="10" y="98"/>
                        <a:pt x="14" y="98"/>
                        <a:pt x="14" y="101"/>
                      </a:cubicBezTo>
                      <a:cubicBezTo>
                        <a:pt x="14" y="101"/>
                        <a:pt x="15" y="105"/>
                        <a:pt x="16" y="105"/>
                      </a:cubicBezTo>
                      <a:cubicBezTo>
                        <a:pt x="18" y="105"/>
                        <a:pt x="20" y="104"/>
                        <a:pt x="20" y="105"/>
                      </a:cubicBezTo>
                      <a:cubicBezTo>
                        <a:pt x="20" y="105"/>
                        <a:pt x="22" y="108"/>
                        <a:pt x="22" y="106"/>
                      </a:cubicBezTo>
                      <a:cubicBezTo>
                        <a:pt x="23" y="105"/>
                        <a:pt x="23" y="104"/>
                        <a:pt x="24" y="104"/>
                      </a:cubicBezTo>
                      <a:cubicBezTo>
                        <a:pt x="26" y="104"/>
                        <a:pt x="26" y="106"/>
                        <a:pt x="27" y="107"/>
                      </a:cubicBezTo>
                      <a:cubicBezTo>
                        <a:pt x="28" y="108"/>
                        <a:pt x="30" y="110"/>
                        <a:pt x="31" y="110"/>
                      </a:cubicBezTo>
                      <a:cubicBezTo>
                        <a:pt x="31" y="110"/>
                        <a:pt x="33" y="112"/>
                        <a:pt x="33" y="111"/>
                      </a:cubicBezTo>
                      <a:cubicBezTo>
                        <a:pt x="34" y="111"/>
                        <a:pt x="35" y="112"/>
                        <a:pt x="36" y="112"/>
                      </a:cubicBezTo>
                      <a:cubicBezTo>
                        <a:pt x="36" y="112"/>
                        <a:pt x="38" y="114"/>
                        <a:pt x="38" y="116"/>
                      </a:cubicBezTo>
                      <a:cubicBezTo>
                        <a:pt x="37" y="119"/>
                        <a:pt x="40" y="119"/>
                        <a:pt x="40" y="120"/>
                      </a:cubicBezTo>
                      <a:cubicBezTo>
                        <a:pt x="41" y="120"/>
                        <a:pt x="43" y="122"/>
                        <a:pt x="43" y="123"/>
                      </a:cubicBezTo>
                      <a:cubicBezTo>
                        <a:pt x="44" y="124"/>
                        <a:pt x="46" y="124"/>
                        <a:pt x="46" y="125"/>
                      </a:cubicBezTo>
                      <a:cubicBezTo>
                        <a:pt x="47" y="125"/>
                        <a:pt x="47" y="126"/>
                        <a:pt x="48" y="125"/>
                      </a:cubicBezTo>
                      <a:cubicBezTo>
                        <a:pt x="50" y="125"/>
                        <a:pt x="49" y="123"/>
                        <a:pt x="49" y="123"/>
                      </a:cubicBezTo>
                      <a:cubicBezTo>
                        <a:pt x="49" y="123"/>
                        <a:pt x="51" y="122"/>
                        <a:pt x="52" y="123"/>
                      </a:cubicBezTo>
                      <a:cubicBezTo>
                        <a:pt x="52" y="124"/>
                        <a:pt x="53" y="127"/>
                        <a:pt x="53" y="127"/>
                      </a:cubicBezTo>
                      <a:cubicBezTo>
                        <a:pt x="54" y="127"/>
                        <a:pt x="55" y="130"/>
                        <a:pt x="54" y="133"/>
                      </a:cubicBezTo>
                      <a:cubicBezTo>
                        <a:pt x="54" y="135"/>
                        <a:pt x="54" y="137"/>
                        <a:pt x="53" y="137"/>
                      </a:cubicBezTo>
                      <a:cubicBezTo>
                        <a:pt x="53" y="137"/>
                        <a:pt x="51" y="139"/>
                        <a:pt x="50" y="139"/>
                      </a:cubicBezTo>
                      <a:cubicBezTo>
                        <a:pt x="49" y="140"/>
                        <a:pt x="48" y="143"/>
                        <a:pt x="48" y="144"/>
                      </a:cubicBezTo>
                      <a:cubicBezTo>
                        <a:pt x="48" y="145"/>
                        <a:pt x="49" y="148"/>
                        <a:pt x="49" y="150"/>
                      </a:cubicBezTo>
                      <a:cubicBezTo>
                        <a:pt x="49" y="151"/>
                        <a:pt x="48" y="152"/>
                        <a:pt x="48" y="154"/>
                      </a:cubicBezTo>
                      <a:cubicBezTo>
                        <a:pt x="49" y="157"/>
                        <a:pt x="52" y="157"/>
                        <a:pt x="52" y="159"/>
                      </a:cubicBezTo>
                      <a:cubicBezTo>
                        <a:pt x="52" y="161"/>
                        <a:pt x="55" y="166"/>
                        <a:pt x="55" y="167"/>
                      </a:cubicBezTo>
                      <a:cubicBezTo>
                        <a:pt x="56" y="169"/>
                        <a:pt x="58" y="172"/>
                        <a:pt x="58" y="174"/>
                      </a:cubicBezTo>
                      <a:cubicBezTo>
                        <a:pt x="58" y="177"/>
                        <a:pt x="63" y="179"/>
                        <a:pt x="64" y="179"/>
                      </a:cubicBezTo>
                      <a:cubicBezTo>
                        <a:pt x="64" y="179"/>
                        <a:pt x="66" y="181"/>
                        <a:pt x="67" y="181"/>
                      </a:cubicBezTo>
                      <a:cubicBezTo>
                        <a:pt x="68" y="182"/>
                        <a:pt x="69" y="183"/>
                        <a:pt x="70" y="185"/>
                      </a:cubicBezTo>
                      <a:cubicBezTo>
                        <a:pt x="71" y="186"/>
                        <a:pt x="71" y="188"/>
                        <a:pt x="71" y="189"/>
                      </a:cubicBezTo>
                      <a:cubicBezTo>
                        <a:pt x="71" y="189"/>
                        <a:pt x="71" y="195"/>
                        <a:pt x="71" y="198"/>
                      </a:cubicBezTo>
                      <a:cubicBezTo>
                        <a:pt x="71" y="201"/>
                        <a:pt x="73" y="204"/>
                        <a:pt x="72" y="205"/>
                      </a:cubicBezTo>
                      <a:cubicBezTo>
                        <a:pt x="71" y="205"/>
                        <a:pt x="69" y="206"/>
                        <a:pt x="70" y="207"/>
                      </a:cubicBezTo>
                      <a:cubicBezTo>
                        <a:pt x="71" y="208"/>
                        <a:pt x="70" y="208"/>
                        <a:pt x="70" y="209"/>
                      </a:cubicBezTo>
                      <a:cubicBezTo>
                        <a:pt x="70" y="209"/>
                        <a:pt x="71" y="212"/>
                        <a:pt x="71" y="213"/>
                      </a:cubicBezTo>
                      <a:cubicBezTo>
                        <a:pt x="70" y="214"/>
                        <a:pt x="70" y="216"/>
                        <a:pt x="70" y="217"/>
                      </a:cubicBezTo>
                      <a:cubicBezTo>
                        <a:pt x="69" y="217"/>
                        <a:pt x="68" y="218"/>
                        <a:pt x="69" y="220"/>
                      </a:cubicBezTo>
                      <a:cubicBezTo>
                        <a:pt x="69" y="221"/>
                        <a:pt x="68" y="221"/>
                        <a:pt x="68" y="222"/>
                      </a:cubicBezTo>
                      <a:cubicBezTo>
                        <a:pt x="68" y="223"/>
                        <a:pt x="70" y="223"/>
                        <a:pt x="70" y="224"/>
                      </a:cubicBezTo>
                      <a:cubicBezTo>
                        <a:pt x="69" y="226"/>
                        <a:pt x="69" y="226"/>
                        <a:pt x="69" y="227"/>
                      </a:cubicBezTo>
                      <a:cubicBezTo>
                        <a:pt x="69" y="229"/>
                        <a:pt x="70" y="230"/>
                        <a:pt x="70" y="231"/>
                      </a:cubicBezTo>
                      <a:cubicBezTo>
                        <a:pt x="70" y="231"/>
                        <a:pt x="70" y="232"/>
                        <a:pt x="69" y="233"/>
                      </a:cubicBezTo>
                      <a:cubicBezTo>
                        <a:pt x="68" y="234"/>
                        <a:pt x="68" y="235"/>
                        <a:pt x="68" y="236"/>
                      </a:cubicBezTo>
                      <a:cubicBezTo>
                        <a:pt x="68" y="236"/>
                        <a:pt x="69" y="237"/>
                        <a:pt x="69" y="238"/>
                      </a:cubicBezTo>
                      <a:cubicBezTo>
                        <a:pt x="69" y="238"/>
                        <a:pt x="68" y="239"/>
                        <a:pt x="69" y="240"/>
                      </a:cubicBezTo>
                      <a:cubicBezTo>
                        <a:pt x="69" y="241"/>
                        <a:pt x="70" y="241"/>
                        <a:pt x="71" y="241"/>
                      </a:cubicBezTo>
                      <a:cubicBezTo>
                        <a:pt x="71" y="242"/>
                        <a:pt x="69" y="242"/>
                        <a:pt x="70" y="243"/>
                      </a:cubicBezTo>
                      <a:cubicBezTo>
                        <a:pt x="71" y="244"/>
                        <a:pt x="72" y="243"/>
                        <a:pt x="72" y="245"/>
                      </a:cubicBezTo>
                      <a:cubicBezTo>
                        <a:pt x="72" y="245"/>
                        <a:pt x="73" y="246"/>
                        <a:pt x="73" y="246"/>
                      </a:cubicBezTo>
                      <a:cubicBezTo>
                        <a:pt x="73" y="246"/>
                        <a:pt x="74" y="246"/>
                        <a:pt x="74" y="246"/>
                      </a:cubicBezTo>
                      <a:cubicBezTo>
                        <a:pt x="74" y="247"/>
                        <a:pt x="75" y="247"/>
                        <a:pt x="75" y="247"/>
                      </a:cubicBezTo>
                      <a:cubicBezTo>
                        <a:pt x="75" y="247"/>
                        <a:pt x="77" y="248"/>
                        <a:pt x="77" y="248"/>
                      </a:cubicBezTo>
                      <a:close/>
                      <a:moveTo>
                        <a:pt x="55" y="38"/>
                      </a:moveTo>
                      <a:cubicBezTo>
                        <a:pt x="55" y="38"/>
                        <a:pt x="58" y="37"/>
                        <a:pt x="59" y="38"/>
                      </a:cubicBezTo>
                      <a:cubicBezTo>
                        <a:pt x="60" y="39"/>
                        <a:pt x="58" y="39"/>
                        <a:pt x="57" y="40"/>
                      </a:cubicBezTo>
                      <a:cubicBezTo>
                        <a:pt x="55" y="41"/>
                        <a:pt x="55" y="41"/>
                        <a:pt x="54" y="42"/>
                      </a:cubicBezTo>
                      <a:cubicBezTo>
                        <a:pt x="53" y="43"/>
                        <a:pt x="51" y="43"/>
                        <a:pt x="50" y="44"/>
                      </a:cubicBezTo>
                      <a:cubicBezTo>
                        <a:pt x="49" y="45"/>
                        <a:pt x="48" y="46"/>
                        <a:pt x="47" y="45"/>
                      </a:cubicBezTo>
                      <a:cubicBezTo>
                        <a:pt x="47" y="44"/>
                        <a:pt x="48" y="45"/>
                        <a:pt x="48" y="44"/>
                      </a:cubicBezTo>
                      <a:cubicBezTo>
                        <a:pt x="48" y="44"/>
                        <a:pt x="51" y="42"/>
                        <a:pt x="51" y="42"/>
                      </a:cubicBezTo>
                      <a:cubicBezTo>
                        <a:pt x="51" y="42"/>
                        <a:pt x="54" y="37"/>
                        <a:pt x="55" y="38"/>
                      </a:cubicBezTo>
                      <a:close/>
                      <a:moveTo>
                        <a:pt x="50" y="34"/>
                      </a:moveTo>
                      <a:cubicBezTo>
                        <a:pt x="51" y="34"/>
                        <a:pt x="53" y="37"/>
                        <a:pt x="52" y="37"/>
                      </a:cubicBezTo>
                      <a:cubicBezTo>
                        <a:pt x="51" y="38"/>
                        <a:pt x="50" y="37"/>
                        <a:pt x="50" y="35"/>
                      </a:cubicBezTo>
                      <a:cubicBezTo>
                        <a:pt x="50" y="34"/>
                        <a:pt x="49" y="38"/>
                        <a:pt x="49" y="39"/>
                      </a:cubicBezTo>
                      <a:cubicBezTo>
                        <a:pt x="50" y="40"/>
                        <a:pt x="48" y="42"/>
                        <a:pt x="48" y="42"/>
                      </a:cubicBezTo>
                      <a:cubicBezTo>
                        <a:pt x="47" y="42"/>
                        <a:pt x="47" y="40"/>
                        <a:pt x="47" y="38"/>
                      </a:cubicBezTo>
                      <a:cubicBezTo>
                        <a:pt x="47" y="37"/>
                        <a:pt x="46" y="35"/>
                        <a:pt x="45" y="35"/>
                      </a:cubicBezTo>
                      <a:cubicBezTo>
                        <a:pt x="43" y="36"/>
                        <a:pt x="42" y="38"/>
                        <a:pt x="41" y="38"/>
                      </a:cubicBezTo>
                      <a:cubicBezTo>
                        <a:pt x="41" y="39"/>
                        <a:pt x="41" y="42"/>
                        <a:pt x="41" y="43"/>
                      </a:cubicBezTo>
                      <a:cubicBezTo>
                        <a:pt x="41" y="43"/>
                        <a:pt x="41" y="46"/>
                        <a:pt x="39" y="46"/>
                      </a:cubicBezTo>
                      <a:cubicBezTo>
                        <a:pt x="38" y="46"/>
                        <a:pt x="38" y="43"/>
                        <a:pt x="39" y="42"/>
                      </a:cubicBezTo>
                      <a:cubicBezTo>
                        <a:pt x="39" y="40"/>
                        <a:pt x="38" y="38"/>
                        <a:pt x="39" y="36"/>
                      </a:cubicBezTo>
                      <a:cubicBezTo>
                        <a:pt x="40" y="35"/>
                        <a:pt x="42" y="34"/>
                        <a:pt x="43" y="34"/>
                      </a:cubicBezTo>
                      <a:cubicBezTo>
                        <a:pt x="44" y="33"/>
                        <a:pt x="46" y="34"/>
                        <a:pt x="47" y="34"/>
                      </a:cubicBezTo>
                      <a:cubicBezTo>
                        <a:pt x="47" y="34"/>
                        <a:pt x="49" y="34"/>
                        <a:pt x="50" y="34"/>
                      </a:cubicBezTo>
                      <a:close/>
                      <a:moveTo>
                        <a:pt x="36" y="30"/>
                      </a:moveTo>
                      <a:cubicBezTo>
                        <a:pt x="38" y="29"/>
                        <a:pt x="40" y="26"/>
                        <a:pt x="41" y="27"/>
                      </a:cubicBezTo>
                      <a:cubicBezTo>
                        <a:pt x="44" y="29"/>
                        <a:pt x="44" y="29"/>
                        <a:pt x="44" y="29"/>
                      </a:cubicBezTo>
                      <a:cubicBezTo>
                        <a:pt x="45" y="30"/>
                        <a:pt x="44" y="32"/>
                        <a:pt x="43" y="32"/>
                      </a:cubicBezTo>
                      <a:cubicBezTo>
                        <a:pt x="43" y="32"/>
                        <a:pt x="41" y="32"/>
                        <a:pt x="40" y="32"/>
                      </a:cubicBezTo>
                      <a:cubicBezTo>
                        <a:pt x="39" y="32"/>
                        <a:pt x="39" y="31"/>
                        <a:pt x="38" y="31"/>
                      </a:cubicBezTo>
                      <a:cubicBezTo>
                        <a:pt x="38" y="31"/>
                        <a:pt x="36" y="32"/>
                        <a:pt x="36" y="33"/>
                      </a:cubicBezTo>
                      <a:cubicBezTo>
                        <a:pt x="35" y="33"/>
                        <a:pt x="33" y="33"/>
                        <a:pt x="33" y="32"/>
                      </a:cubicBezTo>
                      <a:cubicBezTo>
                        <a:pt x="33" y="31"/>
                        <a:pt x="34" y="31"/>
                        <a:pt x="36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7" name="ísľidê"/>
                <p:cNvSpPr/>
                <p:nvPr/>
              </p:nvSpPr>
              <p:spPr bwMode="auto">
                <a:xfrm>
                  <a:off x="5247990" y="4030001"/>
                  <a:ext cx="101420" cy="38169"/>
                </a:xfrm>
                <a:custGeom>
                  <a:avLst/>
                  <a:gdLst>
                    <a:gd name="T0" fmla="*/ 2 w 13"/>
                    <a:gd name="T1" fmla="*/ 4 h 5"/>
                    <a:gd name="T2" fmla="*/ 2 w 13"/>
                    <a:gd name="T3" fmla="*/ 5 h 5"/>
                    <a:gd name="T4" fmla="*/ 5 w 13"/>
                    <a:gd name="T5" fmla="*/ 4 h 5"/>
                    <a:gd name="T6" fmla="*/ 8 w 13"/>
                    <a:gd name="T7" fmla="*/ 3 h 5"/>
                    <a:gd name="T8" fmla="*/ 10 w 13"/>
                    <a:gd name="T9" fmla="*/ 5 h 5"/>
                    <a:gd name="T10" fmla="*/ 11 w 13"/>
                    <a:gd name="T11" fmla="*/ 3 h 5"/>
                    <a:gd name="T12" fmla="*/ 7 w 13"/>
                    <a:gd name="T13" fmla="*/ 1 h 5"/>
                    <a:gd name="T14" fmla="*/ 5 w 13"/>
                    <a:gd name="T15" fmla="*/ 0 h 5"/>
                    <a:gd name="T16" fmla="*/ 4 w 13"/>
                    <a:gd name="T17" fmla="*/ 1 h 5"/>
                    <a:gd name="T18" fmla="*/ 2 w 13"/>
                    <a:gd name="T19" fmla="*/ 3 h 5"/>
                    <a:gd name="T20" fmla="*/ 2 w 13"/>
                    <a:gd name="T21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5">
                      <a:moveTo>
                        <a:pt x="2" y="4"/>
                      </a:moveTo>
                      <a:cubicBezTo>
                        <a:pt x="0" y="5"/>
                        <a:pt x="1" y="5"/>
                        <a:pt x="2" y="5"/>
                      </a:cubicBezTo>
                      <a:cubicBezTo>
                        <a:pt x="3" y="5"/>
                        <a:pt x="5" y="4"/>
                        <a:pt x="5" y="4"/>
                      </a:cubicBezTo>
                      <a:cubicBezTo>
                        <a:pt x="5" y="4"/>
                        <a:pt x="8" y="2"/>
                        <a:pt x="8" y="3"/>
                      </a:cubicBezTo>
                      <a:cubicBezTo>
                        <a:pt x="9" y="4"/>
                        <a:pt x="8" y="5"/>
                        <a:pt x="10" y="5"/>
                      </a:cubicBezTo>
                      <a:cubicBezTo>
                        <a:pt x="11" y="5"/>
                        <a:pt x="13" y="4"/>
                        <a:pt x="11" y="3"/>
                      </a:cubicBezTo>
                      <a:cubicBezTo>
                        <a:pt x="9" y="2"/>
                        <a:pt x="8" y="2"/>
                        <a:pt x="7" y="1"/>
                      </a:cubicBezTo>
                      <a:cubicBezTo>
                        <a:pt x="6" y="0"/>
                        <a:pt x="6" y="0"/>
                        <a:pt x="5" y="0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4" y="1"/>
                        <a:pt x="3" y="2"/>
                        <a:pt x="2" y="3"/>
                      </a:cubicBezTo>
                      <a:cubicBezTo>
                        <a:pt x="2" y="3"/>
                        <a:pt x="2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8" name="îŝļídê"/>
                <p:cNvSpPr/>
                <p:nvPr/>
              </p:nvSpPr>
              <p:spPr bwMode="auto">
                <a:xfrm>
                  <a:off x="5287250" y="4068170"/>
                  <a:ext cx="22901" cy="16358"/>
                </a:xfrm>
                <a:custGeom>
                  <a:avLst/>
                  <a:gdLst>
                    <a:gd name="T0" fmla="*/ 0 w 3"/>
                    <a:gd name="T1" fmla="*/ 1 h 2"/>
                    <a:gd name="T2" fmla="*/ 3 w 3"/>
                    <a:gd name="T3" fmla="*/ 2 h 2"/>
                    <a:gd name="T4" fmla="*/ 0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1"/>
                      </a:moveTo>
                      <a:cubicBezTo>
                        <a:pt x="0" y="2"/>
                        <a:pt x="2" y="2"/>
                        <a:pt x="3" y="2"/>
                      </a:cubicBezTo>
                      <a:cubicBezTo>
                        <a:pt x="3" y="1"/>
                        <a:pt x="2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9" name="ïṩliďe"/>
                <p:cNvSpPr/>
                <p:nvPr/>
              </p:nvSpPr>
              <p:spPr bwMode="auto">
                <a:xfrm>
                  <a:off x="5317785" y="4075804"/>
                  <a:ext cx="31626" cy="23992"/>
                </a:xfrm>
                <a:custGeom>
                  <a:avLst/>
                  <a:gdLst>
                    <a:gd name="T0" fmla="*/ 2 w 4"/>
                    <a:gd name="T1" fmla="*/ 1 h 3"/>
                    <a:gd name="T2" fmla="*/ 3 w 4"/>
                    <a:gd name="T3" fmla="*/ 2 h 3"/>
                    <a:gd name="T4" fmla="*/ 2 w 4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2" y="1"/>
                      </a:moveTo>
                      <a:cubicBezTo>
                        <a:pt x="0" y="1"/>
                        <a:pt x="2" y="3"/>
                        <a:pt x="3" y="2"/>
                      </a:cubicBezTo>
                      <a:cubicBezTo>
                        <a:pt x="4" y="1"/>
                        <a:pt x="4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0" name="iṧḷîḋe"/>
                <p:cNvSpPr/>
                <p:nvPr/>
              </p:nvSpPr>
              <p:spPr bwMode="auto">
                <a:xfrm>
                  <a:off x="6147687" y="3990742"/>
                  <a:ext cx="147223" cy="54527"/>
                </a:xfrm>
                <a:custGeom>
                  <a:avLst/>
                  <a:gdLst>
                    <a:gd name="T0" fmla="*/ 7 w 19"/>
                    <a:gd name="T1" fmla="*/ 5 h 7"/>
                    <a:gd name="T2" fmla="*/ 10 w 19"/>
                    <a:gd name="T3" fmla="*/ 7 h 7"/>
                    <a:gd name="T4" fmla="*/ 14 w 19"/>
                    <a:gd name="T5" fmla="*/ 5 h 7"/>
                    <a:gd name="T6" fmla="*/ 17 w 19"/>
                    <a:gd name="T7" fmla="*/ 4 h 7"/>
                    <a:gd name="T8" fmla="*/ 18 w 19"/>
                    <a:gd name="T9" fmla="*/ 2 h 7"/>
                    <a:gd name="T10" fmla="*/ 14 w 19"/>
                    <a:gd name="T11" fmla="*/ 0 h 7"/>
                    <a:gd name="T12" fmla="*/ 10 w 19"/>
                    <a:gd name="T13" fmla="*/ 1 h 7"/>
                    <a:gd name="T14" fmla="*/ 6 w 19"/>
                    <a:gd name="T15" fmla="*/ 1 h 7"/>
                    <a:gd name="T16" fmla="*/ 1 w 19"/>
                    <a:gd name="T17" fmla="*/ 0 h 7"/>
                    <a:gd name="T18" fmla="*/ 1 w 19"/>
                    <a:gd name="T19" fmla="*/ 2 h 7"/>
                    <a:gd name="T20" fmla="*/ 3 w 19"/>
                    <a:gd name="T21" fmla="*/ 5 h 7"/>
                    <a:gd name="T22" fmla="*/ 7 w 19"/>
                    <a:gd name="T23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7">
                      <a:moveTo>
                        <a:pt x="7" y="5"/>
                      </a:moveTo>
                      <a:cubicBezTo>
                        <a:pt x="7" y="6"/>
                        <a:pt x="8" y="7"/>
                        <a:pt x="10" y="7"/>
                      </a:cubicBezTo>
                      <a:cubicBezTo>
                        <a:pt x="12" y="6"/>
                        <a:pt x="13" y="6"/>
                        <a:pt x="14" y="5"/>
                      </a:cubicBezTo>
                      <a:cubicBezTo>
                        <a:pt x="14" y="4"/>
                        <a:pt x="17" y="4"/>
                        <a:pt x="17" y="4"/>
                      </a:cubicBezTo>
                      <a:cubicBezTo>
                        <a:pt x="17" y="4"/>
                        <a:pt x="19" y="3"/>
                        <a:pt x="18" y="2"/>
                      </a:cubicBezTo>
                      <a:cubicBezTo>
                        <a:pt x="17" y="1"/>
                        <a:pt x="15" y="1"/>
                        <a:pt x="14" y="0"/>
                      </a:cubicBezTo>
                      <a:cubicBezTo>
                        <a:pt x="13" y="0"/>
                        <a:pt x="13" y="1"/>
                        <a:pt x="10" y="1"/>
                      </a:cubicBezTo>
                      <a:cubicBezTo>
                        <a:pt x="8" y="1"/>
                        <a:pt x="7" y="2"/>
                        <a:pt x="6" y="1"/>
                      </a:cubicBezTo>
                      <a:cubicBezTo>
                        <a:pt x="5" y="0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1" y="2"/>
                      </a:cubicBezTo>
                      <a:cubicBezTo>
                        <a:pt x="2" y="4"/>
                        <a:pt x="2" y="5"/>
                        <a:pt x="3" y="5"/>
                      </a:cubicBezTo>
                      <a:cubicBezTo>
                        <a:pt x="4" y="5"/>
                        <a:pt x="6" y="5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1" name="işḷïḓê"/>
                <p:cNvSpPr/>
                <p:nvPr/>
              </p:nvSpPr>
              <p:spPr bwMode="auto">
                <a:xfrm>
                  <a:off x="5511901" y="3720288"/>
                  <a:ext cx="728482" cy="371875"/>
                </a:xfrm>
                <a:custGeom>
                  <a:avLst/>
                  <a:gdLst>
                    <a:gd name="T0" fmla="*/ 3 w 94"/>
                    <a:gd name="T1" fmla="*/ 20 h 48"/>
                    <a:gd name="T2" fmla="*/ 5 w 94"/>
                    <a:gd name="T3" fmla="*/ 20 h 48"/>
                    <a:gd name="T4" fmla="*/ 16 w 94"/>
                    <a:gd name="T5" fmla="*/ 20 h 48"/>
                    <a:gd name="T6" fmla="*/ 22 w 94"/>
                    <a:gd name="T7" fmla="*/ 28 h 48"/>
                    <a:gd name="T8" fmla="*/ 27 w 94"/>
                    <a:gd name="T9" fmla="*/ 27 h 48"/>
                    <a:gd name="T10" fmla="*/ 28 w 94"/>
                    <a:gd name="T11" fmla="*/ 31 h 48"/>
                    <a:gd name="T12" fmla="*/ 27 w 94"/>
                    <a:gd name="T13" fmla="*/ 34 h 48"/>
                    <a:gd name="T14" fmla="*/ 25 w 94"/>
                    <a:gd name="T15" fmla="*/ 34 h 48"/>
                    <a:gd name="T16" fmla="*/ 25 w 94"/>
                    <a:gd name="T17" fmla="*/ 38 h 48"/>
                    <a:gd name="T18" fmla="*/ 27 w 94"/>
                    <a:gd name="T19" fmla="*/ 40 h 48"/>
                    <a:gd name="T20" fmla="*/ 34 w 94"/>
                    <a:gd name="T21" fmla="*/ 46 h 48"/>
                    <a:gd name="T22" fmla="*/ 39 w 94"/>
                    <a:gd name="T23" fmla="*/ 48 h 48"/>
                    <a:gd name="T24" fmla="*/ 43 w 94"/>
                    <a:gd name="T25" fmla="*/ 43 h 48"/>
                    <a:gd name="T26" fmla="*/ 46 w 94"/>
                    <a:gd name="T27" fmla="*/ 40 h 48"/>
                    <a:gd name="T28" fmla="*/ 52 w 94"/>
                    <a:gd name="T29" fmla="*/ 36 h 48"/>
                    <a:gd name="T30" fmla="*/ 61 w 94"/>
                    <a:gd name="T31" fmla="*/ 32 h 48"/>
                    <a:gd name="T32" fmla="*/ 73 w 94"/>
                    <a:gd name="T33" fmla="*/ 30 h 48"/>
                    <a:gd name="T34" fmla="*/ 72 w 94"/>
                    <a:gd name="T35" fmla="*/ 28 h 48"/>
                    <a:gd name="T36" fmla="*/ 75 w 94"/>
                    <a:gd name="T37" fmla="*/ 27 h 48"/>
                    <a:gd name="T38" fmla="*/ 79 w 94"/>
                    <a:gd name="T39" fmla="*/ 27 h 48"/>
                    <a:gd name="T40" fmla="*/ 78 w 94"/>
                    <a:gd name="T41" fmla="*/ 22 h 48"/>
                    <a:gd name="T42" fmla="*/ 85 w 94"/>
                    <a:gd name="T43" fmla="*/ 18 h 48"/>
                    <a:gd name="T44" fmla="*/ 83 w 94"/>
                    <a:gd name="T45" fmla="*/ 16 h 48"/>
                    <a:gd name="T46" fmla="*/ 91 w 94"/>
                    <a:gd name="T47" fmla="*/ 9 h 48"/>
                    <a:gd name="T48" fmla="*/ 87 w 94"/>
                    <a:gd name="T49" fmla="*/ 7 h 48"/>
                    <a:gd name="T50" fmla="*/ 78 w 94"/>
                    <a:gd name="T51" fmla="*/ 5 h 48"/>
                    <a:gd name="T52" fmla="*/ 73 w 94"/>
                    <a:gd name="T53" fmla="*/ 2 h 48"/>
                    <a:gd name="T54" fmla="*/ 65 w 94"/>
                    <a:gd name="T55" fmla="*/ 3 h 48"/>
                    <a:gd name="T56" fmla="*/ 53 w 94"/>
                    <a:gd name="T57" fmla="*/ 3 h 48"/>
                    <a:gd name="T58" fmla="*/ 66 w 94"/>
                    <a:gd name="T59" fmla="*/ 2 h 48"/>
                    <a:gd name="T60" fmla="*/ 58 w 94"/>
                    <a:gd name="T61" fmla="*/ 0 h 48"/>
                    <a:gd name="T62" fmla="*/ 36 w 94"/>
                    <a:gd name="T63" fmla="*/ 5 h 48"/>
                    <a:gd name="T64" fmla="*/ 32 w 94"/>
                    <a:gd name="T65" fmla="*/ 6 h 48"/>
                    <a:gd name="T66" fmla="*/ 27 w 94"/>
                    <a:gd name="T67" fmla="*/ 7 h 48"/>
                    <a:gd name="T68" fmla="*/ 1 w 94"/>
                    <a:gd name="T69" fmla="*/ 2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94" h="48">
                      <a:moveTo>
                        <a:pt x="1" y="21"/>
                      </a:moveTo>
                      <a:cubicBezTo>
                        <a:pt x="1" y="21"/>
                        <a:pt x="3" y="21"/>
                        <a:pt x="3" y="20"/>
                      </a:cubicBezTo>
                      <a:cubicBezTo>
                        <a:pt x="4" y="20"/>
                        <a:pt x="5" y="18"/>
                        <a:pt x="5" y="18"/>
                      </a:cubicBezTo>
                      <a:cubicBezTo>
                        <a:pt x="5" y="18"/>
                        <a:pt x="4" y="19"/>
                        <a:pt x="5" y="20"/>
                      </a:cubicBezTo>
                      <a:cubicBezTo>
                        <a:pt x="6" y="20"/>
                        <a:pt x="9" y="19"/>
                        <a:pt x="10" y="19"/>
                      </a:cubicBezTo>
                      <a:cubicBezTo>
                        <a:pt x="11" y="19"/>
                        <a:pt x="15" y="20"/>
                        <a:pt x="16" y="20"/>
                      </a:cubicBezTo>
                      <a:cubicBezTo>
                        <a:pt x="17" y="21"/>
                        <a:pt x="20" y="21"/>
                        <a:pt x="21" y="22"/>
                      </a:cubicBezTo>
                      <a:cubicBezTo>
                        <a:pt x="22" y="23"/>
                        <a:pt x="21" y="28"/>
                        <a:pt x="22" y="28"/>
                      </a:cubicBezTo>
                      <a:cubicBezTo>
                        <a:pt x="22" y="29"/>
                        <a:pt x="24" y="27"/>
                        <a:pt x="24" y="26"/>
                      </a:cubicBezTo>
                      <a:cubicBezTo>
                        <a:pt x="25" y="26"/>
                        <a:pt x="27" y="26"/>
                        <a:pt x="27" y="27"/>
                      </a:cubicBezTo>
                      <a:cubicBezTo>
                        <a:pt x="28" y="27"/>
                        <a:pt x="29" y="29"/>
                        <a:pt x="29" y="30"/>
                      </a:cubicBezTo>
                      <a:cubicBezTo>
                        <a:pt x="29" y="30"/>
                        <a:pt x="29" y="31"/>
                        <a:pt x="28" y="31"/>
                      </a:cubicBezTo>
                      <a:cubicBezTo>
                        <a:pt x="28" y="31"/>
                        <a:pt x="26" y="34"/>
                        <a:pt x="27" y="33"/>
                      </a:cubicBezTo>
                      <a:cubicBezTo>
                        <a:pt x="27" y="33"/>
                        <a:pt x="27" y="34"/>
                        <a:pt x="27" y="34"/>
                      </a:cubicBezTo>
                      <a:cubicBezTo>
                        <a:pt x="26" y="35"/>
                        <a:pt x="25" y="35"/>
                        <a:pt x="25" y="35"/>
                      </a:cubicBezTo>
                      <a:cubicBezTo>
                        <a:pt x="25" y="35"/>
                        <a:pt x="25" y="34"/>
                        <a:pt x="25" y="34"/>
                      </a:cubicBezTo>
                      <a:cubicBezTo>
                        <a:pt x="24" y="34"/>
                        <a:pt x="24" y="34"/>
                        <a:pt x="24" y="35"/>
                      </a:cubicBezTo>
                      <a:cubicBezTo>
                        <a:pt x="24" y="36"/>
                        <a:pt x="25" y="38"/>
                        <a:pt x="25" y="38"/>
                      </a:cubicBezTo>
                      <a:cubicBezTo>
                        <a:pt x="26" y="39"/>
                        <a:pt x="28" y="39"/>
                        <a:pt x="28" y="39"/>
                      </a:cubicBezTo>
                      <a:cubicBezTo>
                        <a:pt x="29" y="39"/>
                        <a:pt x="27" y="40"/>
                        <a:pt x="27" y="40"/>
                      </a:cubicBezTo>
                      <a:cubicBezTo>
                        <a:pt x="28" y="41"/>
                        <a:pt x="28" y="43"/>
                        <a:pt x="29" y="43"/>
                      </a:cubicBezTo>
                      <a:cubicBezTo>
                        <a:pt x="30" y="44"/>
                        <a:pt x="33" y="46"/>
                        <a:pt x="34" y="46"/>
                      </a:cubicBezTo>
                      <a:cubicBezTo>
                        <a:pt x="34" y="47"/>
                        <a:pt x="37" y="46"/>
                        <a:pt x="37" y="46"/>
                      </a:cubicBezTo>
                      <a:cubicBezTo>
                        <a:pt x="38" y="45"/>
                        <a:pt x="37" y="48"/>
                        <a:pt x="39" y="48"/>
                      </a:cubicBezTo>
                      <a:cubicBezTo>
                        <a:pt x="40" y="48"/>
                        <a:pt x="41" y="48"/>
                        <a:pt x="42" y="47"/>
                      </a:cubicBezTo>
                      <a:cubicBezTo>
                        <a:pt x="43" y="46"/>
                        <a:pt x="43" y="44"/>
                        <a:pt x="43" y="43"/>
                      </a:cubicBezTo>
                      <a:cubicBezTo>
                        <a:pt x="43" y="42"/>
                        <a:pt x="43" y="42"/>
                        <a:pt x="44" y="42"/>
                      </a:cubicBezTo>
                      <a:cubicBezTo>
                        <a:pt x="46" y="42"/>
                        <a:pt x="47" y="42"/>
                        <a:pt x="46" y="40"/>
                      </a:cubicBezTo>
                      <a:cubicBezTo>
                        <a:pt x="46" y="39"/>
                        <a:pt x="45" y="38"/>
                        <a:pt x="47" y="38"/>
                      </a:cubicBezTo>
                      <a:cubicBezTo>
                        <a:pt x="50" y="37"/>
                        <a:pt x="51" y="36"/>
                        <a:pt x="52" y="36"/>
                      </a:cubicBezTo>
                      <a:cubicBezTo>
                        <a:pt x="53" y="36"/>
                        <a:pt x="57" y="36"/>
                        <a:pt x="57" y="36"/>
                      </a:cubicBezTo>
                      <a:cubicBezTo>
                        <a:pt x="58" y="35"/>
                        <a:pt x="59" y="32"/>
                        <a:pt x="61" y="32"/>
                      </a:cubicBezTo>
                      <a:cubicBezTo>
                        <a:pt x="62" y="32"/>
                        <a:pt x="65" y="33"/>
                        <a:pt x="67" y="32"/>
                      </a:cubicBezTo>
                      <a:cubicBezTo>
                        <a:pt x="70" y="32"/>
                        <a:pt x="72" y="30"/>
                        <a:pt x="73" y="30"/>
                      </a:cubicBezTo>
                      <a:cubicBezTo>
                        <a:pt x="74" y="30"/>
                        <a:pt x="76" y="30"/>
                        <a:pt x="76" y="30"/>
                      </a:cubicBezTo>
                      <a:cubicBezTo>
                        <a:pt x="75" y="29"/>
                        <a:pt x="74" y="28"/>
                        <a:pt x="72" y="28"/>
                      </a:cubicBezTo>
                      <a:cubicBezTo>
                        <a:pt x="71" y="28"/>
                        <a:pt x="71" y="25"/>
                        <a:pt x="71" y="25"/>
                      </a:cubicBezTo>
                      <a:cubicBezTo>
                        <a:pt x="72" y="25"/>
                        <a:pt x="75" y="26"/>
                        <a:pt x="75" y="27"/>
                      </a:cubicBezTo>
                      <a:cubicBezTo>
                        <a:pt x="75" y="28"/>
                        <a:pt x="76" y="29"/>
                        <a:pt x="78" y="29"/>
                      </a:cubicBezTo>
                      <a:cubicBezTo>
                        <a:pt x="80" y="29"/>
                        <a:pt x="79" y="27"/>
                        <a:pt x="79" y="27"/>
                      </a:cubicBezTo>
                      <a:cubicBezTo>
                        <a:pt x="78" y="26"/>
                        <a:pt x="78" y="25"/>
                        <a:pt x="78" y="25"/>
                      </a:cubicBezTo>
                      <a:cubicBezTo>
                        <a:pt x="77" y="24"/>
                        <a:pt x="76" y="22"/>
                        <a:pt x="78" y="22"/>
                      </a:cubicBezTo>
                      <a:cubicBezTo>
                        <a:pt x="80" y="22"/>
                        <a:pt x="84" y="24"/>
                        <a:pt x="84" y="22"/>
                      </a:cubicBezTo>
                      <a:cubicBezTo>
                        <a:pt x="84" y="21"/>
                        <a:pt x="84" y="19"/>
                        <a:pt x="85" y="18"/>
                      </a:cubicBezTo>
                      <a:cubicBezTo>
                        <a:pt x="85" y="18"/>
                        <a:pt x="86" y="17"/>
                        <a:pt x="86" y="17"/>
                      </a:cubicBezTo>
                      <a:cubicBezTo>
                        <a:pt x="85" y="17"/>
                        <a:pt x="84" y="17"/>
                        <a:pt x="83" y="16"/>
                      </a:cubicBezTo>
                      <a:cubicBezTo>
                        <a:pt x="83" y="15"/>
                        <a:pt x="84" y="14"/>
                        <a:pt x="85" y="13"/>
                      </a:cubicBezTo>
                      <a:cubicBezTo>
                        <a:pt x="85" y="13"/>
                        <a:pt x="89" y="10"/>
                        <a:pt x="91" y="9"/>
                      </a:cubicBezTo>
                      <a:cubicBezTo>
                        <a:pt x="93" y="9"/>
                        <a:pt x="94" y="7"/>
                        <a:pt x="93" y="7"/>
                      </a:cubicBezTo>
                      <a:cubicBezTo>
                        <a:pt x="91" y="6"/>
                        <a:pt x="88" y="6"/>
                        <a:pt x="87" y="7"/>
                      </a:cubicBezTo>
                      <a:cubicBezTo>
                        <a:pt x="85" y="8"/>
                        <a:pt x="84" y="9"/>
                        <a:pt x="82" y="9"/>
                      </a:cubicBezTo>
                      <a:cubicBezTo>
                        <a:pt x="79" y="8"/>
                        <a:pt x="79" y="6"/>
                        <a:pt x="78" y="5"/>
                      </a:cubicBezTo>
                      <a:cubicBezTo>
                        <a:pt x="76" y="4"/>
                        <a:pt x="77" y="1"/>
                        <a:pt x="75" y="2"/>
                      </a:cubicBezTo>
                      <a:cubicBezTo>
                        <a:pt x="73" y="2"/>
                        <a:pt x="73" y="2"/>
                        <a:pt x="73" y="2"/>
                      </a:cubicBezTo>
                      <a:cubicBezTo>
                        <a:pt x="73" y="2"/>
                        <a:pt x="71" y="2"/>
                        <a:pt x="69" y="2"/>
                      </a:cubicBezTo>
                      <a:cubicBezTo>
                        <a:pt x="68" y="2"/>
                        <a:pt x="66" y="3"/>
                        <a:pt x="65" y="3"/>
                      </a:cubicBezTo>
                      <a:cubicBezTo>
                        <a:pt x="63" y="2"/>
                        <a:pt x="62" y="3"/>
                        <a:pt x="61" y="3"/>
                      </a:cubicBezTo>
                      <a:cubicBezTo>
                        <a:pt x="57" y="4"/>
                        <a:pt x="53" y="3"/>
                        <a:pt x="53" y="3"/>
                      </a:cubicBezTo>
                      <a:cubicBezTo>
                        <a:pt x="52" y="3"/>
                        <a:pt x="56" y="3"/>
                        <a:pt x="58" y="3"/>
                      </a:cubicBezTo>
                      <a:cubicBezTo>
                        <a:pt x="61" y="3"/>
                        <a:pt x="64" y="2"/>
                        <a:pt x="66" y="2"/>
                      </a:cubicBezTo>
                      <a:cubicBezTo>
                        <a:pt x="68" y="2"/>
                        <a:pt x="66" y="1"/>
                        <a:pt x="66" y="1"/>
                      </a:cubicBezTo>
                      <a:cubicBezTo>
                        <a:pt x="64" y="1"/>
                        <a:pt x="61" y="1"/>
                        <a:pt x="58" y="0"/>
                      </a:cubicBezTo>
                      <a:cubicBezTo>
                        <a:pt x="51" y="1"/>
                        <a:pt x="44" y="3"/>
                        <a:pt x="37" y="4"/>
                      </a:cubicBezTo>
                      <a:cubicBezTo>
                        <a:pt x="37" y="5"/>
                        <a:pt x="36" y="5"/>
                        <a:pt x="36" y="5"/>
                      </a:cubicBezTo>
                      <a:cubicBezTo>
                        <a:pt x="35" y="5"/>
                        <a:pt x="35" y="5"/>
                        <a:pt x="35" y="5"/>
                      </a:cubicBezTo>
                      <a:cubicBezTo>
                        <a:pt x="34" y="5"/>
                        <a:pt x="33" y="5"/>
                        <a:pt x="32" y="6"/>
                      </a:cubicBezTo>
                      <a:cubicBezTo>
                        <a:pt x="32" y="6"/>
                        <a:pt x="32" y="6"/>
                        <a:pt x="32" y="7"/>
                      </a:cubicBezTo>
                      <a:cubicBezTo>
                        <a:pt x="31" y="7"/>
                        <a:pt x="28" y="8"/>
                        <a:pt x="27" y="7"/>
                      </a:cubicBezTo>
                      <a:cubicBezTo>
                        <a:pt x="17" y="10"/>
                        <a:pt x="8" y="15"/>
                        <a:pt x="0" y="19"/>
                      </a:cubicBezTo>
                      <a:cubicBezTo>
                        <a:pt x="0" y="20"/>
                        <a:pt x="0" y="21"/>
                        <a:pt x="1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2" name="ïśḷîḍe"/>
                <p:cNvSpPr/>
                <p:nvPr/>
              </p:nvSpPr>
              <p:spPr bwMode="auto">
                <a:xfrm>
                  <a:off x="5682026" y="3960207"/>
                  <a:ext cx="16358" cy="22901"/>
                </a:xfrm>
                <a:custGeom>
                  <a:avLst/>
                  <a:gdLst>
                    <a:gd name="T0" fmla="*/ 1 w 2"/>
                    <a:gd name="T1" fmla="*/ 1 h 3"/>
                    <a:gd name="T2" fmla="*/ 1 w 2"/>
                    <a:gd name="T3" fmla="*/ 2 h 3"/>
                    <a:gd name="T4" fmla="*/ 2 w 2"/>
                    <a:gd name="T5" fmla="*/ 2 h 3"/>
                    <a:gd name="T6" fmla="*/ 1 w 2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1" y="1"/>
                      </a:moveTo>
                      <a:cubicBezTo>
                        <a:pt x="0" y="3"/>
                        <a:pt x="1" y="2"/>
                        <a:pt x="1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3" name="îṩḷîďe"/>
                <p:cNvSpPr/>
                <p:nvPr/>
              </p:nvSpPr>
              <p:spPr bwMode="auto">
                <a:xfrm>
                  <a:off x="5240356" y="4750850"/>
                  <a:ext cx="124322" cy="61070"/>
                </a:xfrm>
                <a:custGeom>
                  <a:avLst/>
                  <a:gdLst>
                    <a:gd name="T0" fmla="*/ 13 w 16"/>
                    <a:gd name="T1" fmla="*/ 4 h 8"/>
                    <a:gd name="T2" fmla="*/ 9 w 16"/>
                    <a:gd name="T3" fmla="*/ 1 h 8"/>
                    <a:gd name="T4" fmla="*/ 4 w 16"/>
                    <a:gd name="T5" fmla="*/ 0 h 8"/>
                    <a:gd name="T6" fmla="*/ 0 w 16"/>
                    <a:gd name="T7" fmla="*/ 1 h 8"/>
                    <a:gd name="T8" fmla="*/ 3 w 16"/>
                    <a:gd name="T9" fmla="*/ 3 h 8"/>
                    <a:gd name="T10" fmla="*/ 9 w 16"/>
                    <a:gd name="T11" fmla="*/ 3 h 8"/>
                    <a:gd name="T12" fmla="*/ 13 w 16"/>
                    <a:gd name="T13" fmla="*/ 7 h 8"/>
                    <a:gd name="T14" fmla="*/ 16 w 16"/>
                    <a:gd name="T15" fmla="*/ 7 h 8"/>
                    <a:gd name="T16" fmla="*/ 13 w 16"/>
                    <a:gd name="T17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" h="8">
                      <a:moveTo>
                        <a:pt x="13" y="4"/>
                      </a:moveTo>
                      <a:cubicBezTo>
                        <a:pt x="12" y="4"/>
                        <a:pt x="10" y="3"/>
                        <a:pt x="9" y="1"/>
                      </a:cubicBezTo>
                      <a:cubicBezTo>
                        <a:pt x="8" y="0"/>
                        <a:pt x="5" y="0"/>
                        <a:pt x="4" y="0"/>
                      </a:cubicBezTo>
                      <a:cubicBezTo>
                        <a:pt x="3" y="0"/>
                        <a:pt x="0" y="1"/>
                        <a:pt x="0" y="1"/>
                      </a:cubicBezTo>
                      <a:cubicBezTo>
                        <a:pt x="0" y="3"/>
                        <a:pt x="1" y="3"/>
                        <a:pt x="3" y="3"/>
                      </a:cubicBezTo>
                      <a:cubicBezTo>
                        <a:pt x="5" y="3"/>
                        <a:pt x="8" y="2"/>
                        <a:pt x="9" y="3"/>
                      </a:cubicBezTo>
                      <a:cubicBezTo>
                        <a:pt x="9" y="4"/>
                        <a:pt x="12" y="6"/>
                        <a:pt x="13" y="7"/>
                      </a:cubicBezTo>
                      <a:cubicBezTo>
                        <a:pt x="13" y="7"/>
                        <a:pt x="16" y="8"/>
                        <a:pt x="16" y="7"/>
                      </a:cubicBezTo>
                      <a:cubicBezTo>
                        <a:pt x="16" y="6"/>
                        <a:pt x="14" y="4"/>
                        <a:pt x="1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4" name="iṥļïḋè"/>
                <p:cNvSpPr/>
                <p:nvPr/>
              </p:nvSpPr>
              <p:spPr bwMode="auto">
                <a:xfrm>
                  <a:off x="5317785" y="4711590"/>
                  <a:ext cx="23992" cy="22901"/>
                </a:xfrm>
                <a:custGeom>
                  <a:avLst/>
                  <a:gdLst>
                    <a:gd name="T0" fmla="*/ 2 w 3"/>
                    <a:gd name="T1" fmla="*/ 3 h 3"/>
                    <a:gd name="T2" fmla="*/ 1 w 3"/>
                    <a:gd name="T3" fmla="*/ 1 h 3"/>
                    <a:gd name="T4" fmla="*/ 2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3"/>
                      </a:moveTo>
                      <a:cubicBezTo>
                        <a:pt x="3" y="2"/>
                        <a:pt x="2" y="0"/>
                        <a:pt x="1" y="1"/>
                      </a:cubicBezTo>
                      <a:cubicBezTo>
                        <a:pt x="0" y="1"/>
                        <a:pt x="0" y="3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5" name="ïŝḷíḑé"/>
                <p:cNvSpPr/>
                <p:nvPr/>
              </p:nvSpPr>
              <p:spPr bwMode="auto">
                <a:xfrm>
                  <a:off x="5317785" y="4843546"/>
                  <a:ext cx="31626" cy="30535"/>
                </a:xfrm>
                <a:custGeom>
                  <a:avLst/>
                  <a:gdLst>
                    <a:gd name="T0" fmla="*/ 2 w 4"/>
                    <a:gd name="T1" fmla="*/ 0 h 4"/>
                    <a:gd name="T2" fmla="*/ 2 w 4"/>
                    <a:gd name="T3" fmla="*/ 3 h 4"/>
                    <a:gd name="T4" fmla="*/ 2 w 4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4">
                      <a:moveTo>
                        <a:pt x="2" y="0"/>
                      </a:moveTo>
                      <a:cubicBezTo>
                        <a:pt x="0" y="1"/>
                        <a:pt x="1" y="4"/>
                        <a:pt x="2" y="3"/>
                      </a:cubicBezTo>
                      <a:cubicBezTo>
                        <a:pt x="4" y="3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6" name="íṧḻiďe"/>
                <p:cNvSpPr/>
                <p:nvPr/>
              </p:nvSpPr>
              <p:spPr bwMode="auto">
                <a:xfrm>
                  <a:off x="5481366" y="4828278"/>
                  <a:ext cx="30535" cy="30535"/>
                </a:xfrm>
                <a:custGeom>
                  <a:avLst/>
                  <a:gdLst>
                    <a:gd name="T0" fmla="*/ 2 w 4"/>
                    <a:gd name="T1" fmla="*/ 0 h 4"/>
                    <a:gd name="T2" fmla="*/ 2 w 4"/>
                    <a:gd name="T3" fmla="*/ 3 h 4"/>
                    <a:gd name="T4" fmla="*/ 2 w 4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4">
                      <a:moveTo>
                        <a:pt x="2" y="0"/>
                      </a:moveTo>
                      <a:cubicBezTo>
                        <a:pt x="0" y="0"/>
                        <a:pt x="1" y="4"/>
                        <a:pt x="2" y="3"/>
                      </a:cubicBezTo>
                      <a:cubicBezTo>
                        <a:pt x="4" y="3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7" name="íšḻïḑê"/>
                <p:cNvSpPr/>
                <p:nvPr/>
              </p:nvSpPr>
              <p:spPr bwMode="auto">
                <a:xfrm>
                  <a:off x="5379946" y="4804286"/>
                  <a:ext cx="85062" cy="54527"/>
                </a:xfrm>
                <a:custGeom>
                  <a:avLst/>
                  <a:gdLst>
                    <a:gd name="T0" fmla="*/ 7 w 11"/>
                    <a:gd name="T1" fmla="*/ 0 h 7"/>
                    <a:gd name="T2" fmla="*/ 4 w 11"/>
                    <a:gd name="T3" fmla="*/ 1 h 7"/>
                    <a:gd name="T4" fmla="*/ 0 w 11"/>
                    <a:gd name="T5" fmla="*/ 4 h 7"/>
                    <a:gd name="T6" fmla="*/ 3 w 11"/>
                    <a:gd name="T7" fmla="*/ 4 h 7"/>
                    <a:gd name="T8" fmla="*/ 6 w 11"/>
                    <a:gd name="T9" fmla="*/ 6 h 7"/>
                    <a:gd name="T10" fmla="*/ 9 w 11"/>
                    <a:gd name="T11" fmla="*/ 5 h 7"/>
                    <a:gd name="T12" fmla="*/ 11 w 11"/>
                    <a:gd name="T13" fmla="*/ 5 h 7"/>
                    <a:gd name="T14" fmla="*/ 7 w 11"/>
                    <a:gd name="T1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7">
                      <a:moveTo>
                        <a:pt x="7" y="0"/>
                      </a:moveTo>
                      <a:cubicBezTo>
                        <a:pt x="6" y="0"/>
                        <a:pt x="5" y="0"/>
                        <a:pt x="4" y="1"/>
                      </a:cubicBezTo>
                      <a:cubicBezTo>
                        <a:pt x="3" y="1"/>
                        <a:pt x="0" y="4"/>
                        <a:pt x="0" y="4"/>
                      </a:cubicBezTo>
                      <a:cubicBezTo>
                        <a:pt x="0" y="4"/>
                        <a:pt x="2" y="4"/>
                        <a:pt x="3" y="4"/>
                      </a:cubicBezTo>
                      <a:cubicBezTo>
                        <a:pt x="4" y="4"/>
                        <a:pt x="5" y="5"/>
                        <a:pt x="6" y="6"/>
                      </a:cubicBezTo>
                      <a:cubicBezTo>
                        <a:pt x="7" y="6"/>
                        <a:pt x="8" y="5"/>
                        <a:pt x="9" y="5"/>
                      </a:cubicBezTo>
                      <a:cubicBezTo>
                        <a:pt x="10" y="5"/>
                        <a:pt x="10" y="7"/>
                        <a:pt x="11" y="5"/>
                      </a:cubicBezTo>
                      <a:cubicBezTo>
                        <a:pt x="11" y="2"/>
                        <a:pt x="9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8" name="iś1iḑè"/>
                <p:cNvSpPr/>
                <p:nvPr/>
              </p:nvSpPr>
              <p:spPr bwMode="auto">
                <a:xfrm>
                  <a:off x="7023392" y="5355010"/>
                  <a:ext cx="92696" cy="224652"/>
                </a:xfrm>
                <a:custGeom>
                  <a:avLst/>
                  <a:gdLst>
                    <a:gd name="T0" fmla="*/ 7 w 12"/>
                    <a:gd name="T1" fmla="*/ 5 h 29"/>
                    <a:gd name="T2" fmla="*/ 4 w 12"/>
                    <a:gd name="T3" fmla="*/ 8 h 29"/>
                    <a:gd name="T4" fmla="*/ 1 w 12"/>
                    <a:gd name="T5" fmla="*/ 13 h 29"/>
                    <a:gd name="T6" fmla="*/ 1 w 12"/>
                    <a:gd name="T7" fmla="*/ 19 h 29"/>
                    <a:gd name="T8" fmla="*/ 1 w 12"/>
                    <a:gd name="T9" fmla="*/ 26 h 29"/>
                    <a:gd name="T10" fmla="*/ 2 w 12"/>
                    <a:gd name="T11" fmla="*/ 29 h 29"/>
                    <a:gd name="T12" fmla="*/ 6 w 12"/>
                    <a:gd name="T13" fmla="*/ 25 h 29"/>
                    <a:gd name="T14" fmla="*/ 8 w 12"/>
                    <a:gd name="T15" fmla="*/ 18 h 29"/>
                    <a:gd name="T16" fmla="*/ 10 w 12"/>
                    <a:gd name="T17" fmla="*/ 11 h 29"/>
                    <a:gd name="T18" fmla="*/ 12 w 12"/>
                    <a:gd name="T19" fmla="*/ 5 h 29"/>
                    <a:gd name="T20" fmla="*/ 11 w 12"/>
                    <a:gd name="T21" fmla="*/ 0 h 29"/>
                    <a:gd name="T22" fmla="*/ 7 w 12"/>
                    <a:gd name="T23" fmla="*/ 5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" h="29">
                      <a:moveTo>
                        <a:pt x="7" y="5"/>
                      </a:moveTo>
                      <a:cubicBezTo>
                        <a:pt x="6" y="7"/>
                        <a:pt x="5" y="9"/>
                        <a:pt x="4" y="8"/>
                      </a:cubicBezTo>
                      <a:cubicBezTo>
                        <a:pt x="4" y="8"/>
                        <a:pt x="1" y="10"/>
                        <a:pt x="1" y="13"/>
                      </a:cubicBezTo>
                      <a:cubicBezTo>
                        <a:pt x="2" y="15"/>
                        <a:pt x="2" y="18"/>
                        <a:pt x="1" y="19"/>
                      </a:cubicBezTo>
                      <a:cubicBezTo>
                        <a:pt x="0" y="21"/>
                        <a:pt x="1" y="24"/>
                        <a:pt x="1" y="26"/>
                      </a:cubicBezTo>
                      <a:cubicBezTo>
                        <a:pt x="0" y="28"/>
                        <a:pt x="1" y="29"/>
                        <a:pt x="2" y="29"/>
                      </a:cubicBezTo>
                      <a:cubicBezTo>
                        <a:pt x="4" y="28"/>
                        <a:pt x="5" y="27"/>
                        <a:pt x="6" y="25"/>
                      </a:cubicBezTo>
                      <a:cubicBezTo>
                        <a:pt x="7" y="23"/>
                        <a:pt x="7" y="20"/>
                        <a:pt x="8" y="18"/>
                      </a:cubicBezTo>
                      <a:cubicBezTo>
                        <a:pt x="9" y="16"/>
                        <a:pt x="10" y="12"/>
                        <a:pt x="10" y="11"/>
                      </a:cubicBezTo>
                      <a:cubicBezTo>
                        <a:pt x="11" y="10"/>
                        <a:pt x="12" y="6"/>
                        <a:pt x="12" y="5"/>
                      </a:cubicBezTo>
                      <a:cubicBezTo>
                        <a:pt x="12" y="3"/>
                        <a:pt x="11" y="0"/>
                        <a:pt x="11" y="0"/>
                      </a:cubicBezTo>
                      <a:cubicBezTo>
                        <a:pt x="9" y="0"/>
                        <a:pt x="9" y="3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9" name="íṡḻîḑé"/>
                <p:cNvSpPr/>
                <p:nvPr/>
              </p:nvSpPr>
              <p:spPr bwMode="auto">
                <a:xfrm>
                  <a:off x="6557731" y="4417144"/>
                  <a:ext cx="39260" cy="39260"/>
                </a:xfrm>
                <a:custGeom>
                  <a:avLst/>
                  <a:gdLst>
                    <a:gd name="T0" fmla="*/ 4 w 5"/>
                    <a:gd name="T1" fmla="*/ 3 h 5"/>
                    <a:gd name="T2" fmla="*/ 2 w 5"/>
                    <a:gd name="T3" fmla="*/ 0 h 5"/>
                    <a:gd name="T4" fmla="*/ 1 w 5"/>
                    <a:gd name="T5" fmla="*/ 4 h 5"/>
                    <a:gd name="T6" fmla="*/ 4 w 5"/>
                    <a:gd name="T7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4" y="3"/>
                      </a:moveTo>
                      <a:cubicBezTo>
                        <a:pt x="5" y="2"/>
                        <a:pt x="3" y="0"/>
                        <a:pt x="2" y="0"/>
                      </a:cubicBezTo>
                      <a:cubicBezTo>
                        <a:pt x="1" y="0"/>
                        <a:pt x="0" y="3"/>
                        <a:pt x="1" y="4"/>
                      </a:cubicBezTo>
                      <a:cubicBezTo>
                        <a:pt x="2" y="5"/>
                        <a:pt x="3" y="4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0" name="íśļíḓe"/>
                <p:cNvSpPr/>
                <p:nvPr/>
              </p:nvSpPr>
              <p:spPr bwMode="auto">
                <a:xfrm>
                  <a:off x="6472669" y="4417144"/>
                  <a:ext cx="22901" cy="22901"/>
                </a:xfrm>
                <a:custGeom>
                  <a:avLst/>
                  <a:gdLst>
                    <a:gd name="T0" fmla="*/ 2 w 3"/>
                    <a:gd name="T1" fmla="*/ 3 h 3"/>
                    <a:gd name="T2" fmla="*/ 1 w 3"/>
                    <a:gd name="T3" fmla="*/ 2 h 3"/>
                    <a:gd name="T4" fmla="*/ 2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3"/>
                      </a:moveTo>
                      <a:cubicBezTo>
                        <a:pt x="3" y="2"/>
                        <a:pt x="2" y="0"/>
                        <a:pt x="1" y="2"/>
                      </a:cubicBezTo>
                      <a:cubicBezTo>
                        <a:pt x="0" y="3"/>
                        <a:pt x="2" y="3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1" name="iṩļidé"/>
                <p:cNvSpPr/>
                <p:nvPr/>
              </p:nvSpPr>
              <p:spPr bwMode="auto">
                <a:xfrm>
                  <a:off x="6627526" y="4464037"/>
                  <a:ext cx="54527" cy="38169"/>
                </a:xfrm>
                <a:custGeom>
                  <a:avLst/>
                  <a:gdLst>
                    <a:gd name="T0" fmla="*/ 2 w 7"/>
                    <a:gd name="T1" fmla="*/ 3 h 5"/>
                    <a:gd name="T2" fmla="*/ 5 w 7"/>
                    <a:gd name="T3" fmla="*/ 5 h 5"/>
                    <a:gd name="T4" fmla="*/ 7 w 7"/>
                    <a:gd name="T5" fmla="*/ 3 h 5"/>
                    <a:gd name="T6" fmla="*/ 4 w 7"/>
                    <a:gd name="T7" fmla="*/ 1 h 5"/>
                    <a:gd name="T8" fmla="*/ 1 w 7"/>
                    <a:gd name="T9" fmla="*/ 1 h 5"/>
                    <a:gd name="T10" fmla="*/ 2 w 7"/>
                    <a:gd name="T11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5">
                      <a:moveTo>
                        <a:pt x="2" y="3"/>
                      </a:moveTo>
                      <a:cubicBezTo>
                        <a:pt x="3" y="3"/>
                        <a:pt x="4" y="4"/>
                        <a:pt x="5" y="5"/>
                      </a:cubicBezTo>
                      <a:cubicBezTo>
                        <a:pt x="5" y="5"/>
                        <a:pt x="7" y="5"/>
                        <a:pt x="7" y="3"/>
                      </a:cubicBezTo>
                      <a:cubicBezTo>
                        <a:pt x="6" y="1"/>
                        <a:pt x="4" y="1"/>
                        <a:pt x="4" y="1"/>
                      </a:cubicBezTo>
                      <a:cubicBezTo>
                        <a:pt x="3" y="1"/>
                        <a:pt x="1" y="0"/>
                        <a:pt x="1" y="1"/>
                      </a:cubicBezTo>
                      <a:cubicBezTo>
                        <a:pt x="0" y="1"/>
                        <a:pt x="2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2" name="iśľíḍe"/>
                <p:cNvSpPr/>
                <p:nvPr/>
              </p:nvSpPr>
              <p:spPr bwMode="auto">
                <a:xfrm>
                  <a:off x="6270919" y="4161957"/>
                  <a:ext cx="69795" cy="69795"/>
                </a:xfrm>
                <a:custGeom>
                  <a:avLst/>
                  <a:gdLst>
                    <a:gd name="T0" fmla="*/ 1 w 9"/>
                    <a:gd name="T1" fmla="*/ 3 h 9"/>
                    <a:gd name="T2" fmla="*/ 1 w 9"/>
                    <a:gd name="T3" fmla="*/ 6 h 9"/>
                    <a:gd name="T4" fmla="*/ 2 w 9"/>
                    <a:gd name="T5" fmla="*/ 9 h 9"/>
                    <a:gd name="T6" fmla="*/ 6 w 9"/>
                    <a:gd name="T7" fmla="*/ 8 h 9"/>
                    <a:gd name="T8" fmla="*/ 9 w 9"/>
                    <a:gd name="T9" fmla="*/ 5 h 9"/>
                    <a:gd name="T10" fmla="*/ 8 w 9"/>
                    <a:gd name="T11" fmla="*/ 1 h 9"/>
                    <a:gd name="T12" fmla="*/ 5 w 9"/>
                    <a:gd name="T13" fmla="*/ 0 h 9"/>
                    <a:gd name="T14" fmla="*/ 3 w 9"/>
                    <a:gd name="T15" fmla="*/ 2 h 9"/>
                    <a:gd name="T16" fmla="*/ 1 w 9"/>
                    <a:gd name="T17" fmla="*/ 3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1" y="3"/>
                      </a:moveTo>
                      <a:cubicBezTo>
                        <a:pt x="1" y="5"/>
                        <a:pt x="2" y="6"/>
                        <a:pt x="1" y="6"/>
                      </a:cubicBezTo>
                      <a:cubicBezTo>
                        <a:pt x="0" y="7"/>
                        <a:pt x="1" y="9"/>
                        <a:pt x="2" y="9"/>
                      </a:cubicBezTo>
                      <a:cubicBezTo>
                        <a:pt x="4" y="9"/>
                        <a:pt x="5" y="8"/>
                        <a:pt x="6" y="8"/>
                      </a:cubicBezTo>
                      <a:cubicBezTo>
                        <a:pt x="8" y="7"/>
                        <a:pt x="9" y="6"/>
                        <a:pt x="9" y="5"/>
                      </a:cubicBezTo>
                      <a:cubicBezTo>
                        <a:pt x="9" y="3"/>
                        <a:pt x="9" y="1"/>
                        <a:pt x="8" y="1"/>
                      </a:cubicBezTo>
                      <a:cubicBezTo>
                        <a:pt x="7" y="0"/>
                        <a:pt x="6" y="0"/>
                        <a:pt x="5" y="0"/>
                      </a:cubicBezTo>
                      <a:cubicBezTo>
                        <a:pt x="4" y="0"/>
                        <a:pt x="4" y="2"/>
                        <a:pt x="3" y="2"/>
                      </a:cubicBezTo>
                      <a:cubicBezTo>
                        <a:pt x="2" y="2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3" name="i$ḻïḓe"/>
                <p:cNvSpPr/>
                <p:nvPr/>
              </p:nvSpPr>
              <p:spPr bwMode="auto">
                <a:xfrm>
                  <a:off x="6310178" y="4107430"/>
                  <a:ext cx="154857" cy="147223"/>
                </a:xfrm>
                <a:custGeom>
                  <a:avLst/>
                  <a:gdLst>
                    <a:gd name="T0" fmla="*/ 5 w 20"/>
                    <a:gd name="T1" fmla="*/ 9 h 19"/>
                    <a:gd name="T2" fmla="*/ 9 w 20"/>
                    <a:gd name="T3" fmla="*/ 11 h 19"/>
                    <a:gd name="T4" fmla="*/ 4 w 20"/>
                    <a:gd name="T5" fmla="*/ 16 h 19"/>
                    <a:gd name="T6" fmla="*/ 8 w 20"/>
                    <a:gd name="T7" fmla="*/ 17 h 19"/>
                    <a:gd name="T8" fmla="*/ 8 w 20"/>
                    <a:gd name="T9" fmla="*/ 18 h 19"/>
                    <a:gd name="T10" fmla="*/ 11 w 20"/>
                    <a:gd name="T11" fmla="*/ 17 h 19"/>
                    <a:gd name="T12" fmla="*/ 16 w 20"/>
                    <a:gd name="T13" fmla="*/ 18 h 19"/>
                    <a:gd name="T14" fmla="*/ 19 w 20"/>
                    <a:gd name="T15" fmla="*/ 15 h 19"/>
                    <a:gd name="T16" fmla="*/ 16 w 20"/>
                    <a:gd name="T17" fmla="*/ 11 h 19"/>
                    <a:gd name="T18" fmla="*/ 12 w 20"/>
                    <a:gd name="T19" fmla="*/ 6 h 19"/>
                    <a:gd name="T20" fmla="*/ 14 w 20"/>
                    <a:gd name="T21" fmla="*/ 2 h 19"/>
                    <a:gd name="T22" fmla="*/ 8 w 20"/>
                    <a:gd name="T23" fmla="*/ 1 h 19"/>
                    <a:gd name="T24" fmla="*/ 4 w 20"/>
                    <a:gd name="T25" fmla="*/ 2 h 19"/>
                    <a:gd name="T26" fmla="*/ 2 w 20"/>
                    <a:gd name="T27" fmla="*/ 2 h 19"/>
                    <a:gd name="T28" fmla="*/ 2 w 20"/>
                    <a:gd name="T29" fmla="*/ 5 h 19"/>
                    <a:gd name="T30" fmla="*/ 5 w 20"/>
                    <a:gd name="T31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0" h="19">
                      <a:moveTo>
                        <a:pt x="5" y="9"/>
                      </a:moveTo>
                      <a:cubicBezTo>
                        <a:pt x="7" y="9"/>
                        <a:pt x="11" y="10"/>
                        <a:pt x="9" y="11"/>
                      </a:cubicBezTo>
                      <a:cubicBezTo>
                        <a:pt x="8" y="11"/>
                        <a:pt x="4" y="15"/>
                        <a:pt x="4" y="16"/>
                      </a:cubicBezTo>
                      <a:cubicBezTo>
                        <a:pt x="4" y="17"/>
                        <a:pt x="8" y="17"/>
                        <a:pt x="8" y="17"/>
                      </a:cubicBezTo>
                      <a:cubicBezTo>
                        <a:pt x="8" y="17"/>
                        <a:pt x="7" y="18"/>
                        <a:pt x="8" y="18"/>
                      </a:cubicBezTo>
                      <a:cubicBezTo>
                        <a:pt x="9" y="19"/>
                        <a:pt x="10" y="17"/>
                        <a:pt x="11" y="17"/>
                      </a:cubicBezTo>
                      <a:cubicBezTo>
                        <a:pt x="12" y="17"/>
                        <a:pt x="15" y="18"/>
                        <a:pt x="16" y="18"/>
                      </a:cubicBezTo>
                      <a:cubicBezTo>
                        <a:pt x="18" y="18"/>
                        <a:pt x="20" y="16"/>
                        <a:pt x="19" y="15"/>
                      </a:cubicBezTo>
                      <a:cubicBezTo>
                        <a:pt x="19" y="14"/>
                        <a:pt x="17" y="12"/>
                        <a:pt x="16" y="11"/>
                      </a:cubicBezTo>
                      <a:cubicBezTo>
                        <a:pt x="14" y="10"/>
                        <a:pt x="13" y="7"/>
                        <a:pt x="12" y="6"/>
                      </a:cubicBezTo>
                      <a:cubicBezTo>
                        <a:pt x="10" y="5"/>
                        <a:pt x="15" y="3"/>
                        <a:pt x="14" y="2"/>
                      </a:cubicBezTo>
                      <a:cubicBezTo>
                        <a:pt x="13" y="1"/>
                        <a:pt x="9" y="1"/>
                        <a:pt x="8" y="1"/>
                      </a:cubicBezTo>
                      <a:cubicBezTo>
                        <a:pt x="6" y="0"/>
                        <a:pt x="5" y="1"/>
                        <a:pt x="4" y="2"/>
                      </a:cubicBezTo>
                      <a:cubicBezTo>
                        <a:pt x="4" y="3"/>
                        <a:pt x="3" y="1"/>
                        <a:pt x="2" y="2"/>
                      </a:cubicBezTo>
                      <a:cubicBezTo>
                        <a:pt x="0" y="2"/>
                        <a:pt x="1" y="4"/>
                        <a:pt x="2" y="5"/>
                      </a:cubicBezTo>
                      <a:cubicBezTo>
                        <a:pt x="2" y="6"/>
                        <a:pt x="4" y="8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4" name="iṧlíďè"/>
                <p:cNvSpPr/>
                <p:nvPr/>
              </p:nvSpPr>
              <p:spPr bwMode="auto">
                <a:xfrm>
                  <a:off x="6162955" y="3928581"/>
                  <a:ext cx="1130892" cy="1821205"/>
                </a:xfrm>
                <a:custGeom>
                  <a:avLst/>
                  <a:gdLst>
                    <a:gd name="T0" fmla="*/ 43 w 146"/>
                    <a:gd name="T1" fmla="*/ 19 h 235"/>
                    <a:gd name="T2" fmla="*/ 57 w 146"/>
                    <a:gd name="T3" fmla="*/ 30 h 235"/>
                    <a:gd name="T4" fmla="*/ 65 w 146"/>
                    <a:gd name="T5" fmla="*/ 33 h 235"/>
                    <a:gd name="T6" fmla="*/ 72 w 146"/>
                    <a:gd name="T7" fmla="*/ 16 h 235"/>
                    <a:gd name="T8" fmla="*/ 76 w 146"/>
                    <a:gd name="T9" fmla="*/ 24 h 235"/>
                    <a:gd name="T10" fmla="*/ 76 w 146"/>
                    <a:gd name="T11" fmla="*/ 26 h 235"/>
                    <a:gd name="T12" fmla="*/ 67 w 146"/>
                    <a:gd name="T13" fmla="*/ 34 h 235"/>
                    <a:gd name="T14" fmla="*/ 57 w 146"/>
                    <a:gd name="T15" fmla="*/ 34 h 235"/>
                    <a:gd name="T16" fmla="*/ 50 w 146"/>
                    <a:gd name="T17" fmla="*/ 29 h 235"/>
                    <a:gd name="T18" fmla="*/ 38 w 146"/>
                    <a:gd name="T19" fmla="*/ 40 h 235"/>
                    <a:gd name="T20" fmla="*/ 33 w 146"/>
                    <a:gd name="T21" fmla="*/ 50 h 235"/>
                    <a:gd name="T22" fmla="*/ 17 w 146"/>
                    <a:gd name="T23" fmla="*/ 66 h 235"/>
                    <a:gd name="T24" fmla="*/ 27 w 146"/>
                    <a:gd name="T25" fmla="*/ 72 h 235"/>
                    <a:gd name="T26" fmla="*/ 42 w 146"/>
                    <a:gd name="T27" fmla="*/ 61 h 235"/>
                    <a:gd name="T28" fmla="*/ 60 w 146"/>
                    <a:gd name="T29" fmla="*/ 62 h 235"/>
                    <a:gd name="T30" fmla="*/ 71 w 146"/>
                    <a:gd name="T31" fmla="*/ 66 h 235"/>
                    <a:gd name="T32" fmla="*/ 69 w 146"/>
                    <a:gd name="T33" fmla="*/ 60 h 235"/>
                    <a:gd name="T34" fmla="*/ 83 w 146"/>
                    <a:gd name="T35" fmla="*/ 71 h 235"/>
                    <a:gd name="T36" fmla="*/ 90 w 146"/>
                    <a:gd name="T37" fmla="*/ 75 h 235"/>
                    <a:gd name="T38" fmla="*/ 100 w 146"/>
                    <a:gd name="T39" fmla="*/ 85 h 235"/>
                    <a:gd name="T40" fmla="*/ 87 w 146"/>
                    <a:gd name="T41" fmla="*/ 91 h 235"/>
                    <a:gd name="T42" fmla="*/ 70 w 146"/>
                    <a:gd name="T43" fmla="*/ 87 h 235"/>
                    <a:gd name="T44" fmla="*/ 59 w 146"/>
                    <a:gd name="T45" fmla="*/ 75 h 235"/>
                    <a:gd name="T46" fmla="*/ 24 w 146"/>
                    <a:gd name="T47" fmla="*/ 76 h 235"/>
                    <a:gd name="T48" fmla="*/ 3 w 146"/>
                    <a:gd name="T49" fmla="*/ 106 h 235"/>
                    <a:gd name="T50" fmla="*/ 4 w 146"/>
                    <a:gd name="T51" fmla="*/ 135 h 235"/>
                    <a:gd name="T52" fmla="*/ 27 w 146"/>
                    <a:gd name="T53" fmla="*/ 150 h 235"/>
                    <a:gd name="T54" fmla="*/ 53 w 146"/>
                    <a:gd name="T55" fmla="*/ 150 h 235"/>
                    <a:gd name="T56" fmla="*/ 61 w 146"/>
                    <a:gd name="T57" fmla="*/ 176 h 235"/>
                    <a:gd name="T58" fmla="*/ 61 w 146"/>
                    <a:gd name="T59" fmla="*/ 209 h 235"/>
                    <a:gd name="T60" fmla="*/ 66 w 146"/>
                    <a:gd name="T61" fmla="*/ 230 h 235"/>
                    <a:gd name="T62" fmla="*/ 90 w 146"/>
                    <a:gd name="T63" fmla="*/ 223 h 235"/>
                    <a:gd name="T64" fmla="*/ 100 w 146"/>
                    <a:gd name="T65" fmla="*/ 200 h 235"/>
                    <a:gd name="T66" fmla="*/ 107 w 146"/>
                    <a:gd name="T67" fmla="*/ 174 h 235"/>
                    <a:gd name="T68" fmla="*/ 125 w 146"/>
                    <a:gd name="T69" fmla="*/ 139 h 235"/>
                    <a:gd name="T70" fmla="*/ 112 w 146"/>
                    <a:gd name="T71" fmla="*/ 126 h 235"/>
                    <a:gd name="T72" fmla="*/ 99 w 146"/>
                    <a:gd name="T73" fmla="*/ 95 h 235"/>
                    <a:gd name="T74" fmla="*/ 112 w 146"/>
                    <a:gd name="T75" fmla="*/ 117 h 235"/>
                    <a:gd name="T76" fmla="*/ 129 w 146"/>
                    <a:gd name="T77" fmla="*/ 122 h 235"/>
                    <a:gd name="T78" fmla="*/ 132 w 146"/>
                    <a:gd name="T79" fmla="*/ 102 h 235"/>
                    <a:gd name="T80" fmla="*/ 122 w 146"/>
                    <a:gd name="T81" fmla="*/ 94 h 235"/>
                    <a:gd name="T82" fmla="*/ 135 w 146"/>
                    <a:gd name="T83" fmla="*/ 103 h 235"/>
                    <a:gd name="T84" fmla="*/ 103 w 146"/>
                    <a:gd name="T85" fmla="*/ 18 h 235"/>
                    <a:gd name="T86" fmla="*/ 96 w 146"/>
                    <a:gd name="T87" fmla="*/ 13 h 235"/>
                    <a:gd name="T88" fmla="*/ 99 w 146"/>
                    <a:gd name="T89" fmla="*/ 159 h 235"/>
                    <a:gd name="T90" fmla="*/ 122 w 146"/>
                    <a:gd name="T91" fmla="*/ 56 h 235"/>
                    <a:gd name="T92" fmla="*/ 123 w 146"/>
                    <a:gd name="T93" fmla="*/ 61 h 235"/>
                    <a:gd name="T94" fmla="*/ 129 w 146"/>
                    <a:gd name="T95" fmla="*/ 77 h 235"/>
                    <a:gd name="T96" fmla="*/ 121 w 146"/>
                    <a:gd name="T97" fmla="*/ 66 h 235"/>
                    <a:gd name="T98" fmla="*/ 94 w 146"/>
                    <a:gd name="T99" fmla="*/ 25 h 235"/>
                    <a:gd name="T100" fmla="*/ 101 w 146"/>
                    <a:gd name="T101" fmla="*/ 55 h 235"/>
                    <a:gd name="T102" fmla="*/ 110 w 146"/>
                    <a:gd name="T103" fmla="*/ 66 h 235"/>
                    <a:gd name="T104" fmla="*/ 88 w 146"/>
                    <a:gd name="T105" fmla="*/ 66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46" h="235">
                      <a:moveTo>
                        <a:pt x="74" y="1"/>
                      </a:moveTo>
                      <a:cubicBezTo>
                        <a:pt x="71" y="1"/>
                        <a:pt x="61" y="5"/>
                        <a:pt x="60" y="6"/>
                      </a:cubicBezTo>
                      <a:cubicBezTo>
                        <a:pt x="60" y="6"/>
                        <a:pt x="59" y="8"/>
                        <a:pt x="57" y="10"/>
                      </a:cubicBezTo>
                      <a:cubicBezTo>
                        <a:pt x="56" y="11"/>
                        <a:pt x="52" y="12"/>
                        <a:pt x="49" y="13"/>
                      </a:cubicBezTo>
                      <a:cubicBezTo>
                        <a:pt x="47" y="13"/>
                        <a:pt x="43" y="18"/>
                        <a:pt x="43" y="19"/>
                      </a:cubicBezTo>
                      <a:cubicBezTo>
                        <a:pt x="43" y="19"/>
                        <a:pt x="45" y="22"/>
                        <a:pt x="45" y="22"/>
                      </a:cubicBezTo>
                      <a:cubicBezTo>
                        <a:pt x="44" y="23"/>
                        <a:pt x="46" y="26"/>
                        <a:pt x="47" y="26"/>
                      </a:cubicBezTo>
                      <a:cubicBezTo>
                        <a:pt x="49" y="27"/>
                        <a:pt x="52" y="27"/>
                        <a:pt x="52" y="26"/>
                      </a:cubicBezTo>
                      <a:cubicBezTo>
                        <a:pt x="52" y="25"/>
                        <a:pt x="54" y="23"/>
                        <a:pt x="55" y="24"/>
                      </a:cubicBezTo>
                      <a:cubicBezTo>
                        <a:pt x="55" y="26"/>
                        <a:pt x="57" y="29"/>
                        <a:pt x="57" y="30"/>
                      </a:cubicBezTo>
                      <a:cubicBezTo>
                        <a:pt x="57" y="30"/>
                        <a:pt x="57" y="32"/>
                        <a:pt x="57" y="33"/>
                      </a:cubicBezTo>
                      <a:cubicBezTo>
                        <a:pt x="57" y="33"/>
                        <a:pt x="57" y="33"/>
                        <a:pt x="57" y="33"/>
                      </a:cubicBezTo>
                      <a:cubicBezTo>
                        <a:pt x="58" y="33"/>
                        <a:pt x="58" y="35"/>
                        <a:pt x="58" y="35"/>
                      </a:cubicBezTo>
                      <a:cubicBezTo>
                        <a:pt x="58" y="35"/>
                        <a:pt x="59" y="37"/>
                        <a:pt x="60" y="37"/>
                      </a:cubicBezTo>
                      <a:cubicBezTo>
                        <a:pt x="61" y="31"/>
                        <a:pt x="65" y="33"/>
                        <a:pt x="65" y="33"/>
                      </a:cubicBezTo>
                      <a:cubicBezTo>
                        <a:pt x="65" y="33"/>
                        <a:pt x="67" y="31"/>
                        <a:pt x="66" y="30"/>
                      </a:cubicBezTo>
                      <a:cubicBezTo>
                        <a:pt x="66" y="28"/>
                        <a:pt x="68" y="26"/>
                        <a:pt x="68" y="25"/>
                      </a:cubicBezTo>
                      <a:cubicBezTo>
                        <a:pt x="69" y="25"/>
                        <a:pt x="70" y="23"/>
                        <a:pt x="68" y="22"/>
                      </a:cubicBezTo>
                      <a:cubicBezTo>
                        <a:pt x="66" y="21"/>
                        <a:pt x="64" y="20"/>
                        <a:pt x="66" y="19"/>
                      </a:cubicBezTo>
                      <a:cubicBezTo>
                        <a:pt x="68" y="17"/>
                        <a:pt x="70" y="19"/>
                        <a:pt x="72" y="16"/>
                      </a:cubicBezTo>
                      <a:cubicBezTo>
                        <a:pt x="74" y="13"/>
                        <a:pt x="71" y="12"/>
                        <a:pt x="74" y="12"/>
                      </a:cubicBezTo>
                      <a:cubicBezTo>
                        <a:pt x="77" y="12"/>
                        <a:pt x="80" y="12"/>
                        <a:pt x="79" y="13"/>
                      </a:cubicBezTo>
                      <a:cubicBezTo>
                        <a:pt x="79" y="14"/>
                        <a:pt x="75" y="16"/>
                        <a:pt x="74" y="17"/>
                      </a:cubicBezTo>
                      <a:cubicBezTo>
                        <a:pt x="72" y="18"/>
                        <a:pt x="72" y="20"/>
                        <a:pt x="73" y="21"/>
                      </a:cubicBezTo>
                      <a:cubicBezTo>
                        <a:pt x="74" y="22"/>
                        <a:pt x="75" y="24"/>
                        <a:pt x="76" y="24"/>
                      </a:cubicBezTo>
                      <a:cubicBezTo>
                        <a:pt x="77" y="24"/>
                        <a:pt x="79" y="23"/>
                        <a:pt x="80" y="23"/>
                      </a:cubicBezTo>
                      <a:cubicBezTo>
                        <a:pt x="82" y="23"/>
                        <a:pt x="85" y="23"/>
                        <a:pt x="85" y="23"/>
                      </a:cubicBezTo>
                      <a:cubicBezTo>
                        <a:pt x="86" y="23"/>
                        <a:pt x="88" y="26"/>
                        <a:pt x="87" y="26"/>
                      </a:cubicBezTo>
                      <a:cubicBezTo>
                        <a:pt x="86" y="26"/>
                        <a:pt x="84" y="26"/>
                        <a:pt x="82" y="26"/>
                      </a:cubicBezTo>
                      <a:cubicBezTo>
                        <a:pt x="79" y="26"/>
                        <a:pt x="76" y="26"/>
                        <a:pt x="76" y="26"/>
                      </a:cubicBezTo>
                      <a:cubicBezTo>
                        <a:pt x="76" y="27"/>
                        <a:pt x="80" y="28"/>
                        <a:pt x="79" y="29"/>
                      </a:cubicBezTo>
                      <a:cubicBezTo>
                        <a:pt x="78" y="30"/>
                        <a:pt x="76" y="29"/>
                        <a:pt x="75" y="28"/>
                      </a:cubicBezTo>
                      <a:cubicBezTo>
                        <a:pt x="73" y="28"/>
                        <a:pt x="73" y="30"/>
                        <a:pt x="72" y="32"/>
                      </a:cubicBezTo>
                      <a:cubicBezTo>
                        <a:pt x="72" y="33"/>
                        <a:pt x="74" y="36"/>
                        <a:pt x="71" y="35"/>
                      </a:cubicBezTo>
                      <a:cubicBezTo>
                        <a:pt x="69" y="34"/>
                        <a:pt x="67" y="33"/>
                        <a:pt x="67" y="34"/>
                      </a:cubicBezTo>
                      <a:cubicBezTo>
                        <a:pt x="66" y="34"/>
                        <a:pt x="65" y="35"/>
                        <a:pt x="63" y="35"/>
                      </a:cubicBezTo>
                      <a:cubicBezTo>
                        <a:pt x="62" y="36"/>
                        <a:pt x="62" y="38"/>
                        <a:pt x="60" y="37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58" y="37"/>
                        <a:pt x="58" y="37"/>
                        <a:pt x="58" y="37"/>
                      </a:cubicBezTo>
                      <a:cubicBezTo>
                        <a:pt x="58" y="36"/>
                        <a:pt x="58" y="35"/>
                        <a:pt x="57" y="34"/>
                      </a:cubicBezTo>
                      <a:cubicBezTo>
                        <a:pt x="57" y="34"/>
                        <a:pt x="57" y="34"/>
                        <a:pt x="57" y="33"/>
                      </a:cubicBezTo>
                      <a:cubicBezTo>
                        <a:pt x="57" y="33"/>
                        <a:pt x="56" y="33"/>
                        <a:pt x="56" y="33"/>
                      </a:cubicBezTo>
                      <a:cubicBezTo>
                        <a:pt x="56" y="33"/>
                        <a:pt x="55" y="33"/>
                        <a:pt x="55" y="31"/>
                      </a:cubicBezTo>
                      <a:cubicBezTo>
                        <a:pt x="54" y="30"/>
                        <a:pt x="55" y="28"/>
                        <a:pt x="54" y="28"/>
                      </a:cubicBezTo>
                      <a:cubicBezTo>
                        <a:pt x="53" y="28"/>
                        <a:pt x="51" y="28"/>
                        <a:pt x="50" y="29"/>
                      </a:cubicBezTo>
                      <a:cubicBezTo>
                        <a:pt x="50" y="30"/>
                        <a:pt x="49" y="32"/>
                        <a:pt x="50" y="33"/>
                      </a:cubicBezTo>
                      <a:cubicBezTo>
                        <a:pt x="51" y="34"/>
                        <a:pt x="53" y="36"/>
                        <a:pt x="51" y="35"/>
                      </a:cubicBezTo>
                      <a:cubicBezTo>
                        <a:pt x="49" y="35"/>
                        <a:pt x="47" y="34"/>
                        <a:pt x="46" y="35"/>
                      </a:cubicBezTo>
                      <a:cubicBezTo>
                        <a:pt x="45" y="36"/>
                        <a:pt x="42" y="39"/>
                        <a:pt x="42" y="39"/>
                      </a:cubicBezTo>
                      <a:cubicBezTo>
                        <a:pt x="42" y="39"/>
                        <a:pt x="38" y="39"/>
                        <a:pt x="38" y="40"/>
                      </a:cubicBezTo>
                      <a:cubicBezTo>
                        <a:pt x="38" y="41"/>
                        <a:pt x="39" y="43"/>
                        <a:pt x="37" y="43"/>
                      </a:cubicBezTo>
                      <a:cubicBezTo>
                        <a:pt x="36" y="43"/>
                        <a:pt x="34" y="43"/>
                        <a:pt x="32" y="44"/>
                      </a:cubicBezTo>
                      <a:cubicBezTo>
                        <a:pt x="30" y="44"/>
                        <a:pt x="30" y="45"/>
                        <a:pt x="27" y="45"/>
                      </a:cubicBezTo>
                      <a:cubicBezTo>
                        <a:pt x="25" y="45"/>
                        <a:pt x="25" y="46"/>
                        <a:pt x="27" y="47"/>
                      </a:cubicBezTo>
                      <a:cubicBezTo>
                        <a:pt x="29" y="47"/>
                        <a:pt x="33" y="49"/>
                        <a:pt x="33" y="50"/>
                      </a:cubicBezTo>
                      <a:cubicBezTo>
                        <a:pt x="33" y="52"/>
                        <a:pt x="33" y="54"/>
                        <a:pt x="32" y="56"/>
                      </a:cubicBezTo>
                      <a:cubicBezTo>
                        <a:pt x="32" y="57"/>
                        <a:pt x="28" y="56"/>
                        <a:pt x="26" y="56"/>
                      </a:cubicBezTo>
                      <a:cubicBezTo>
                        <a:pt x="24" y="56"/>
                        <a:pt x="20" y="55"/>
                        <a:pt x="18" y="56"/>
                      </a:cubicBezTo>
                      <a:cubicBezTo>
                        <a:pt x="16" y="57"/>
                        <a:pt x="17" y="61"/>
                        <a:pt x="17" y="62"/>
                      </a:cubicBezTo>
                      <a:cubicBezTo>
                        <a:pt x="18" y="64"/>
                        <a:pt x="17" y="65"/>
                        <a:pt x="17" y="66"/>
                      </a:cubicBezTo>
                      <a:cubicBezTo>
                        <a:pt x="16" y="66"/>
                        <a:pt x="16" y="68"/>
                        <a:pt x="17" y="69"/>
                      </a:cubicBezTo>
                      <a:cubicBezTo>
                        <a:pt x="18" y="70"/>
                        <a:pt x="18" y="72"/>
                        <a:pt x="19" y="72"/>
                      </a:cubicBezTo>
                      <a:cubicBezTo>
                        <a:pt x="20" y="72"/>
                        <a:pt x="22" y="71"/>
                        <a:pt x="23" y="72"/>
                      </a:cubicBezTo>
                      <a:cubicBezTo>
                        <a:pt x="24" y="73"/>
                        <a:pt x="25" y="76"/>
                        <a:pt x="25" y="75"/>
                      </a:cubicBezTo>
                      <a:cubicBezTo>
                        <a:pt x="26" y="74"/>
                        <a:pt x="26" y="72"/>
                        <a:pt x="27" y="72"/>
                      </a:cubicBezTo>
                      <a:cubicBezTo>
                        <a:pt x="28" y="73"/>
                        <a:pt x="30" y="72"/>
                        <a:pt x="32" y="72"/>
                      </a:cubicBezTo>
                      <a:cubicBezTo>
                        <a:pt x="33" y="72"/>
                        <a:pt x="34" y="70"/>
                        <a:pt x="36" y="69"/>
                      </a:cubicBezTo>
                      <a:cubicBezTo>
                        <a:pt x="37" y="68"/>
                        <a:pt x="36" y="68"/>
                        <a:pt x="36" y="67"/>
                      </a:cubicBezTo>
                      <a:cubicBezTo>
                        <a:pt x="35" y="66"/>
                        <a:pt x="37" y="64"/>
                        <a:pt x="38" y="63"/>
                      </a:cubicBezTo>
                      <a:cubicBezTo>
                        <a:pt x="39" y="62"/>
                        <a:pt x="42" y="63"/>
                        <a:pt x="42" y="61"/>
                      </a:cubicBezTo>
                      <a:cubicBezTo>
                        <a:pt x="42" y="60"/>
                        <a:pt x="42" y="57"/>
                        <a:pt x="44" y="57"/>
                      </a:cubicBezTo>
                      <a:cubicBezTo>
                        <a:pt x="45" y="58"/>
                        <a:pt x="47" y="59"/>
                        <a:pt x="48" y="59"/>
                      </a:cubicBezTo>
                      <a:cubicBezTo>
                        <a:pt x="49" y="59"/>
                        <a:pt x="52" y="57"/>
                        <a:pt x="52" y="56"/>
                      </a:cubicBezTo>
                      <a:cubicBezTo>
                        <a:pt x="53" y="56"/>
                        <a:pt x="55" y="56"/>
                        <a:pt x="56" y="58"/>
                      </a:cubicBezTo>
                      <a:cubicBezTo>
                        <a:pt x="56" y="60"/>
                        <a:pt x="59" y="62"/>
                        <a:pt x="60" y="62"/>
                      </a:cubicBezTo>
                      <a:cubicBezTo>
                        <a:pt x="60" y="63"/>
                        <a:pt x="65" y="65"/>
                        <a:pt x="65" y="65"/>
                      </a:cubicBezTo>
                      <a:cubicBezTo>
                        <a:pt x="66" y="66"/>
                        <a:pt x="67" y="68"/>
                        <a:pt x="67" y="69"/>
                      </a:cubicBezTo>
                      <a:cubicBezTo>
                        <a:pt x="68" y="71"/>
                        <a:pt x="70" y="73"/>
                        <a:pt x="70" y="71"/>
                      </a:cubicBezTo>
                      <a:cubicBezTo>
                        <a:pt x="70" y="70"/>
                        <a:pt x="68" y="66"/>
                        <a:pt x="69" y="66"/>
                      </a:cubicBezTo>
                      <a:cubicBezTo>
                        <a:pt x="70" y="66"/>
                        <a:pt x="71" y="66"/>
                        <a:pt x="71" y="66"/>
                      </a:cubicBezTo>
                      <a:cubicBezTo>
                        <a:pt x="71" y="66"/>
                        <a:pt x="68" y="63"/>
                        <a:pt x="67" y="62"/>
                      </a:cubicBezTo>
                      <a:cubicBezTo>
                        <a:pt x="66" y="62"/>
                        <a:pt x="64" y="60"/>
                        <a:pt x="63" y="58"/>
                      </a:cubicBezTo>
                      <a:cubicBezTo>
                        <a:pt x="62" y="56"/>
                        <a:pt x="59" y="56"/>
                        <a:pt x="59" y="54"/>
                      </a:cubicBezTo>
                      <a:cubicBezTo>
                        <a:pt x="59" y="52"/>
                        <a:pt x="62" y="53"/>
                        <a:pt x="63" y="55"/>
                      </a:cubicBezTo>
                      <a:cubicBezTo>
                        <a:pt x="64" y="57"/>
                        <a:pt x="68" y="59"/>
                        <a:pt x="69" y="60"/>
                      </a:cubicBezTo>
                      <a:cubicBezTo>
                        <a:pt x="70" y="62"/>
                        <a:pt x="72" y="62"/>
                        <a:pt x="72" y="64"/>
                      </a:cubicBezTo>
                      <a:cubicBezTo>
                        <a:pt x="73" y="66"/>
                        <a:pt x="74" y="68"/>
                        <a:pt x="75" y="69"/>
                      </a:cubicBezTo>
                      <a:cubicBezTo>
                        <a:pt x="76" y="69"/>
                        <a:pt x="76" y="76"/>
                        <a:pt x="77" y="77"/>
                      </a:cubicBezTo>
                      <a:cubicBezTo>
                        <a:pt x="77" y="78"/>
                        <a:pt x="80" y="75"/>
                        <a:pt x="80" y="74"/>
                      </a:cubicBezTo>
                      <a:cubicBezTo>
                        <a:pt x="81" y="73"/>
                        <a:pt x="83" y="73"/>
                        <a:pt x="83" y="71"/>
                      </a:cubicBezTo>
                      <a:cubicBezTo>
                        <a:pt x="83" y="70"/>
                        <a:pt x="81" y="69"/>
                        <a:pt x="80" y="68"/>
                      </a:cubicBezTo>
                      <a:cubicBezTo>
                        <a:pt x="79" y="67"/>
                        <a:pt x="81" y="67"/>
                        <a:pt x="82" y="66"/>
                      </a:cubicBezTo>
                      <a:cubicBezTo>
                        <a:pt x="83" y="65"/>
                        <a:pt x="84" y="64"/>
                        <a:pt x="85" y="65"/>
                      </a:cubicBezTo>
                      <a:cubicBezTo>
                        <a:pt x="85" y="67"/>
                        <a:pt x="85" y="71"/>
                        <a:pt x="86" y="72"/>
                      </a:cubicBezTo>
                      <a:cubicBezTo>
                        <a:pt x="86" y="73"/>
                        <a:pt x="89" y="74"/>
                        <a:pt x="90" y="75"/>
                      </a:cubicBezTo>
                      <a:cubicBezTo>
                        <a:pt x="90" y="76"/>
                        <a:pt x="93" y="77"/>
                        <a:pt x="93" y="76"/>
                      </a:cubicBezTo>
                      <a:cubicBezTo>
                        <a:pt x="94" y="75"/>
                        <a:pt x="96" y="77"/>
                        <a:pt x="97" y="77"/>
                      </a:cubicBezTo>
                      <a:cubicBezTo>
                        <a:pt x="97" y="77"/>
                        <a:pt x="99" y="77"/>
                        <a:pt x="100" y="76"/>
                      </a:cubicBezTo>
                      <a:cubicBezTo>
                        <a:pt x="101" y="76"/>
                        <a:pt x="102" y="75"/>
                        <a:pt x="102" y="77"/>
                      </a:cubicBezTo>
                      <a:cubicBezTo>
                        <a:pt x="102" y="80"/>
                        <a:pt x="102" y="84"/>
                        <a:pt x="100" y="85"/>
                      </a:cubicBezTo>
                      <a:cubicBezTo>
                        <a:pt x="99" y="87"/>
                        <a:pt x="100" y="88"/>
                        <a:pt x="98" y="88"/>
                      </a:cubicBezTo>
                      <a:cubicBezTo>
                        <a:pt x="98" y="88"/>
                        <a:pt x="97" y="88"/>
                        <a:pt x="97" y="88"/>
                      </a:cubicBezTo>
                      <a:cubicBezTo>
                        <a:pt x="96" y="87"/>
                        <a:pt x="95" y="87"/>
                        <a:pt x="95" y="87"/>
                      </a:cubicBezTo>
                      <a:cubicBezTo>
                        <a:pt x="93" y="87"/>
                        <a:pt x="91" y="87"/>
                        <a:pt x="89" y="90"/>
                      </a:cubicBezTo>
                      <a:cubicBezTo>
                        <a:pt x="88" y="92"/>
                        <a:pt x="87" y="92"/>
                        <a:pt x="87" y="91"/>
                      </a:cubicBezTo>
                      <a:cubicBezTo>
                        <a:pt x="87" y="90"/>
                        <a:pt x="91" y="87"/>
                        <a:pt x="90" y="86"/>
                      </a:cubicBezTo>
                      <a:cubicBezTo>
                        <a:pt x="90" y="85"/>
                        <a:pt x="86" y="86"/>
                        <a:pt x="84" y="85"/>
                      </a:cubicBezTo>
                      <a:cubicBezTo>
                        <a:pt x="82" y="85"/>
                        <a:pt x="81" y="84"/>
                        <a:pt x="79" y="83"/>
                      </a:cubicBezTo>
                      <a:cubicBezTo>
                        <a:pt x="78" y="83"/>
                        <a:pt x="77" y="87"/>
                        <a:pt x="76" y="89"/>
                      </a:cubicBezTo>
                      <a:cubicBezTo>
                        <a:pt x="74" y="91"/>
                        <a:pt x="72" y="88"/>
                        <a:pt x="70" y="87"/>
                      </a:cubicBezTo>
                      <a:cubicBezTo>
                        <a:pt x="69" y="87"/>
                        <a:pt x="66" y="85"/>
                        <a:pt x="66" y="85"/>
                      </a:cubicBezTo>
                      <a:cubicBezTo>
                        <a:pt x="66" y="85"/>
                        <a:pt x="63" y="83"/>
                        <a:pt x="62" y="83"/>
                      </a:cubicBezTo>
                      <a:cubicBezTo>
                        <a:pt x="61" y="83"/>
                        <a:pt x="59" y="81"/>
                        <a:pt x="58" y="80"/>
                      </a:cubicBezTo>
                      <a:cubicBezTo>
                        <a:pt x="57" y="80"/>
                        <a:pt x="55" y="79"/>
                        <a:pt x="57" y="78"/>
                      </a:cubicBezTo>
                      <a:cubicBezTo>
                        <a:pt x="58" y="77"/>
                        <a:pt x="61" y="79"/>
                        <a:pt x="59" y="75"/>
                      </a:cubicBezTo>
                      <a:cubicBezTo>
                        <a:pt x="58" y="70"/>
                        <a:pt x="53" y="71"/>
                        <a:pt x="52" y="71"/>
                      </a:cubicBezTo>
                      <a:cubicBezTo>
                        <a:pt x="51" y="72"/>
                        <a:pt x="43" y="71"/>
                        <a:pt x="42" y="71"/>
                      </a:cubicBezTo>
                      <a:cubicBezTo>
                        <a:pt x="42" y="71"/>
                        <a:pt x="37" y="73"/>
                        <a:pt x="35" y="74"/>
                      </a:cubicBezTo>
                      <a:cubicBezTo>
                        <a:pt x="34" y="75"/>
                        <a:pt x="31" y="76"/>
                        <a:pt x="30" y="76"/>
                      </a:cubicBezTo>
                      <a:cubicBezTo>
                        <a:pt x="30" y="77"/>
                        <a:pt x="26" y="75"/>
                        <a:pt x="24" y="76"/>
                      </a:cubicBezTo>
                      <a:cubicBezTo>
                        <a:pt x="22" y="78"/>
                        <a:pt x="20" y="80"/>
                        <a:pt x="20" y="80"/>
                      </a:cubicBezTo>
                      <a:cubicBezTo>
                        <a:pt x="19" y="80"/>
                        <a:pt x="18" y="81"/>
                        <a:pt x="17" y="84"/>
                      </a:cubicBezTo>
                      <a:cubicBezTo>
                        <a:pt x="16" y="87"/>
                        <a:pt x="17" y="90"/>
                        <a:pt x="15" y="91"/>
                      </a:cubicBezTo>
                      <a:cubicBezTo>
                        <a:pt x="13" y="92"/>
                        <a:pt x="9" y="94"/>
                        <a:pt x="8" y="95"/>
                      </a:cubicBezTo>
                      <a:cubicBezTo>
                        <a:pt x="6" y="97"/>
                        <a:pt x="5" y="103"/>
                        <a:pt x="3" y="106"/>
                      </a:cubicBezTo>
                      <a:cubicBezTo>
                        <a:pt x="2" y="109"/>
                        <a:pt x="3" y="111"/>
                        <a:pt x="4" y="113"/>
                      </a:cubicBezTo>
                      <a:cubicBezTo>
                        <a:pt x="4" y="115"/>
                        <a:pt x="5" y="118"/>
                        <a:pt x="3" y="121"/>
                      </a:cubicBezTo>
                      <a:cubicBezTo>
                        <a:pt x="1" y="124"/>
                        <a:pt x="2" y="125"/>
                        <a:pt x="1" y="126"/>
                      </a:cubicBezTo>
                      <a:cubicBezTo>
                        <a:pt x="0" y="126"/>
                        <a:pt x="2" y="127"/>
                        <a:pt x="2" y="129"/>
                      </a:cubicBezTo>
                      <a:cubicBezTo>
                        <a:pt x="2" y="131"/>
                        <a:pt x="0" y="133"/>
                        <a:pt x="4" y="135"/>
                      </a:cubicBezTo>
                      <a:cubicBezTo>
                        <a:pt x="7" y="137"/>
                        <a:pt x="10" y="137"/>
                        <a:pt x="11" y="139"/>
                      </a:cubicBezTo>
                      <a:cubicBezTo>
                        <a:pt x="12" y="142"/>
                        <a:pt x="15" y="148"/>
                        <a:pt x="15" y="148"/>
                      </a:cubicBezTo>
                      <a:cubicBezTo>
                        <a:pt x="15" y="148"/>
                        <a:pt x="18" y="151"/>
                        <a:pt x="20" y="152"/>
                      </a:cubicBezTo>
                      <a:cubicBezTo>
                        <a:pt x="21" y="154"/>
                        <a:pt x="22" y="153"/>
                        <a:pt x="22" y="151"/>
                      </a:cubicBezTo>
                      <a:cubicBezTo>
                        <a:pt x="22" y="150"/>
                        <a:pt x="24" y="150"/>
                        <a:pt x="27" y="150"/>
                      </a:cubicBezTo>
                      <a:cubicBezTo>
                        <a:pt x="29" y="150"/>
                        <a:pt x="31" y="150"/>
                        <a:pt x="33" y="150"/>
                      </a:cubicBezTo>
                      <a:cubicBezTo>
                        <a:pt x="36" y="149"/>
                        <a:pt x="38" y="146"/>
                        <a:pt x="39" y="145"/>
                      </a:cubicBezTo>
                      <a:cubicBezTo>
                        <a:pt x="39" y="145"/>
                        <a:pt x="43" y="144"/>
                        <a:pt x="45" y="146"/>
                      </a:cubicBezTo>
                      <a:cubicBezTo>
                        <a:pt x="47" y="148"/>
                        <a:pt x="47" y="150"/>
                        <a:pt x="48" y="151"/>
                      </a:cubicBezTo>
                      <a:cubicBezTo>
                        <a:pt x="49" y="153"/>
                        <a:pt x="51" y="152"/>
                        <a:pt x="53" y="150"/>
                      </a:cubicBezTo>
                      <a:cubicBezTo>
                        <a:pt x="54" y="149"/>
                        <a:pt x="54" y="149"/>
                        <a:pt x="55" y="151"/>
                      </a:cubicBezTo>
                      <a:cubicBezTo>
                        <a:pt x="57" y="152"/>
                        <a:pt x="58" y="153"/>
                        <a:pt x="56" y="155"/>
                      </a:cubicBezTo>
                      <a:cubicBezTo>
                        <a:pt x="55" y="157"/>
                        <a:pt x="55" y="159"/>
                        <a:pt x="54" y="162"/>
                      </a:cubicBezTo>
                      <a:cubicBezTo>
                        <a:pt x="53" y="165"/>
                        <a:pt x="55" y="165"/>
                        <a:pt x="57" y="166"/>
                      </a:cubicBezTo>
                      <a:cubicBezTo>
                        <a:pt x="59" y="167"/>
                        <a:pt x="60" y="175"/>
                        <a:pt x="61" y="176"/>
                      </a:cubicBezTo>
                      <a:cubicBezTo>
                        <a:pt x="62" y="178"/>
                        <a:pt x="60" y="182"/>
                        <a:pt x="61" y="184"/>
                      </a:cubicBezTo>
                      <a:cubicBezTo>
                        <a:pt x="62" y="186"/>
                        <a:pt x="63" y="187"/>
                        <a:pt x="61" y="189"/>
                      </a:cubicBezTo>
                      <a:cubicBezTo>
                        <a:pt x="60" y="190"/>
                        <a:pt x="58" y="192"/>
                        <a:pt x="58" y="196"/>
                      </a:cubicBezTo>
                      <a:cubicBezTo>
                        <a:pt x="57" y="200"/>
                        <a:pt x="58" y="202"/>
                        <a:pt x="58" y="203"/>
                      </a:cubicBezTo>
                      <a:cubicBezTo>
                        <a:pt x="59" y="204"/>
                        <a:pt x="60" y="208"/>
                        <a:pt x="61" y="209"/>
                      </a:cubicBezTo>
                      <a:cubicBezTo>
                        <a:pt x="62" y="210"/>
                        <a:pt x="64" y="212"/>
                        <a:pt x="64" y="214"/>
                      </a:cubicBezTo>
                      <a:cubicBezTo>
                        <a:pt x="64" y="216"/>
                        <a:pt x="61" y="219"/>
                        <a:pt x="62" y="220"/>
                      </a:cubicBezTo>
                      <a:cubicBezTo>
                        <a:pt x="63" y="221"/>
                        <a:pt x="63" y="222"/>
                        <a:pt x="64" y="224"/>
                      </a:cubicBezTo>
                      <a:cubicBezTo>
                        <a:pt x="66" y="225"/>
                        <a:pt x="66" y="228"/>
                        <a:pt x="66" y="228"/>
                      </a:cubicBezTo>
                      <a:cubicBezTo>
                        <a:pt x="66" y="228"/>
                        <a:pt x="66" y="229"/>
                        <a:pt x="66" y="230"/>
                      </a:cubicBezTo>
                      <a:cubicBezTo>
                        <a:pt x="66" y="232"/>
                        <a:pt x="66" y="233"/>
                        <a:pt x="67" y="234"/>
                      </a:cubicBezTo>
                      <a:cubicBezTo>
                        <a:pt x="69" y="235"/>
                        <a:pt x="70" y="235"/>
                        <a:pt x="70" y="234"/>
                      </a:cubicBezTo>
                      <a:cubicBezTo>
                        <a:pt x="71" y="233"/>
                        <a:pt x="75" y="231"/>
                        <a:pt x="77" y="231"/>
                      </a:cubicBezTo>
                      <a:cubicBezTo>
                        <a:pt x="79" y="231"/>
                        <a:pt x="81" y="231"/>
                        <a:pt x="83" y="230"/>
                      </a:cubicBezTo>
                      <a:cubicBezTo>
                        <a:pt x="85" y="228"/>
                        <a:pt x="89" y="224"/>
                        <a:pt x="90" y="223"/>
                      </a:cubicBezTo>
                      <a:cubicBezTo>
                        <a:pt x="91" y="221"/>
                        <a:pt x="94" y="219"/>
                        <a:pt x="94" y="218"/>
                      </a:cubicBezTo>
                      <a:cubicBezTo>
                        <a:pt x="93" y="216"/>
                        <a:pt x="92" y="214"/>
                        <a:pt x="93" y="214"/>
                      </a:cubicBezTo>
                      <a:cubicBezTo>
                        <a:pt x="94" y="213"/>
                        <a:pt x="98" y="212"/>
                        <a:pt x="98" y="211"/>
                      </a:cubicBezTo>
                      <a:cubicBezTo>
                        <a:pt x="99" y="210"/>
                        <a:pt x="98" y="206"/>
                        <a:pt x="98" y="205"/>
                      </a:cubicBezTo>
                      <a:cubicBezTo>
                        <a:pt x="98" y="204"/>
                        <a:pt x="99" y="202"/>
                        <a:pt x="100" y="200"/>
                      </a:cubicBezTo>
                      <a:cubicBezTo>
                        <a:pt x="101" y="198"/>
                        <a:pt x="104" y="196"/>
                        <a:pt x="105" y="195"/>
                      </a:cubicBezTo>
                      <a:cubicBezTo>
                        <a:pt x="105" y="195"/>
                        <a:pt x="108" y="192"/>
                        <a:pt x="108" y="190"/>
                      </a:cubicBezTo>
                      <a:cubicBezTo>
                        <a:pt x="109" y="187"/>
                        <a:pt x="108" y="184"/>
                        <a:pt x="109" y="183"/>
                      </a:cubicBezTo>
                      <a:cubicBezTo>
                        <a:pt x="109" y="182"/>
                        <a:pt x="109" y="181"/>
                        <a:pt x="108" y="179"/>
                      </a:cubicBezTo>
                      <a:cubicBezTo>
                        <a:pt x="107" y="178"/>
                        <a:pt x="107" y="174"/>
                        <a:pt x="107" y="174"/>
                      </a:cubicBezTo>
                      <a:cubicBezTo>
                        <a:pt x="106" y="173"/>
                        <a:pt x="107" y="168"/>
                        <a:pt x="108" y="168"/>
                      </a:cubicBezTo>
                      <a:cubicBezTo>
                        <a:pt x="109" y="167"/>
                        <a:pt x="111" y="163"/>
                        <a:pt x="112" y="162"/>
                      </a:cubicBezTo>
                      <a:cubicBezTo>
                        <a:pt x="113" y="160"/>
                        <a:pt x="116" y="154"/>
                        <a:pt x="117" y="154"/>
                      </a:cubicBezTo>
                      <a:cubicBezTo>
                        <a:pt x="119" y="153"/>
                        <a:pt x="121" y="150"/>
                        <a:pt x="121" y="149"/>
                      </a:cubicBezTo>
                      <a:cubicBezTo>
                        <a:pt x="121" y="147"/>
                        <a:pt x="125" y="140"/>
                        <a:pt x="125" y="139"/>
                      </a:cubicBezTo>
                      <a:cubicBezTo>
                        <a:pt x="125" y="138"/>
                        <a:pt x="126" y="133"/>
                        <a:pt x="126" y="132"/>
                      </a:cubicBezTo>
                      <a:cubicBezTo>
                        <a:pt x="125" y="131"/>
                        <a:pt x="121" y="134"/>
                        <a:pt x="120" y="134"/>
                      </a:cubicBezTo>
                      <a:cubicBezTo>
                        <a:pt x="119" y="134"/>
                        <a:pt x="118" y="136"/>
                        <a:pt x="116" y="136"/>
                      </a:cubicBezTo>
                      <a:cubicBezTo>
                        <a:pt x="114" y="136"/>
                        <a:pt x="115" y="133"/>
                        <a:pt x="114" y="132"/>
                      </a:cubicBezTo>
                      <a:cubicBezTo>
                        <a:pt x="114" y="131"/>
                        <a:pt x="112" y="127"/>
                        <a:pt x="112" y="126"/>
                      </a:cubicBezTo>
                      <a:cubicBezTo>
                        <a:pt x="111" y="126"/>
                        <a:pt x="110" y="124"/>
                        <a:pt x="109" y="122"/>
                      </a:cubicBezTo>
                      <a:cubicBezTo>
                        <a:pt x="108" y="119"/>
                        <a:pt x="106" y="118"/>
                        <a:pt x="104" y="116"/>
                      </a:cubicBezTo>
                      <a:cubicBezTo>
                        <a:pt x="103" y="114"/>
                        <a:pt x="105" y="109"/>
                        <a:pt x="103" y="106"/>
                      </a:cubicBezTo>
                      <a:cubicBezTo>
                        <a:pt x="102" y="103"/>
                        <a:pt x="101" y="100"/>
                        <a:pt x="100" y="97"/>
                      </a:cubicBezTo>
                      <a:cubicBezTo>
                        <a:pt x="100" y="97"/>
                        <a:pt x="100" y="96"/>
                        <a:pt x="99" y="95"/>
                      </a:cubicBezTo>
                      <a:cubicBezTo>
                        <a:pt x="101" y="95"/>
                        <a:pt x="103" y="94"/>
                        <a:pt x="103" y="95"/>
                      </a:cubicBezTo>
                      <a:cubicBezTo>
                        <a:pt x="103" y="97"/>
                        <a:pt x="105" y="100"/>
                        <a:pt x="105" y="102"/>
                      </a:cubicBezTo>
                      <a:cubicBezTo>
                        <a:pt x="105" y="104"/>
                        <a:pt x="107" y="103"/>
                        <a:pt x="107" y="105"/>
                      </a:cubicBezTo>
                      <a:cubicBezTo>
                        <a:pt x="107" y="107"/>
                        <a:pt x="108" y="112"/>
                        <a:pt x="109" y="112"/>
                      </a:cubicBezTo>
                      <a:cubicBezTo>
                        <a:pt x="109" y="113"/>
                        <a:pt x="112" y="116"/>
                        <a:pt x="112" y="117"/>
                      </a:cubicBezTo>
                      <a:cubicBezTo>
                        <a:pt x="113" y="118"/>
                        <a:pt x="113" y="120"/>
                        <a:pt x="113" y="123"/>
                      </a:cubicBezTo>
                      <a:cubicBezTo>
                        <a:pt x="114" y="126"/>
                        <a:pt x="114" y="129"/>
                        <a:pt x="115" y="130"/>
                      </a:cubicBezTo>
                      <a:cubicBezTo>
                        <a:pt x="116" y="131"/>
                        <a:pt x="120" y="129"/>
                        <a:pt x="120" y="128"/>
                      </a:cubicBezTo>
                      <a:cubicBezTo>
                        <a:pt x="121" y="128"/>
                        <a:pt x="125" y="125"/>
                        <a:pt x="126" y="125"/>
                      </a:cubicBezTo>
                      <a:cubicBezTo>
                        <a:pt x="127" y="124"/>
                        <a:pt x="127" y="123"/>
                        <a:pt x="129" y="122"/>
                      </a:cubicBezTo>
                      <a:cubicBezTo>
                        <a:pt x="131" y="122"/>
                        <a:pt x="132" y="120"/>
                        <a:pt x="133" y="118"/>
                      </a:cubicBezTo>
                      <a:cubicBezTo>
                        <a:pt x="134" y="117"/>
                        <a:pt x="135" y="113"/>
                        <a:pt x="136" y="112"/>
                      </a:cubicBezTo>
                      <a:cubicBezTo>
                        <a:pt x="136" y="111"/>
                        <a:pt x="137" y="110"/>
                        <a:pt x="136" y="108"/>
                      </a:cubicBezTo>
                      <a:cubicBezTo>
                        <a:pt x="136" y="107"/>
                        <a:pt x="134" y="105"/>
                        <a:pt x="133" y="105"/>
                      </a:cubicBezTo>
                      <a:cubicBezTo>
                        <a:pt x="132" y="104"/>
                        <a:pt x="132" y="102"/>
                        <a:pt x="132" y="102"/>
                      </a:cubicBezTo>
                      <a:cubicBezTo>
                        <a:pt x="131" y="102"/>
                        <a:pt x="131" y="103"/>
                        <a:pt x="130" y="104"/>
                      </a:cubicBezTo>
                      <a:cubicBezTo>
                        <a:pt x="129" y="105"/>
                        <a:pt x="128" y="107"/>
                        <a:pt x="127" y="106"/>
                      </a:cubicBezTo>
                      <a:cubicBezTo>
                        <a:pt x="127" y="106"/>
                        <a:pt x="128" y="105"/>
                        <a:pt x="126" y="103"/>
                      </a:cubicBezTo>
                      <a:cubicBezTo>
                        <a:pt x="125" y="102"/>
                        <a:pt x="125" y="101"/>
                        <a:pt x="125" y="100"/>
                      </a:cubicBezTo>
                      <a:cubicBezTo>
                        <a:pt x="125" y="99"/>
                        <a:pt x="122" y="96"/>
                        <a:pt x="122" y="94"/>
                      </a:cubicBezTo>
                      <a:cubicBezTo>
                        <a:pt x="121" y="92"/>
                        <a:pt x="123" y="90"/>
                        <a:pt x="124" y="91"/>
                      </a:cubicBezTo>
                      <a:cubicBezTo>
                        <a:pt x="125" y="93"/>
                        <a:pt x="125" y="96"/>
                        <a:pt x="127" y="97"/>
                      </a:cubicBezTo>
                      <a:cubicBezTo>
                        <a:pt x="128" y="98"/>
                        <a:pt x="129" y="100"/>
                        <a:pt x="130" y="101"/>
                      </a:cubicBezTo>
                      <a:cubicBezTo>
                        <a:pt x="131" y="101"/>
                        <a:pt x="132" y="99"/>
                        <a:pt x="133" y="99"/>
                      </a:cubicBezTo>
                      <a:cubicBezTo>
                        <a:pt x="133" y="99"/>
                        <a:pt x="134" y="103"/>
                        <a:pt x="135" y="103"/>
                      </a:cubicBezTo>
                      <a:cubicBezTo>
                        <a:pt x="136" y="104"/>
                        <a:pt x="139" y="104"/>
                        <a:pt x="139" y="104"/>
                      </a:cubicBezTo>
                      <a:cubicBezTo>
                        <a:pt x="140" y="104"/>
                        <a:pt x="142" y="105"/>
                        <a:pt x="142" y="104"/>
                      </a:cubicBezTo>
                      <a:cubicBezTo>
                        <a:pt x="142" y="103"/>
                        <a:pt x="146" y="101"/>
                        <a:pt x="146" y="101"/>
                      </a:cubicBezTo>
                      <a:cubicBezTo>
                        <a:pt x="146" y="101"/>
                        <a:pt x="146" y="100"/>
                        <a:pt x="146" y="98"/>
                      </a:cubicBezTo>
                      <a:cubicBezTo>
                        <a:pt x="140" y="67"/>
                        <a:pt x="124" y="39"/>
                        <a:pt x="103" y="18"/>
                      </a:cubicBezTo>
                      <a:cubicBezTo>
                        <a:pt x="102" y="18"/>
                        <a:pt x="102" y="18"/>
                        <a:pt x="101" y="17"/>
                      </a:cubicBezTo>
                      <a:cubicBezTo>
                        <a:pt x="99" y="16"/>
                        <a:pt x="99" y="16"/>
                        <a:pt x="99" y="17"/>
                      </a:cubicBezTo>
                      <a:cubicBezTo>
                        <a:pt x="98" y="17"/>
                        <a:pt x="97" y="18"/>
                        <a:pt x="96" y="17"/>
                      </a:cubicBezTo>
                      <a:cubicBezTo>
                        <a:pt x="96" y="15"/>
                        <a:pt x="96" y="15"/>
                        <a:pt x="95" y="14"/>
                      </a:cubicBezTo>
                      <a:cubicBezTo>
                        <a:pt x="94" y="13"/>
                        <a:pt x="95" y="13"/>
                        <a:pt x="96" y="13"/>
                      </a:cubicBezTo>
                      <a:cubicBezTo>
                        <a:pt x="97" y="14"/>
                        <a:pt x="98" y="14"/>
                        <a:pt x="99" y="14"/>
                      </a:cubicBezTo>
                      <a:cubicBezTo>
                        <a:pt x="95" y="11"/>
                        <a:pt x="92" y="8"/>
                        <a:pt x="88" y="5"/>
                      </a:cubicBezTo>
                      <a:cubicBezTo>
                        <a:pt x="88" y="5"/>
                        <a:pt x="88" y="5"/>
                        <a:pt x="88" y="5"/>
                      </a:cubicBezTo>
                      <a:cubicBezTo>
                        <a:pt x="86" y="5"/>
                        <a:pt x="78" y="0"/>
                        <a:pt x="74" y="1"/>
                      </a:cubicBezTo>
                      <a:close/>
                      <a:moveTo>
                        <a:pt x="99" y="159"/>
                      </a:moveTo>
                      <a:cubicBezTo>
                        <a:pt x="100" y="160"/>
                        <a:pt x="98" y="165"/>
                        <a:pt x="96" y="165"/>
                      </a:cubicBezTo>
                      <a:cubicBezTo>
                        <a:pt x="95" y="165"/>
                        <a:pt x="96" y="160"/>
                        <a:pt x="96" y="159"/>
                      </a:cubicBezTo>
                      <a:cubicBezTo>
                        <a:pt x="97" y="158"/>
                        <a:pt x="99" y="158"/>
                        <a:pt x="99" y="159"/>
                      </a:cubicBezTo>
                      <a:close/>
                      <a:moveTo>
                        <a:pt x="118" y="56"/>
                      </a:moveTo>
                      <a:cubicBezTo>
                        <a:pt x="119" y="55"/>
                        <a:pt x="121" y="57"/>
                        <a:pt x="122" y="56"/>
                      </a:cubicBezTo>
                      <a:cubicBezTo>
                        <a:pt x="123" y="56"/>
                        <a:pt x="124" y="55"/>
                        <a:pt x="124" y="54"/>
                      </a:cubicBezTo>
                      <a:cubicBezTo>
                        <a:pt x="125" y="54"/>
                        <a:pt x="127" y="55"/>
                        <a:pt x="127" y="56"/>
                      </a:cubicBezTo>
                      <a:cubicBezTo>
                        <a:pt x="128" y="57"/>
                        <a:pt x="129" y="59"/>
                        <a:pt x="129" y="60"/>
                      </a:cubicBezTo>
                      <a:cubicBezTo>
                        <a:pt x="128" y="60"/>
                        <a:pt x="126" y="60"/>
                        <a:pt x="126" y="59"/>
                      </a:cubicBezTo>
                      <a:cubicBezTo>
                        <a:pt x="125" y="58"/>
                        <a:pt x="123" y="59"/>
                        <a:pt x="123" y="61"/>
                      </a:cubicBezTo>
                      <a:cubicBezTo>
                        <a:pt x="123" y="63"/>
                        <a:pt x="124" y="62"/>
                        <a:pt x="124" y="62"/>
                      </a:cubicBezTo>
                      <a:cubicBezTo>
                        <a:pt x="125" y="63"/>
                        <a:pt x="125" y="64"/>
                        <a:pt x="126" y="66"/>
                      </a:cubicBezTo>
                      <a:cubicBezTo>
                        <a:pt x="126" y="67"/>
                        <a:pt x="127" y="66"/>
                        <a:pt x="128" y="67"/>
                      </a:cubicBezTo>
                      <a:cubicBezTo>
                        <a:pt x="128" y="68"/>
                        <a:pt x="126" y="69"/>
                        <a:pt x="127" y="70"/>
                      </a:cubicBezTo>
                      <a:cubicBezTo>
                        <a:pt x="128" y="72"/>
                        <a:pt x="129" y="76"/>
                        <a:pt x="129" y="77"/>
                      </a:cubicBezTo>
                      <a:cubicBezTo>
                        <a:pt x="129" y="78"/>
                        <a:pt x="127" y="78"/>
                        <a:pt x="126" y="78"/>
                      </a:cubicBezTo>
                      <a:cubicBezTo>
                        <a:pt x="125" y="78"/>
                        <a:pt x="122" y="76"/>
                        <a:pt x="122" y="76"/>
                      </a:cubicBezTo>
                      <a:cubicBezTo>
                        <a:pt x="121" y="75"/>
                        <a:pt x="120" y="71"/>
                        <a:pt x="121" y="71"/>
                      </a:cubicBezTo>
                      <a:cubicBezTo>
                        <a:pt x="122" y="71"/>
                        <a:pt x="122" y="71"/>
                        <a:pt x="124" y="69"/>
                      </a:cubicBezTo>
                      <a:cubicBezTo>
                        <a:pt x="125" y="68"/>
                        <a:pt x="122" y="67"/>
                        <a:pt x="121" y="66"/>
                      </a:cubicBezTo>
                      <a:cubicBezTo>
                        <a:pt x="120" y="66"/>
                        <a:pt x="118" y="62"/>
                        <a:pt x="117" y="60"/>
                      </a:cubicBezTo>
                      <a:cubicBezTo>
                        <a:pt x="117" y="59"/>
                        <a:pt x="117" y="57"/>
                        <a:pt x="118" y="56"/>
                      </a:cubicBezTo>
                      <a:close/>
                      <a:moveTo>
                        <a:pt x="94" y="25"/>
                      </a:moveTo>
                      <a:cubicBezTo>
                        <a:pt x="93" y="26"/>
                        <a:pt x="89" y="24"/>
                        <a:pt x="89" y="23"/>
                      </a:cubicBezTo>
                      <a:cubicBezTo>
                        <a:pt x="90" y="20"/>
                        <a:pt x="94" y="24"/>
                        <a:pt x="94" y="25"/>
                      </a:cubicBezTo>
                      <a:close/>
                      <a:moveTo>
                        <a:pt x="91" y="54"/>
                      </a:moveTo>
                      <a:cubicBezTo>
                        <a:pt x="92" y="53"/>
                        <a:pt x="93" y="53"/>
                        <a:pt x="94" y="53"/>
                      </a:cubicBezTo>
                      <a:cubicBezTo>
                        <a:pt x="95" y="53"/>
                        <a:pt x="97" y="57"/>
                        <a:pt x="97" y="58"/>
                      </a:cubicBezTo>
                      <a:cubicBezTo>
                        <a:pt x="98" y="59"/>
                        <a:pt x="99" y="57"/>
                        <a:pt x="99" y="57"/>
                      </a:cubicBezTo>
                      <a:cubicBezTo>
                        <a:pt x="100" y="57"/>
                        <a:pt x="101" y="56"/>
                        <a:pt x="101" y="55"/>
                      </a:cubicBezTo>
                      <a:cubicBezTo>
                        <a:pt x="101" y="54"/>
                        <a:pt x="102" y="54"/>
                        <a:pt x="103" y="54"/>
                      </a:cubicBezTo>
                      <a:cubicBezTo>
                        <a:pt x="105" y="54"/>
                        <a:pt x="104" y="55"/>
                        <a:pt x="103" y="55"/>
                      </a:cubicBezTo>
                      <a:cubicBezTo>
                        <a:pt x="102" y="56"/>
                        <a:pt x="102" y="57"/>
                        <a:pt x="104" y="57"/>
                      </a:cubicBezTo>
                      <a:cubicBezTo>
                        <a:pt x="106" y="58"/>
                        <a:pt x="107" y="60"/>
                        <a:pt x="109" y="62"/>
                      </a:cubicBezTo>
                      <a:cubicBezTo>
                        <a:pt x="111" y="63"/>
                        <a:pt x="111" y="66"/>
                        <a:pt x="110" y="66"/>
                      </a:cubicBezTo>
                      <a:cubicBezTo>
                        <a:pt x="109" y="67"/>
                        <a:pt x="106" y="67"/>
                        <a:pt x="105" y="66"/>
                      </a:cubicBezTo>
                      <a:cubicBezTo>
                        <a:pt x="104" y="66"/>
                        <a:pt x="102" y="64"/>
                        <a:pt x="100" y="64"/>
                      </a:cubicBezTo>
                      <a:cubicBezTo>
                        <a:pt x="98" y="63"/>
                        <a:pt x="96" y="63"/>
                        <a:pt x="95" y="64"/>
                      </a:cubicBezTo>
                      <a:cubicBezTo>
                        <a:pt x="95" y="66"/>
                        <a:pt x="92" y="65"/>
                        <a:pt x="91" y="65"/>
                      </a:cubicBezTo>
                      <a:cubicBezTo>
                        <a:pt x="90" y="65"/>
                        <a:pt x="89" y="67"/>
                        <a:pt x="88" y="66"/>
                      </a:cubicBezTo>
                      <a:cubicBezTo>
                        <a:pt x="88" y="66"/>
                        <a:pt x="89" y="62"/>
                        <a:pt x="88" y="62"/>
                      </a:cubicBezTo>
                      <a:cubicBezTo>
                        <a:pt x="87" y="62"/>
                        <a:pt x="88" y="59"/>
                        <a:pt x="89" y="59"/>
                      </a:cubicBezTo>
                      <a:cubicBezTo>
                        <a:pt x="90" y="58"/>
                        <a:pt x="91" y="56"/>
                        <a:pt x="91" y="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5" name="îŝliḓé"/>
                <p:cNvSpPr/>
                <p:nvPr/>
              </p:nvSpPr>
              <p:spPr bwMode="auto">
                <a:xfrm>
                  <a:off x="6604624" y="4184858"/>
                  <a:ext cx="22901" cy="30535"/>
                </a:xfrm>
                <a:custGeom>
                  <a:avLst/>
                  <a:gdLst>
                    <a:gd name="T0" fmla="*/ 1 w 3"/>
                    <a:gd name="T1" fmla="*/ 4 h 4"/>
                    <a:gd name="T2" fmla="*/ 3 w 3"/>
                    <a:gd name="T3" fmla="*/ 4 h 4"/>
                    <a:gd name="T4" fmla="*/ 1 w 3"/>
                    <a:gd name="T5" fmla="*/ 2 h 4"/>
                    <a:gd name="T6" fmla="*/ 0 w 3"/>
                    <a:gd name="T7" fmla="*/ 0 h 4"/>
                    <a:gd name="T8" fmla="*/ 0 w 3"/>
                    <a:gd name="T9" fmla="*/ 0 h 4"/>
                    <a:gd name="T10" fmla="*/ 0 w 3"/>
                    <a:gd name="T11" fmla="*/ 1 h 4"/>
                    <a:gd name="T12" fmla="*/ 1 w 3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4">
                      <a:moveTo>
                        <a:pt x="1" y="4"/>
                      </a:moveTo>
                      <a:cubicBezTo>
                        <a:pt x="1" y="4"/>
                        <a:pt x="1" y="4"/>
                        <a:pt x="3" y="4"/>
                      </a:cubicBezTo>
                      <a:cubicBezTo>
                        <a:pt x="2" y="4"/>
                        <a:pt x="1" y="2"/>
                        <a:pt x="1" y="2"/>
                      </a:cubicBezTo>
                      <a:cubicBezTo>
                        <a:pt x="1" y="2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6" name="îş1ïḓe"/>
                <p:cNvSpPr>
                  <a:spLocks noChangeAspect="1"/>
                </p:cNvSpPr>
                <p:nvPr/>
              </p:nvSpPr>
              <p:spPr>
                <a:xfrm>
                  <a:off x="4359424" y="4920678"/>
                  <a:ext cx="152400" cy="152400"/>
                </a:xfrm>
                <a:prstGeom prst="ellipse">
                  <a:avLst/>
                </a:prstGeom>
                <a:solidFill>
                  <a:schemeClr val="accent1">
                    <a:lumMod val="10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7" name="iṧ1íďe"/>
                <p:cNvSpPr>
                  <a:spLocks noChangeAspect="1"/>
                </p:cNvSpPr>
                <p:nvPr/>
              </p:nvSpPr>
              <p:spPr>
                <a:xfrm>
                  <a:off x="4875327" y="3692215"/>
                  <a:ext cx="152400" cy="152400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8" name="ïşḻïḍè"/>
                <p:cNvSpPr>
                  <a:spLocks noChangeAspect="1"/>
                </p:cNvSpPr>
                <p:nvPr/>
              </p:nvSpPr>
              <p:spPr>
                <a:xfrm>
                  <a:off x="7183969" y="3692215"/>
                  <a:ext cx="152400" cy="15240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</p:grpSp>
        <p:sp>
          <p:nvSpPr>
            <p:cNvPr id="8" name="îŝľîde"/>
            <p:cNvSpPr>
              <a:spLocks noChangeAspect="1"/>
            </p:cNvSpPr>
            <p:nvPr/>
          </p:nvSpPr>
          <p:spPr>
            <a:xfrm>
              <a:off x="7680176" y="4920678"/>
              <a:ext cx="152400" cy="152400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6">
                      <a:lumMod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ïŝļíḑè"/>
            <p:cNvSpPr/>
            <p:nvPr/>
          </p:nvSpPr>
          <p:spPr bwMode="auto">
            <a:xfrm>
              <a:off x="8068871" y="4490469"/>
              <a:ext cx="969171" cy="968376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5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0" name="îsļîḑê"/>
            <p:cNvGrpSpPr/>
            <p:nvPr/>
          </p:nvGrpSpPr>
          <p:grpSpPr>
            <a:xfrm>
              <a:off x="8208456" y="4777571"/>
              <a:ext cx="693170" cy="394171"/>
              <a:chOff x="279400" y="-1397000"/>
              <a:chExt cx="1387475" cy="788988"/>
            </a:xfrm>
          </p:grpSpPr>
          <p:sp>
            <p:nvSpPr>
              <p:cNvPr id="54" name="íşļïďè"/>
              <p:cNvSpPr/>
              <p:nvPr/>
            </p:nvSpPr>
            <p:spPr bwMode="auto">
              <a:xfrm>
                <a:off x="584200" y="-1397000"/>
                <a:ext cx="1082675" cy="788988"/>
              </a:xfrm>
              <a:custGeom>
                <a:avLst/>
                <a:gdLst>
                  <a:gd name="T0" fmla="*/ 192 w 198"/>
                  <a:gd name="T1" fmla="*/ 72 h 144"/>
                  <a:gd name="T2" fmla="*/ 184 w 198"/>
                  <a:gd name="T3" fmla="*/ 72 h 144"/>
                  <a:gd name="T4" fmla="*/ 172 w 198"/>
                  <a:gd name="T5" fmla="*/ 43 h 144"/>
                  <a:gd name="T6" fmla="*/ 157 w 198"/>
                  <a:gd name="T7" fmla="*/ 32 h 144"/>
                  <a:gd name="T8" fmla="*/ 126 w 198"/>
                  <a:gd name="T9" fmla="*/ 32 h 144"/>
                  <a:gd name="T10" fmla="*/ 126 w 198"/>
                  <a:gd name="T11" fmla="*/ 2 h 144"/>
                  <a:gd name="T12" fmla="*/ 124 w 198"/>
                  <a:gd name="T13" fmla="*/ 0 h 144"/>
                  <a:gd name="T14" fmla="*/ 2 w 198"/>
                  <a:gd name="T15" fmla="*/ 0 h 144"/>
                  <a:gd name="T16" fmla="*/ 0 w 198"/>
                  <a:gd name="T17" fmla="*/ 2 h 144"/>
                  <a:gd name="T18" fmla="*/ 0 w 198"/>
                  <a:gd name="T19" fmla="*/ 123 h 144"/>
                  <a:gd name="T20" fmla="*/ 2 w 198"/>
                  <a:gd name="T21" fmla="*/ 125 h 144"/>
                  <a:gd name="T22" fmla="*/ 19 w 198"/>
                  <a:gd name="T23" fmla="*/ 125 h 144"/>
                  <a:gd name="T24" fmla="*/ 40 w 198"/>
                  <a:gd name="T25" fmla="*/ 144 h 144"/>
                  <a:gd name="T26" fmla="*/ 61 w 198"/>
                  <a:gd name="T27" fmla="*/ 125 h 144"/>
                  <a:gd name="T28" fmla="*/ 138 w 198"/>
                  <a:gd name="T29" fmla="*/ 125 h 144"/>
                  <a:gd name="T30" fmla="*/ 159 w 198"/>
                  <a:gd name="T31" fmla="*/ 144 h 144"/>
                  <a:gd name="T32" fmla="*/ 180 w 198"/>
                  <a:gd name="T33" fmla="*/ 125 h 144"/>
                  <a:gd name="T34" fmla="*/ 192 w 198"/>
                  <a:gd name="T35" fmla="*/ 125 h 144"/>
                  <a:gd name="T36" fmla="*/ 198 w 198"/>
                  <a:gd name="T37" fmla="*/ 119 h 144"/>
                  <a:gd name="T38" fmla="*/ 198 w 198"/>
                  <a:gd name="T39" fmla="*/ 78 h 144"/>
                  <a:gd name="T40" fmla="*/ 192 w 198"/>
                  <a:gd name="T41" fmla="*/ 72 h 144"/>
                  <a:gd name="T42" fmla="*/ 157 w 198"/>
                  <a:gd name="T43" fmla="*/ 36 h 144"/>
                  <a:gd name="T44" fmla="*/ 168 w 198"/>
                  <a:gd name="T45" fmla="*/ 45 h 144"/>
                  <a:gd name="T46" fmla="*/ 179 w 198"/>
                  <a:gd name="T47" fmla="*/ 72 h 144"/>
                  <a:gd name="T48" fmla="*/ 126 w 198"/>
                  <a:gd name="T49" fmla="*/ 72 h 144"/>
                  <a:gd name="T50" fmla="*/ 126 w 198"/>
                  <a:gd name="T51" fmla="*/ 36 h 144"/>
                  <a:gd name="T52" fmla="*/ 157 w 198"/>
                  <a:gd name="T53" fmla="*/ 36 h 144"/>
                  <a:gd name="T54" fmla="*/ 5 w 198"/>
                  <a:gd name="T55" fmla="*/ 5 h 144"/>
                  <a:gd name="T56" fmla="*/ 121 w 198"/>
                  <a:gd name="T57" fmla="*/ 5 h 144"/>
                  <a:gd name="T58" fmla="*/ 121 w 198"/>
                  <a:gd name="T59" fmla="*/ 120 h 144"/>
                  <a:gd name="T60" fmla="*/ 61 w 198"/>
                  <a:gd name="T61" fmla="*/ 120 h 144"/>
                  <a:gd name="T62" fmla="*/ 40 w 198"/>
                  <a:gd name="T63" fmla="*/ 102 h 144"/>
                  <a:gd name="T64" fmla="*/ 19 w 198"/>
                  <a:gd name="T65" fmla="*/ 120 h 144"/>
                  <a:gd name="T66" fmla="*/ 5 w 198"/>
                  <a:gd name="T67" fmla="*/ 120 h 144"/>
                  <a:gd name="T68" fmla="*/ 5 w 198"/>
                  <a:gd name="T69" fmla="*/ 5 h 144"/>
                  <a:gd name="T70" fmla="*/ 40 w 198"/>
                  <a:gd name="T71" fmla="*/ 139 h 144"/>
                  <a:gd name="T72" fmla="*/ 23 w 198"/>
                  <a:gd name="T73" fmla="*/ 123 h 144"/>
                  <a:gd name="T74" fmla="*/ 40 w 198"/>
                  <a:gd name="T75" fmla="*/ 106 h 144"/>
                  <a:gd name="T76" fmla="*/ 56 w 198"/>
                  <a:gd name="T77" fmla="*/ 123 h 144"/>
                  <a:gd name="T78" fmla="*/ 40 w 198"/>
                  <a:gd name="T79" fmla="*/ 139 h 144"/>
                  <a:gd name="T80" fmla="*/ 159 w 198"/>
                  <a:gd name="T81" fmla="*/ 139 h 144"/>
                  <a:gd name="T82" fmla="*/ 143 w 198"/>
                  <a:gd name="T83" fmla="*/ 123 h 144"/>
                  <a:gd name="T84" fmla="*/ 159 w 198"/>
                  <a:gd name="T85" fmla="*/ 106 h 144"/>
                  <a:gd name="T86" fmla="*/ 175 w 198"/>
                  <a:gd name="T87" fmla="*/ 122 h 144"/>
                  <a:gd name="T88" fmla="*/ 175 w 198"/>
                  <a:gd name="T89" fmla="*/ 123 h 144"/>
                  <a:gd name="T90" fmla="*/ 175 w 198"/>
                  <a:gd name="T91" fmla="*/ 123 h 144"/>
                  <a:gd name="T92" fmla="*/ 159 w 198"/>
                  <a:gd name="T93" fmla="*/ 139 h 144"/>
                  <a:gd name="T94" fmla="*/ 193 w 198"/>
                  <a:gd name="T95" fmla="*/ 119 h 144"/>
                  <a:gd name="T96" fmla="*/ 192 w 198"/>
                  <a:gd name="T97" fmla="*/ 120 h 144"/>
                  <a:gd name="T98" fmla="*/ 180 w 198"/>
                  <a:gd name="T99" fmla="*/ 120 h 144"/>
                  <a:gd name="T100" fmla="*/ 159 w 198"/>
                  <a:gd name="T101" fmla="*/ 102 h 144"/>
                  <a:gd name="T102" fmla="*/ 138 w 198"/>
                  <a:gd name="T103" fmla="*/ 120 h 144"/>
                  <a:gd name="T104" fmla="*/ 126 w 198"/>
                  <a:gd name="T105" fmla="*/ 120 h 144"/>
                  <a:gd name="T106" fmla="*/ 126 w 198"/>
                  <a:gd name="T107" fmla="*/ 77 h 144"/>
                  <a:gd name="T108" fmla="*/ 192 w 198"/>
                  <a:gd name="T109" fmla="*/ 77 h 144"/>
                  <a:gd name="T110" fmla="*/ 193 w 198"/>
                  <a:gd name="T111" fmla="*/ 78 h 144"/>
                  <a:gd name="T112" fmla="*/ 193 w 198"/>
                  <a:gd name="T113" fmla="*/ 11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8" h="144">
                    <a:moveTo>
                      <a:pt x="192" y="72"/>
                    </a:moveTo>
                    <a:cubicBezTo>
                      <a:pt x="184" y="72"/>
                      <a:pt x="184" y="72"/>
                      <a:pt x="184" y="72"/>
                    </a:cubicBezTo>
                    <a:cubicBezTo>
                      <a:pt x="181" y="65"/>
                      <a:pt x="172" y="43"/>
                      <a:pt x="172" y="43"/>
                    </a:cubicBezTo>
                    <a:cubicBezTo>
                      <a:pt x="170" y="37"/>
                      <a:pt x="163" y="32"/>
                      <a:pt x="157" y="32"/>
                    </a:cubicBezTo>
                    <a:cubicBezTo>
                      <a:pt x="126" y="32"/>
                      <a:pt x="126" y="32"/>
                      <a:pt x="126" y="32"/>
                    </a:cubicBezTo>
                    <a:cubicBezTo>
                      <a:pt x="126" y="2"/>
                      <a:pt x="126" y="2"/>
                      <a:pt x="126" y="2"/>
                    </a:cubicBezTo>
                    <a:cubicBezTo>
                      <a:pt x="126" y="1"/>
                      <a:pt x="125" y="0"/>
                      <a:pt x="12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4"/>
                      <a:pt x="1" y="125"/>
                      <a:pt x="2" y="125"/>
                    </a:cubicBezTo>
                    <a:cubicBezTo>
                      <a:pt x="19" y="125"/>
                      <a:pt x="19" y="125"/>
                      <a:pt x="19" y="125"/>
                    </a:cubicBezTo>
                    <a:cubicBezTo>
                      <a:pt x="20" y="135"/>
                      <a:pt x="29" y="144"/>
                      <a:pt x="40" y="144"/>
                    </a:cubicBezTo>
                    <a:cubicBezTo>
                      <a:pt x="51" y="144"/>
                      <a:pt x="59" y="135"/>
                      <a:pt x="61" y="125"/>
                    </a:cubicBezTo>
                    <a:cubicBezTo>
                      <a:pt x="138" y="125"/>
                      <a:pt x="138" y="125"/>
                      <a:pt x="138" y="125"/>
                    </a:cubicBezTo>
                    <a:cubicBezTo>
                      <a:pt x="139" y="135"/>
                      <a:pt x="148" y="144"/>
                      <a:pt x="159" y="144"/>
                    </a:cubicBezTo>
                    <a:cubicBezTo>
                      <a:pt x="170" y="144"/>
                      <a:pt x="179" y="135"/>
                      <a:pt x="180" y="125"/>
                    </a:cubicBezTo>
                    <a:cubicBezTo>
                      <a:pt x="192" y="125"/>
                      <a:pt x="192" y="125"/>
                      <a:pt x="192" y="125"/>
                    </a:cubicBezTo>
                    <a:cubicBezTo>
                      <a:pt x="195" y="125"/>
                      <a:pt x="198" y="122"/>
                      <a:pt x="198" y="119"/>
                    </a:cubicBezTo>
                    <a:cubicBezTo>
                      <a:pt x="198" y="78"/>
                      <a:pt x="198" y="78"/>
                      <a:pt x="198" y="78"/>
                    </a:cubicBezTo>
                    <a:cubicBezTo>
                      <a:pt x="198" y="75"/>
                      <a:pt x="195" y="72"/>
                      <a:pt x="192" y="72"/>
                    </a:cubicBezTo>
                    <a:close/>
                    <a:moveTo>
                      <a:pt x="157" y="36"/>
                    </a:moveTo>
                    <a:cubicBezTo>
                      <a:pt x="161" y="36"/>
                      <a:pt x="166" y="40"/>
                      <a:pt x="168" y="45"/>
                    </a:cubicBezTo>
                    <a:cubicBezTo>
                      <a:pt x="168" y="46"/>
                      <a:pt x="176" y="64"/>
                      <a:pt x="179" y="72"/>
                    </a:cubicBezTo>
                    <a:cubicBezTo>
                      <a:pt x="126" y="72"/>
                      <a:pt x="126" y="72"/>
                      <a:pt x="126" y="72"/>
                    </a:cubicBezTo>
                    <a:cubicBezTo>
                      <a:pt x="126" y="36"/>
                      <a:pt x="126" y="36"/>
                      <a:pt x="126" y="36"/>
                    </a:cubicBezTo>
                    <a:lnTo>
                      <a:pt x="157" y="36"/>
                    </a:lnTo>
                    <a:close/>
                    <a:moveTo>
                      <a:pt x="5" y="5"/>
                    </a:moveTo>
                    <a:cubicBezTo>
                      <a:pt x="121" y="5"/>
                      <a:pt x="121" y="5"/>
                      <a:pt x="121" y="5"/>
                    </a:cubicBezTo>
                    <a:cubicBezTo>
                      <a:pt x="121" y="120"/>
                      <a:pt x="121" y="120"/>
                      <a:pt x="121" y="120"/>
                    </a:cubicBezTo>
                    <a:cubicBezTo>
                      <a:pt x="61" y="120"/>
                      <a:pt x="61" y="120"/>
                      <a:pt x="61" y="120"/>
                    </a:cubicBezTo>
                    <a:cubicBezTo>
                      <a:pt x="59" y="110"/>
                      <a:pt x="51" y="102"/>
                      <a:pt x="40" y="102"/>
                    </a:cubicBezTo>
                    <a:cubicBezTo>
                      <a:pt x="29" y="102"/>
                      <a:pt x="20" y="110"/>
                      <a:pt x="19" y="120"/>
                    </a:cubicBezTo>
                    <a:cubicBezTo>
                      <a:pt x="5" y="120"/>
                      <a:pt x="5" y="120"/>
                      <a:pt x="5" y="120"/>
                    </a:cubicBezTo>
                    <a:lnTo>
                      <a:pt x="5" y="5"/>
                    </a:lnTo>
                    <a:close/>
                    <a:moveTo>
                      <a:pt x="40" y="139"/>
                    </a:moveTo>
                    <a:cubicBezTo>
                      <a:pt x="31" y="139"/>
                      <a:pt x="23" y="132"/>
                      <a:pt x="23" y="123"/>
                    </a:cubicBezTo>
                    <a:cubicBezTo>
                      <a:pt x="23" y="114"/>
                      <a:pt x="31" y="106"/>
                      <a:pt x="40" y="106"/>
                    </a:cubicBezTo>
                    <a:cubicBezTo>
                      <a:pt x="49" y="106"/>
                      <a:pt x="56" y="114"/>
                      <a:pt x="56" y="123"/>
                    </a:cubicBezTo>
                    <a:cubicBezTo>
                      <a:pt x="56" y="132"/>
                      <a:pt x="49" y="139"/>
                      <a:pt x="40" y="139"/>
                    </a:cubicBezTo>
                    <a:close/>
                    <a:moveTo>
                      <a:pt x="159" y="139"/>
                    </a:moveTo>
                    <a:cubicBezTo>
                      <a:pt x="150" y="139"/>
                      <a:pt x="143" y="132"/>
                      <a:pt x="143" y="123"/>
                    </a:cubicBezTo>
                    <a:cubicBezTo>
                      <a:pt x="143" y="114"/>
                      <a:pt x="150" y="106"/>
                      <a:pt x="159" y="106"/>
                    </a:cubicBezTo>
                    <a:cubicBezTo>
                      <a:pt x="168" y="106"/>
                      <a:pt x="175" y="113"/>
                      <a:pt x="175" y="122"/>
                    </a:cubicBezTo>
                    <a:cubicBezTo>
                      <a:pt x="175" y="122"/>
                      <a:pt x="175" y="122"/>
                      <a:pt x="175" y="123"/>
                    </a:cubicBezTo>
                    <a:cubicBezTo>
                      <a:pt x="175" y="123"/>
                      <a:pt x="175" y="123"/>
                      <a:pt x="175" y="123"/>
                    </a:cubicBezTo>
                    <a:cubicBezTo>
                      <a:pt x="175" y="132"/>
                      <a:pt x="168" y="139"/>
                      <a:pt x="159" y="139"/>
                    </a:cubicBezTo>
                    <a:close/>
                    <a:moveTo>
                      <a:pt x="193" y="119"/>
                    </a:moveTo>
                    <a:cubicBezTo>
                      <a:pt x="193" y="120"/>
                      <a:pt x="192" y="120"/>
                      <a:pt x="192" y="120"/>
                    </a:cubicBezTo>
                    <a:cubicBezTo>
                      <a:pt x="180" y="120"/>
                      <a:pt x="180" y="120"/>
                      <a:pt x="180" y="120"/>
                    </a:cubicBezTo>
                    <a:cubicBezTo>
                      <a:pt x="179" y="110"/>
                      <a:pt x="170" y="102"/>
                      <a:pt x="159" y="102"/>
                    </a:cubicBezTo>
                    <a:cubicBezTo>
                      <a:pt x="148" y="102"/>
                      <a:pt x="139" y="110"/>
                      <a:pt x="138" y="120"/>
                    </a:cubicBezTo>
                    <a:cubicBezTo>
                      <a:pt x="126" y="120"/>
                      <a:pt x="126" y="120"/>
                      <a:pt x="126" y="120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92" y="77"/>
                      <a:pt x="192" y="77"/>
                      <a:pt x="192" y="77"/>
                    </a:cubicBezTo>
                    <a:cubicBezTo>
                      <a:pt x="192" y="77"/>
                      <a:pt x="193" y="78"/>
                      <a:pt x="193" y="78"/>
                    </a:cubicBezTo>
                    <a:lnTo>
                      <a:pt x="193" y="1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ï$ľïḑe"/>
              <p:cNvSpPr/>
              <p:nvPr/>
            </p:nvSpPr>
            <p:spPr bwMode="auto">
              <a:xfrm>
                <a:off x="279400" y="-1397000"/>
                <a:ext cx="239713" cy="28575"/>
              </a:xfrm>
              <a:custGeom>
                <a:avLst/>
                <a:gdLst>
                  <a:gd name="T0" fmla="*/ 42 w 44"/>
                  <a:gd name="T1" fmla="*/ 0 h 5"/>
                  <a:gd name="T2" fmla="*/ 2 w 44"/>
                  <a:gd name="T3" fmla="*/ 0 h 5"/>
                  <a:gd name="T4" fmla="*/ 0 w 44"/>
                  <a:gd name="T5" fmla="*/ 2 h 5"/>
                  <a:gd name="T6" fmla="*/ 2 w 44"/>
                  <a:gd name="T7" fmla="*/ 5 h 5"/>
                  <a:gd name="T8" fmla="*/ 42 w 44"/>
                  <a:gd name="T9" fmla="*/ 5 h 5"/>
                  <a:gd name="T10" fmla="*/ 44 w 44"/>
                  <a:gd name="T11" fmla="*/ 2 h 5"/>
                  <a:gd name="T12" fmla="*/ 42 w 44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5">
                    <a:moveTo>
                      <a:pt x="4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3" y="5"/>
                      <a:pt x="44" y="4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ïṧḷïḍê"/>
              <p:cNvSpPr/>
              <p:nvPr/>
            </p:nvSpPr>
            <p:spPr bwMode="auto">
              <a:xfrm>
                <a:off x="328613" y="-1276350"/>
                <a:ext cx="190500" cy="26988"/>
              </a:xfrm>
              <a:custGeom>
                <a:avLst/>
                <a:gdLst>
                  <a:gd name="T0" fmla="*/ 33 w 35"/>
                  <a:gd name="T1" fmla="*/ 0 h 5"/>
                  <a:gd name="T2" fmla="*/ 3 w 35"/>
                  <a:gd name="T3" fmla="*/ 0 h 5"/>
                  <a:gd name="T4" fmla="*/ 0 w 35"/>
                  <a:gd name="T5" fmla="*/ 2 h 5"/>
                  <a:gd name="T6" fmla="*/ 3 w 35"/>
                  <a:gd name="T7" fmla="*/ 5 h 5"/>
                  <a:gd name="T8" fmla="*/ 33 w 35"/>
                  <a:gd name="T9" fmla="*/ 5 h 5"/>
                  <a:gd name="T10" fmla="*/ 35 w 35"/>
                  <a:gd name="T11" fmla="*/ 2 h 5"/>
                  <a:gd name="T12" fmla="*/ 33 w 3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">
                    <a:moveTo>
                      <a:pt x="3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4" y="5"/>
                      <a:pt x="35" y="4"/>
                      <a:pt x="35" y="2"/>
                    </a:cubicBezTo>
                    <a:cubicBezTo>
                      <a:pt x="35" y="1"/>
                      <a:pt x="34" y="0"/>
                      <a:pt x="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íṧlïḑe"/>
              <p:cNvSpPr/>
              <p:nvPr/>
            </p:nvSpPr>
            <p:spPr bwMode="auto">
              <a:xfrm>
                <a:off x="382588" y="-1155700"/>
                <a:ext cx="136525" cy="26988"/>
              </a:xfrm>
              <a:custGeom>
                <a:avLst/>
                <a:gdLst>
                  <a:gd name="T0" fmla="*/ 23 w 25"/>
                  <a:gd name="T1" fmla="*/ 0 h 5"/>
                  <a:gd name="T2" fmla="*/ 3 w 25"/>
                  <a:gd name="T3" fmla="*/ 0 h 5"/>
                  <a:gd name="T4" fmla="*/ 0 w 25"/>
                  <a:gd name="T5" fmla="*/ 3 h 5"/>
                  <a:gd name="T6" fmla="*/ 3 w 25"/>
                  <a:gd name="T7" fmla="*/ 5 h 5"/>
                  <a:gd name="T8" fmla="*/ 23 w 25"/>
                  <a:gd name="T9" fmla="*/ 5 h 5"/>
                  <a:gd name="T10" fmla="*/ 25 w 25"/>
                  <a:gd name="T11" fmla="*/ 3 h 5"/>
                  <a:gd name="T12" fmla="*/ 23 w 2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5">
                    <a:moveTo>
                      <a:pt x="2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5" y="4"/>
                      <a:pt x="25" y="3"/>
                    </a:cubicBezTo>
                    <a:cubicBezTo>
                      <a:pt x="25" y="1"/>
                      <a:pt x="24" y="0"/>
                      <a:pt x="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1" name="isḻîďè"/>
            <p:cNvGrpSpPr/>
            <p:nvPr/>
          </p:nvGrpSpPr>
          <p:grpSpPr>
            <a:xfrm>
              <a:off x="7417211" y="2809237"/>
              <a:ext cx="969171" cy="971549"/>
              <a:chOff x="7204075" y="-1846263"/>
              <a:chExt cx="1939925" cy="1944688"/>
            </a:xfrm>
          </p:grpSpPr>
          <p:sp>
            <p:nvSpPr>
              <p:cNvPr id="47" name="işḷide"/>
              <p:cNvSpPr/>
              <p:nvPr/>
            </p:nvSpPr>
            <p:spPr bwMode="auto">
              <a:xfrm>
                <a:off x="7204075" y="-1846263"/>
                <a:ext cx="1939925" cy="1944688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48" name="îŝľíḓé"/>
              <p:cNvGrpSpPr/>
              <p:nvPr/>
            </p:nvGrpSpPr>
            <p:grpSpPr>
              <a:xfrm>
                <a:off x="7519988" y="-1506538"/>
                <a:ext cx="1312862" cy="1265238"/>
                <a:chOff x="7519988" y="-1506538"/>
                <a:chExt cx="1312862" cy="1265238"/>
              </a:xfrm>
            </p:grpSpPr>
            <p:sp>
              <p:nvSpPr>
                <p:cNvPr id="49" name="îšlïde"/>
                <p:cNvSpPr/>
                <p:nvPr/>
              </p:nvSpPr>
              <p:spPr bwMode="auto">
                <a:xfrm>
                  <a:off x="7519988" y="-1484313"/>
                  <a:ext cx="1176338" cy="1117600"/>
                </a:xfrm>
                <a:custGeom>
                  <a:avLst/>
                  <a:gdLst>
                    <a:gd name="T0" fmla="*/ 211 w 215"/>
                    <a:gd name="T1" fmla="*/ 164 h 204"/>
                    <a:gd name="T2" fmla="*/ 147 w 215"/>
                    <a:gd name="T3" fmla="*/ 199 h 204"/>
                    <a:gd name="T4" fmla="*/ 46 w 215"/>
                    <a:gd name="T5" fmla="*/ 10 h 204"/>
                    <a:gd name="T6" fmla="*/ 35 w 215"/>
                    <a:gd name="T7" fmla="*/ 1 h 204"/>
                    <a:gd name="T8" fmla="*/ 22 w 215"/>
                    <a:gd name="T9" fmla="*/ 3 h 204"/>
                    <a:gd name="T10" fmla="*/ 1 w 215"/>
                    <a:gd name="T11" fmla="*/ 14 h 204"/>
                    <a:gd name="T12" fmla="*/ 0 w 215"/>
                    <a:gd name="T13" fmla="*/ 17 h 204"/>
                    <a:gd name="T14" fmla="*/ 3 w 215"/>
                    <a:gd name="T15" fmla="*/ 18 h 204"/>
                    <a:gd name="T16" fmla="*/ 24 w 215"/>
                    <a:gd name="T17" fmla="*/ 7 h 204"/>
                    <a:gd name="T18" fmla="*/ 34 w 215"/>
                    <a:gd name="T19" fmla="*/ 6 h 204"/>
                    <a:gd name="T20" fmla="*/ 41 w 215"/>
                    <a:gd name="T21" fmla="*/ 12 h 204"/>
                    <a:gd name="T22" fmla="*/ 144 w 215"/>
                    <a:gd name="T23" fmla="*/ 203 h 204"/>
                    <a:gd name="T24" fmla="*/ 146 w 215"/>
                    <a:gd name="T25" fmla="*/ 204 h 204"/>
                    <a:gd name="T26" fmla="*/ 146 w 215"/>
                    <a:gd name="T27" fmla="*/ 204 h 204"/>
                    <a:gd name="T28" fmla="*/ 148 w 215"/>
                    <a:gd name="T29" fmla="*/ 204 h 204"/>
                    <a:gd name="T30" fmla="*/ 213 w 215"/>
                    <a:gd name="T31" fmla="*/ 168 h 204"/>
                    <a:gd name="T32" fmla="*/ 214 w 215"/>
                    <a:gd name="T33" fmla="*/ 165 h 204"/>
                    <a:gd name="T34" fmla="*/ 211 w 215"/>
                    <a:gd name="T35" fmla="*/ 164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15" h="204">
                      <a:moveTo>
                        <a:pt x="211" y="164"/>
                      </a:moveTo>
                      <a:cubicBezTo>
                        <a:pt x="147" y="199"/>
                        <a:pt x="147" y="199"/>
                        <a:pt x="147" y="199"/>
                      </a:cubicBezTo>
                      <a:cubicBezTo>
                        <a:pt x="46" y="10"/>
                        <a:pt x="46" y="10"/>
                        <a:pt x="46" y="10"/>
                      </a:cubicBezTo>
                      <a:cubicBezTo>
                        <a:pt x="43" y="6"/>
                        <a:pt x="40" y="3"/>
                        <a:pt x="35" y="1"/>
                      </a:cubicBezTo>
                      <a:cubicBezTo>
                        <a:pt x="31" y="0"/>
                        <a:pt x="26" y="1"/>
                        <a:pt x="22" y="3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0" y="15"/>
                        <a:pt x="0" y="16"/>
                        <a:pt x="0" y="17"/>
                      </a:cubicBezTo>
                      <a:cubicBezTo>
                        <a:pt x="1" y="18"/>
                        <a:pt x="2" y="19"/>
                        <a:pt x="3" y="18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7" y="5"/>
                        <a:pt x="31" y="5"/>
                        <a:pt x="34" y="6"/>
                      </a:cubicBezTo>
                      <a:cubicBezTo>
                        <a:pt x="37" y="7"/>
                        <a:pt x="40" y="9"/>
                        <a:pt x="41" y="12"/>
                      </a:cubicBezTo>
                      <a:cubicBezTo>
                        <a:pt x="144" y="203"/>
                        <a:pt x="144" y="203"/>
                        <a:pt x="144" y="203"/>
                      </a:cubicBezTo>
                      <a:cubicBezTo>
                        <a:pt x="145" y="203"/>
                        <a:pt x="145" y="204"/>
                        <a:pt x="146" y="204"/>
                      </a:cubicBezTo>
                      <a:cubicBezTo>
                        <a:pt x="146" y="204"/>
                        <a:pt x="146" y="204"/>
                        <a:pt x="146" y="204"/>
                      </a:cubicBezTo>
                      <a:cubicBezTo>
                        <a:pt x="147" y="204"/>
                        <a:pt x="147" y="204"/>
                        <a:pt x="148" y="204"/>
                      </a:cubicBezTo>
                      <a:cubicBezTo>
                        <a:pt x="213" y="168"/>
                        <a:pt x="213" y="168"/>
                        <a:pt x="213" y="168"/>
                      </a:cubicBezTo>
                      <a:cubicBezTo>
                        <a:pt x="215" y="168"/>
                        <a:pt x="215" y="166"/>
                        <a:pt x="214" y="165"/>
                      </a:cubicBezTo>
                      <a:cubicBezTo>
                        <a:pt x="214" y="164"/>
                        <a:pt x="212" y="164"/>
                        <a:pt x="211" y="1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0" name="îs1îďè"/>
                <p:cNvSpPr/>
                <p:nvPr/>
              </p:nvSpPr>
              <p:spPr bwMode="auto">
                <a:xfrm>
                  <a:off x="8045450" y="-422275"/>
                  <a:ext cx="190500" cy="180975"/>
                </a:xfrm>
                <a:custGeom>
                  <a:avLst/>
                  <a:gdLst>
                    <a:gd name="T0" fmla="*/ 18 w 35"/>
                    <a:gd name="T1" fmla="*/ 0 h 33"/>
                    <a:gd name="T2" fmla="*/ 11 w 35"/>
                    <a:gd name="T3" fmla="*/ 2 h 33"/>
                    <a:gd name="T4" fmla="*/ 4 w 35"/>
                    <a:gd name="T5" fmla="*/ 24 h 33"/>
                    <a:gd name="T6" fmla="*/ 19 w 35"/>
                    <a:gd name="T7" fmla="*/ 33 h 33"/>
                    <a:gd name="T8" fmla="*/ 26 w 35"/>
                    <a:gd name="T9" fmla="*/ 31 h 33"/>
                    <a:gd name="T10" fmla="*/ 34 w 35"/>
                    <a:gd name="T11" fmla="*/ 21 h 33"/>
                    <a:gd name="T12" fmla="*/ 33 w 35"/>
                    <a:gd name="T13" fmla="*/ 9 h 33"/>
                    <a:gd name="T14" fmla="*/ 18 w 35"/>
                    <a:gd name="T15" fmla="*/ 0 h 33"/>
                    <a:gd name="T16" fmla="*/ 30 w 35"/>
                    <a:gd name="T17" fmla="*/ 20 h 33"/>
                    <a:gd name="T18" fmla="*/ 24 w 35"/>
                    <a:gd name="T19" fmla="*/ 27 h 33"/>
                    <a:gd name="T20" fmla="*/ 19 w 35"/>
                    <a:gd name="T21" fmla="*/ 28 h 33"/>
                    <a:gd name="T22" fmla="*/ 8 w 35"/>
                    <a:gd name="T23" fmla="*/ 22 h 33"/>
                    <a:gd name="T24" fmla="*/ 13 w 35"/>
                    <a:gd name="T25" fmla="*/ 6 h 33"/>
                    <a:gd name="T26" fmla="*/ 18 w 35"/>
                    <a:gd name="T27" fmla="*/ 5 h 33"/>
                    <a:gd name="T28" fmla="*/ 29 w 35"/>
                    <a:gd name="T29" fmla="*/ 11 h 33"/>
                    <a:gd name="T30" fmla="*/ 30 w 35"/>
                    <a:gd name="T31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5" h="33">
                      <a:moveTo>
                        <a:pt x="18" y="0"/>
                      </a:moveTo>
                      <a:cubicBezTo>
                        <a:pt x="16" y="0"/>
                        <a:pt x="13" y="1"/>
                        <a:pt x="11" y="2"/>
                      </a:cubicBezTo>
                      <a:cubicBezTo>
                        <a:pt x="3" y="6"/>
                        <a:pt x="0" y="16"/>
                        <a:pt x="4" y="24"/>
                      </a:cubicBezTo>
                      <a:cubicBezTo>
                        <a:pt x="7" y="30"/>
                        <a:pt x="13" y="33"/>
                        <a:pt x="19" y="33"/>
                      </a:cubicBezTo>
                      <a:cubicBezTo>
                        <a:pt x="21" y="33"/>
                        <a:pt x="24" y="32"/>
                        <a:pt x="26" y="31"/>
                      </a:cubicBezTo>
                      <a:cubicBezTo>
                        <a:pt x="30" y="29"/>
                        <a:pt x="33" y="25"/>
                        <a:pt x="34" y="21"/>
                      </a:cubicBezTo>
                      <a:cubicBezTo>
                        <a:pt x="35" y="17"/>
                        <a:pt x="35" y="13"/>
                        <a:pt x="33" y="9"/>
                      </a:cubicBezTo>
                      <a:cubicBezTo>
                        <a:pt x="30" y="4"/>
                        <a:pt x="24" y="0"/>
                        <a:pt x="18" y="0"/>
                      </a:cubicBezTo>
                      <a:close/>
                      <a:moveTo>
                        <a:pt x="30" y="20"/>
                      </a:moveTo>
                      <a:cubicBezTo>
                        <a:pt x="29" y="23"/>
                        <a:pt x="27" y="25"/>
                        <a:pt x="24" y="27"/>
                      </a:cubicBezTo>
                      <a:cubicBezTo>
                        <a:pt x="22" y="28"/>
                        <a:pt x="20" y="28"/>
                        <a:pt x="19" y="28"/>
                      </a:cubicBezTo>
                      <a:cubicBezTo>
                        <a:pt x="14" y="28"/>
                        <a:pt x="10" y="26"/>
                        <a:pt x="8" y="22"/>
                      </a:cubicBezTo>
                      <a:cubicBezTo>
                        <a:pt x="5" y="16"/>
                        <a:pt x="7" y="9"/>
                        <a:pt x="13" y="6"/>
                      </a:cubicBezTo>
                      <a:cubicBezTo>
                        <a:pt x="15" y="5"/>
                        <a:pt x="17" y="5"/>
                        <a:pt x="18" y="5"/>
                      </a:cubicBezTo>
                      <a:cubicBezTo>
                        <a:pt x="23" y="5"/>
                        <a:pt x="27" y="7"/>
                        <a:pt x="29" y="11"/>
                      </a:cubicBezTo>
                      <a:cubicBezTo>
                        <a:pt x="30" y="14"/>
                        <a:pt x="31" y="17"/>
                        <a:pt x="30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1" name="ïṧ1íḓè"/>
                <p:cNvSpPr/>
                <p:nvPr/>
              </p:nvSpPr>
              <p:spPr bwMode="auto">
                <a:xfrm>
                  <a:off x="7962900" y="-1506538"/>
                  <a:ext cx="869950" cy="1003300"/>
                </a:xfrm>
                <a:custGeom>
                  <a:avLst/>
                  <a:gdLst>
                    <a:gd name="T0" fmla="*/ 158 w 159"/>
                    <a:gd name="T1" fmla="*/ 135 h 183"/>
                    <a:gd name="T2" fmla="*/ 86 w 159"/>
                    <a:gd name="T3" fmla="*/ 2 h 183"/>
                    <a:gd name="T4" fmla="*/ 84 w 159"/>
                    <a:gd name="T5" fmla="*/ 0 h 183"/>
                    <a:gd name="T6" fmla="*/ 83 w 159"/>
                    <a:gd name="T7" fmla="*/ 1 h 183"/>
                    <a:gd name="T8" fmla="*/ 1 w 159"/>
                    <a:gd name="T9" fmla="*/ 45 h 183"/>
                    <a:gd name="T10" fmla="*/ 0 w 159"/>
                    <a:gd name="T11" fmla="*/ 48 h 183"/>
                    <a:gd name="T12" fmla="*/ 72 w 159"/>
                    <a:gd name="T13" fmla="*/ 181 h 183"/>
                    <a:gd name="T14" fmla="*/ 74 w 159"/>
                    <a:gd name="T15" fmla="*/ 183 h 183"/>
                    <a:gd name="T16" fmla="*/ 74 w 159"/>
                    <a:gd name="T17" fmla="*/ 183 h 183"/>
                    <a:gd name="T18" fmla="*/ 76 w 159"/>
                    <a:gd name="T19" fmla="*/ 182 h 183"/>
                    <a:gd name="T20" fmla="*/ 157 w 159"/>
                    <a:gd name="T21" fmla="*/ 138 h 183"/>
                    <a:gd name="T22" fmla="*/ 158 w 159"/>
                    <a:gd name="T23" fmla="*/ 135 h 183"/>
                    <a:gd name="T24" fmla="*/ 83 w 159"/>
                    <a:gd name="T25" fmla="*/ 6 h 183"/>
                    <a:gd name="T26" fmla="*/ 117 w 159"/>
                    <a:gd name="T27" fmla="*/ 69 h 183"/>
                    <a:gd name="T28" fmla="*/ 39 w 159"/>
                    <a:gd name="T29" fmla="*/ 110 h 183"/>
                    <a:gd name="T30" fmla="*/ 6 w 159"/>
                    <a:gd name="T31" fmla="*/ 48 h 183"/>
                    <a:gd name="T32" fmla="*/ 83 w 159"/>
                    <a:gd name="T33" fmla="*/ 6 h 183"/>
                    <a:gd name="T34" fmla="*/ 75 w 159"/>
                    <a:gd name="T35" fmla="*/ 177 h 183"/>
                    <a:gd name="T36" fmla="*/ 42 w 159"/>
                    <a:gd name="T37" fmla="*/ 114 h 183"/>
                    <a:gd name="T38" fmla="*/ 119 w 159"/>
                    <a:gd name="T39" fmla="*/ 73 h 183"/>
                    <a:gd name="T40" fmla="*/ 153 w 159"/>
                    <a:gd name="T41" fmla="*/ 135 h 183"/>
                    <a:gd name="T42" fmla="*/ 75 w 159"/>
                    <a:gd name="T43" fmla="*/ 177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9" h="183">
                      <a:moveTo>
                        <a:pt x="158" y="135"/>
                      </a:moveTo>
                      <a:cubicBezTo>
                        <a:pt x="86" y="2"/>
                        <a:pt x="86" y="2"/>
                        <a:pt x="86" y="2"/>
                      </a:cubicBezTo>
                      <a:cubicBezTo>
                        <a:pt x="86" y="1"/>
                        <a:pt x="85" y="1"/>
                        <a:pt x="84" y="0"/>
                      </a:cubicBezTo>
                      <a:cubicBezTo>
                        <a:pt x="84" y="0"/>
                        <a:pt x="83" y="0"/>
                        <a:pt x="83" y="1"/>
                      </a:cubicBezTo>
                      <a:cubicBezTo>
                        <a:pt x="1" y="45"/>
                        <a:pt x="1" y="45"/>
                        <a:pt x="1" y="45"/>
                      </a:cubicBezTo>
                      <a:cubicBezTo>
                        <a:pt x="0" y="45"/>
                        <a:pt x="0" y="47"/>
                        <a:pt x="0" y="48"/>
                      </a:cubicBezTo>
                      <a:cubicBezTo>
                        <a:pt x="72" y="181"/>
                        <a:pt x="72" y="181"/>
                        <a:pt x="72" y="181"/>
                      </a:cubicBezTo>
                      <a:cubicBezTo>
                        <a:pt x="73" y="182"/>
                        <a:pt x="73" y="182"/>
                        <a:pt x="74" y="183"/>
                      </a:cubicBezTo>
                      <a:cubicBezTo>
                        <a:pt x="74" y="183"/>
                        <a:pt x="74" y="183"/>
                        <a:pt x="74" y="183"/>
                      </a:cubicBezTo>
                      <a:cubicBezTo>
                        <a:pt x="75" y="183"/>
                        <a:pt x="75" y="183"/>
                        <a:pt x="76" y="182"/>
                      </a:cubicBezTo>
                      <a:cubicBezTo>
                        <a:pt x="157" y="138"/>
                        <a:pt x="157" y="138"/>
                        <a:pt x="157" y="138"/>
                      </a:cubicBezTo>
                      <a:cubicBezTo>
                        <a:pt x="158" y="138"/>
                        <a:pt x="159" y="136"/>
                        <a:pt x="158" y="135"/>
                      </a:cubicBezTo>
                      <a:close/>
                      <a:moveTo>
                        <a:pt x="83" y="6"/>
                      </a:moveTo>
                      <a:cubicBezTo>
                        <a:pt x="117" y="69"/>
                        <a:pt x="117" y="69"/>
                        <a:pt x="117" y="69"/>
                      </a:cubicBezTo>
                      <a:cubicBezTo>
                        <a:pt x="39" y="110"/>
                        <a:pt x="39" y="110"/>
                        <a:pt x="39" y="110"/>
                      </a:cubicBezTo>
                      <a:cubicBezTo>
                        <a:pt x="6" y="48"/>
                        <a:pt x="6" y="48"/>
                        <a:pt x="6" y="48"/>
                      </a:cubicBezTo>
                      <a:lnTo>
                        <a:pt x="83" y="6"/>
                      </a:lnTo>
                      <a:close/>
                      <a:moveTo>
                        <a:pt x="75" y="177"/>
                      </a:move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119" y="73"/>
                        <a:pt x="119" y="73"/>
                        <a:pt x="119" y="73"/>
                      </a:cubicBezTo>
                      <a:cubicBezTo>
                        <a:pt x="153" y="135"/>
                        <a:pt x="153" y="135"/>
                        <a:pt x="153" y="135"/>
                      </a:cubicBezTo>
                      <a:lnTo>
                        <a:pt x="75" y="1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2" name="išľîdê"/>
                <p:cNvSpPr/>
                <p:nvPr/>
              </p:nvSpPr>
              <p:spPr bwMode="auto">
                <a:xfrm>
                  <a:off x="8132763" y="-1341438"/>
                  <a:ext cx="234950" cy="136525"/>
                </a:xfrm>
                <a:custGeom>
                  <a:avLst/>
                  <a:gdLst>
                    <a:gd name="T0" fmla="*/ 42 w 43"/>
                    <a:gd name="T1" fmla="*/ 4 h 25"/>
                    <a:gd name="T2" fmla="*/ 43 w 43"/>
                    <a:gd name="T3" fmla="*/ 1 h 25"/>
                    <a:gd name="T4" fmla="*/ 40 w 43"/>
                    <a:gd name="T5" fmla="*/ 0 h 25"/>
                    <a:gd name="T6" fmla="*/ 2 w 43"/>
                    <a:gd name="T7" fmla="*/ 21 h 25"/>
                    <a:gd name="T8" fmla="*/ 1 w 43"/>
                    <a:gd name="T9" fmla="*/ 24 h 25"/>
                    <a:gd name="T10" fmla="*/ 3 w 43"/>
                    <a:gd name="T11" fmla="*/ 25 h 25"/>
                    <a:gd name="T12" fmla="*/ 4 w 43"/>
                    <a:gd name="T13" fmla="*/ 25 h 25"/>
                    <a:gd name="T14" fmla="*/ 42 w 43"/>
                    <a:gd name="T15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" h="25">
                      <a:moveTo>
                        <a:pt x="42" y="4"/>
                      </a:moveTo>
                      <a:cubicBezTo>
                        <a:pt x="43" y="4"/>
                        <a:pt x="43" y="2"/>
                        <a:pt x="43" y="1"/>
                      </a:cubicBezTo>
                      <a:cubicBezTo>
                        <a:pt x="42" y="0"/>
                        <a:pt x="41" y="0"/>
                        <a:pt x="40" y="0"/>
                      </a:cubicBezTo>
                      <a:cubicBezTo>
                        <a:pt x="2" y="21"/>
                        <a:pt x="2" y="21"/>
                        <a:pt x="2" y="21"/>
                      </a:cubicBezTo>
                      <a:cubicBezTo>
                        <a:pt x="0" y="21"/>
                        <a:pt x="0" y="23"/>
                        <a:pt x="1" y="24"/>
                      </a:cubicBezTo>
                      <a:cubicBezTo>
                        <a:pt x="1" y="25"/>
                        <a:pt x="2" y="25"/>
                        <a:pt x="3" y="25"/>
                      </a:cubicBezTo>
                      <a:cubicBezTo>
                        <a:pt x="3" y="25"/>
                        <a:pt x="3" y="25"/>
                        <a:pt x="4" y="25"/>
                      </a:cubicBezTo>
                      <a:lnTo>
                        <a:pt x="42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3" name="iṩľîḑê"/>
                <p:cNvSpPr/>
                <p:nvPr/>
              </p:nvSpPr>
              <p:spPr bwMode="auto">
                <a:xfrm>
                  <a:off x="8329613" y="-981075"/>
                  <a:ext cx="234950" cy="138113"/>
                </a:xfrm>
                <a:custGeom>
                  <a:avLst/>
                  <a:gdLst>
                    <a:gd name="T0" fmla="*/ 43 w 43"/>
                    <a:gd name="T1" fmla="*/ 1 h 25"/>
                    <a:gd name="T2" fmla="*/ 39 w 43"/>
                    <a:gd name="T3" fmla="*/ 0 h 25"/>
                    <a:gd name="T4" fmla="*/ 1 w 43"/>
                    <a:gd name="T5" fmla="*/ 21 h 25"/>
                    <a:gd name="T6" fmla="*/ 0 w 43"/>
                    <a:gd name="T7" fmla="*/ 24 h 25"/>
                    <a:gd name="T8" fmla="*/ 2 w 43"/>
                    <a:gd name="T9" fmla="*/ 25 h 25"/>
                    <a:gd name="T10" fmla="*/ 3 w 43"/>
                    <a:gd name="T11" fmla="*/ 25 h 25"/>
                    <a:gd name="T12" fmla="*/ 42 w 43"/>
                    <a:gd name="T13" fmla="*/ 4 h 25"/>
                    <a:gd name="T14" fmla="*/ 43 w 43"/>
                    <a:gd name="T15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" h="25">
                      <a:moveTo>
                        <a:pt x="43" y="1"/>
                      </a:moveTo>
                      <a:cubicBezTo>
                        <a:pt x="42" y="0"/>
                        <a:pt x="41" y="0"/>
                        <a:pt x="39" y="0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0" y="22"/>
                        <a:pt x="0" y="23"/>
                        <a:pt x="0" y="24"/>
                      </a:cubicBezTo>
                      <a:cubicBezTo>
                        <a:pt x="1" y="25"/>
                        <a:pt x="2" y="25"/>
                        <a:pt x="2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43" y="4"/>
                        <a:pt x="43" y="2"/>
                        <a:pt x="4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2" name="îş1iḍè"/>
            <p:cNvGrpSpPr/>
            <p:nvPr/>
          </p:nvGrpSpPr>
          <p:grpSpPr>
            <a:xfrm>
              <a:off x="5617397" y="2082706"/>
              <a:ext cx="966792" cy="971549"/>
              <a:chOff x="5137150" y="-1846263"/>
              <a:chExt cx="1935163" cy="1944688"/>
            </a:xfrm>
          </p:grpSpPr>
          <p:sp>
            <p:nvSpPr>
              <p:cNvPr id="38" name="îš1íḍé"/>
              <p:cNvSpPr/>
              <p:nvPr/>
            </p:nvSpPr>
            <p:spPr bwMode="auto">
              <a:xfrm>
                <a:off x="5137150" y="-1846263"/>
                <a:ext cx="1935163" cy="1944688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39" name="íṧḷïḋe"/>
              <p:cNvGrpSpPr/>
              <p:nvPr/>
            </p:nvGrpSpPr>
            <p:grpSpPr>
              <a:xfrm>
                <a:off x="5526088" y="-1517650"/>
                <a:ext cx="1158875" cy="1292225"/>
                <a:chOff x="5526088" y="-1517650"/>
                <a:chExt cx="1158875" cy="1292225"/>
              </a:xfrm>
            </p:grpSpPr>
            <p:sp>
              <p:nvSpPr>
                <p:cNvPr id="40" name="ïsḷîḋe"/>
                <p:cNvSpPr/>
                <p:nvPr/>
              </p:nvSpPr>
              <p:spPr bwMode="auto">
                <a:xfrm>
                  <a:off x="5656263" y="-1517650"/>
                  <a:ext cx="950913" cy="784225"/>
                </a:xfrm>
                <a:custGeom>
                  <a:avLst/>
                  <a:gdLst>
                    <a:gd name="T0" fmla="*/ 172 w 174"/>
                    <a:gd name="T1" fmla="*/ 143 h 143"/>
                    <a:gd name="T2" fmla="*/ 2 w 174"/>
                    <a:gd name="T3" fmla="*/ 143 h 143"/>
                    <a:gd name="T4" fmla="*/ 0 w 174"/>
                    <a:gd name="T5" fmla="*/ 140 h 143"/>
                    <a:gd name="T6" fmla="*/ 0 w 174"/>
                    <a:gd name="T7" fmla="*/ 2 h 143"/>
                    <a:gd name="T8" fmla="*/ 2 w 174"/>
                    <a:gd name="T9" fmla="*/ 0 h 143"/>
                    <a:gd name="T10" fmla="*/ 172 w 174"/>
                    <a:gd name="T11" fmla="*/ 0 h 143"/>
                    <a:gd name="T12" fmla="*/ 174 w 174"/>
                    <a:gd name="T13" fmla="*/ 2 h 143"/>
                    <a:gd name="T14" fmla="*/ 174 w 174"/>
                    <a:gd name="T15" fmla="*/ 140 h 143"/>
                    <a:gd name="T16" fmla="*/ 172 w 174"/>
                    <a:gd name="T17" fmla="*/ 143 h 143"/>
                    <a:gd name="T18" fmla="*/ 4 w 174"/>
                    <a:gd name="T19" fmla="*/ 138 h 143"/>
                    <a:gd name="T20" fmla="*/ 169 w 174"/>
                    <a:gd name="T21" fmla="*/ 138 h 143"/>
                    <a:gd name="T22" fmla="*/ 169 w 174"/>
                    <a:gd name="T23" fmla="*/ 4 h 143"/>
                    <a:gd name="T24" fmla="*/ 4 w 174"/>
                    <a:gd name="T25" fmla="*/ 4 h 143"/>
                    <a:gd name="T26" fmla="*/ 4 w 174"/>
                    <a:gd name="T27" fmla="*/ 138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4" h="143">
                      <a:moveTo>
                        <a:pt x="172" y="143"/>
                      </a:moveTo>
                      <a:cubicBezTo>
                        <a:pt x="2" y="143"/>
                        <a:pt x="2" y="143"/>
                        <a:pt x="2" y="143"/>
                      </a:cubicBezTo>
                      <a:cubicBezTo>
                        <a:pt x="1" y="143"/>
                        <a:pt x="0" y="142"/>
                        <a:pt x="0" y="14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73" y="0"/>
                        <a:pt x="174" y="1"/>
                        <a:pt x="174" y="2"/>
                      </a:cubicBezTo>
                      <a:cubicBezTo>
                        <a:pt x="174" y="140"/>
                        <a:pt x="174" y="140"/>
                        <a:pt x="174" y="140"/>
                      </a:cubicBezTo>
                      <a:cubicBezTo>
                        <a:pt x="174" y="142"/>
                        <a:pt x="173" y="143"/>
                        <a:pt x="172" y="143"/>
                      </a:cubicBezTo>
                      <a:close/>
                      <a:moveTo>
                        <a:pt x="4" y="138"/>
                      </a:moveTo>
                      <a:cubicBezTo>
                        <a:pt x="169" y="138"/>
                        <a:pt x="169" y="138"/>
                        <a:pt x="169" y="138"/>
                      </a:cubicBezTo>
                      <a:cubicBezTo>
                        <a:pt x="169" y="4"/>
                        <a:pt x="169" y="4"/>
                        <a:pt x="169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lnTo>
                        <a:pt x="4" y="1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1" name="ïṧḻïdé"/>
                <p:cNvSpPr/>
                <p:nvPr/>
              </p:nvSpPr>
              <p:spPr bwMode="auto">
                <a:xfrm>
                  <a:off x="5962650" y="-1408113"/>
                  <a:ext cx="339725" cy="93663"/>
                </a:xfrm>
                <a:custGeom>
                  <a:avLst/>
                  <a:gdLst>
                    <a:gd name="T0" fmla="*/ 53 w 62"/>
                    <a:gd name="T1" fmla="*/ 17 h 17"/>
                    <a:gd name="T2" fmla="*/ 9 w 62"/>
                    <a:gd name="T3" fmla="*/ 17 h 17"/>
                    <a:gd name="T4" fmla="*/ 0 w 62"/>
                    <a:gd name="T5" fmla="*/ 9 h 17"/>
                    <a:gd name="T6" fmla="*/ 9 w 62"/>
                    <a:gd name="T7" fmla="*/ 0 h 17"/>
                    <a:gd name="T8" fmla="*/ 53 w 62"/>
                    <a:gd name="T9" fmla="*/ 0 h 17"/>
                    <a:gd name="T10" fmla="*/ 62 w 62"/>
                    <a:gd name="T11" fmla="*/ 9 h 17"/>
                    <a:gd name="T12" fmla="*/ 53 w 62"/>
                    <a:gd name="T13" fmla="*/ 17 h 17"/>
                    <a:gd name="T14" fmla="*/ 9 w 62"/>
                    <a:gd name="T15" fmla="*/ 4 h 17"/>
                    <a:gd name="T16" fmla="*/ 4 w 62"/>
                    <a:gd name="T17" fmla="*/ 9 h 17"/>
                    <a:gd name="T18" fmla="*/ 9 w 62"/>
                    <a:gd name="T19" fmla="*/ 13 h 17"/>
                    <a:gd name="T20" fmla="*/ 53 w 62"/>
                    <a:gd name="T21" fmla="*/ 13 h 17"/>
                    <a:gd name="T22" fmla="*/ 57 w 62"/>
                    <a:gd name="T23" fmla="*/ 9 h 17"/>
                    <a:gd name="T24" fmla="*/ 53 w 62"/>
                    <a:gd name="T25" fmla="*/ 4 h 17"/>
                    <a:gd name="T26" fmla="*/ 9 w 62"/>
                    <a:gd name="T27" fmla="*/ 4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2" h="17">
                      <a:moveTo>
                        <a:pt x="53" y="17"/>
                      </a:move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4" y="17"/>
                        <a:pt x="0" y="13"/>
                        <a:pt x="0" y="9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8" y="0"/>
                        <a:pt x="62" y="4"/>
                        <a:pt x="62" y="9"/>
                      </a:cubicBezTo>
                      <a:cubicBezTo>
                        <a:pt x="62" y="13"/>
                        <a:pt x="58" y="17"/>
                        <a:pt x="53" y="17"/>
                      </a:cubicBezTo>
                      <a:close/>
                      <a:moveTo>
                        <a:pt x="9" y="4"/>
                      </a:moveTo>
                      <a:cubicBezTo>
                        <a:pt x="6" y="4"/>
                        <a:pt x="4" y="6"/>
                        <a:pt x="4" y="9"/>
                      </a:cubicBezTo>
                      <a:cubicBezTo>
                        <a:pt x="4" y="11"/>
                        <a:pt x="6" y="13"/>
                        <a:pt x="9" y="13"/>
                      </a:cubicBezTo>
                      <a:cubicBezTo>
                        <a:pt x="53" y="13"/>
                        <a:pt x="53" y="13"/>
                        <a:pt x="53" y="13"/>
                      </a:cubicBezTo>
                      <a:cubicBezTo>
                        <a:pt x="55" y="13"/>
                        <a:pt x="57" y="11"/>
                        <a:pt x="57" y="9"/>
                      </a:cubicBezTo>
                      <a:cubicBezTo>
                        <a:pt x="57" y="6"/>
                        <a:pt x="55" y="4"/>
                        <a:pt x="53" y="4"/>
                      </a:cubicBez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2" name="ïŝlíďe"/>
                <p:cNvSpPr/>
                <p:nvPr/>
              </p:nvSpPr>
              <p:spPr bwMode="auto">
                <a:xfrm>
                  <a:off x="5640388" y="-498475"/>
                  <a:ext cx="152400" cy="153988"/>
                </a:xfrm>
                <a:custGeom>
                  <a:avLst/>
                  <a:gdLst>
                    <a:gd name="T0" fmla="*/ 14 w 28"/>
                    <a:gd name="T1" fmla="*/ 28 h 28"/>
                    <a:gd name="T2" fmla="*/ 0 w 28"/>
                    <a:gd name="T3" fmla="*/ 14 h 28"/>
                    <a:gd name="T4" fmla="*/ 14 w 28"/>
                    <a:gd name="T5" fmla="*/ 0 h 28"/>
                    <a:gd name="T6" fmla="*/ 28 w 28"/>
                    <a:gd name="T7" fmla="*/ 14 h 28"/>
                    <a:gd name="T8" fmla="*/ 14 w 28"/>
                    <a:gd name="T9" fmla="*/ 28 h 28"/>
                    <a:gd name="T10" fmla="*/ 14 w 28"/>
                    <a:gd name="T11" fmla="*/ 5 h 28"/>
                    <a:gd name="T12" fmla="*/ 5 w 28"/>
                    <a:gd name="T13" fmla="*/ 14 h 28"/>
                    <a:gd name="T14" fmla="*/ 14 w 28"/>
                    <a:gd name="T15" fmla="*/ 23 h 28"/>
                    <a:gd name="T16" fmla="*/ 23 w 28"/>
                    <a:gd name="T17" fmla="*/ 14 h 28"/>
                    <a:gd name="T18" fmla="*/ 14 w 28"/>
                    <a:gd name="T19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" h="28">
                      <a:moveTo>
                        <a:pt x="14" y="28"/>
                      </a:moveTo>
                      <a:cubicBezTo>
                        <a:pt x="6" y="28"/>
                        <a:pt x="0" y="22"/>
                        <a:pt x="0" y="14"/>
                      </a:cubicBezTo>
                      <a:cubicBezTo>
                        <a:pt x="0" y="7"/>
                        <a:pt x="6" y="0"/>
                        <a:pt x="14" y="0"/>
                      </a:cubicBezTo>
                      <a:cubicBezTo>
                        <a:pt x="22" y="0"/>
                        <a:pt x="28" y="7"/>
                        <a:pt x="28" y="14"/>
                      </a:cubicBezTo>
                      <a:cubicBezTo>
                        <a:pt x="28" y="22"/>
                        <a:pt x="22" y="28"/>
                        <a:pt x="14" y="28"/>
                      </a:cubicBezTo>
                      <a:close/>
                      <a:moveTo>
                        <a:pt x="14" y="5"/>
                      </a:moveTo>
                      <a:cubicBezTo>
                        <a:pt x="9" y="5"/>
                        <a:pt x="5" y="9"/>
                        <a:pt x="5" y="14"/>
                      </a:cubicBezTo>
                      <a:cubicBezTo>
                        <a:pt x="5" y="19"/>
                        <a:pt x="9" y="23"/>
                        <a:pt x="14" y="23"/>
                      </a:cubicBezTo>
                      <a:cubicBezTo>
                        <a:pt x="19" y="23"/>
                        <a:pt x="23" y="19"/>
                        <a:pt x="23" y="14"/>
                      </a:cubicBezTo>
                      <a:cubicBezTo>
                        <a:pt x="23" y="9"/>
                        <a:pt x="19" y="5"/>
                        <a:pt x="14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3" name="îṧḻíḑé"/>
                <p:cNvSpPr/>
                <p:nvPr/>
              </p:nvSpPr>
              <p:spPr bwMode="auto">
                <a:xfrm>
                  <a:off x="5886450" y="-498475"/>
                  <a:ext cx="152400" cy="153988"/>
                </a:xfrm>
                <a:custGeom>
                  <a:avLst/>
                  <a:gdLst>
                    <a:gd name="T0" fmla="*/ 14 w 28"/>
                    <a:gd name="T1" fmla="*/ 28 h 28"/>
                    <a:gd name="T2" fmla="*/ 0 w 28"/>
                    <a:gd name="T3" fmla="*/ 14 h 28"/>
                    <a:gd name="T4" fmla="*/ 14 w 28"/>
                    <a:gd name="T5" fmla="*/ 0 h 28"/>
                    <a:gd name="T6" fmla="*/ 28 w 28"/>
                    <a:gd name="T7" fmla="*/ 14 h 28"/>
                    <a:gd name="T8" fmla="*/ 14 w 28"/>
                    <a:gd name="T9" fmla="*/ 28 h 28"/>
                    <a:gd name="T10" fmla="*/ 14 w 28"/>
                    <a:gd name="T11" fmla="*/ 5 h 28"/>
                    <a:gd name="T12" fmla="*/ 5 w 28"/>
                    <a:gd name="T13" fmla="*/ 14 h 28"/>
                    <a:gd name="T14" fmla="*/ 14 w 28"/>
                    <a:gd name="T15" fmla="*/ 23 h 28"/>
                    <a:gd name="T16" fmla="*/ 23 w 28"/>
                    <a:gd name="T17" fmla="*/ 14 h 28"/>
                    <a:gd name="T18" fmla="*/ 14 w 28"/>
                    <a:gd name="T19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" h="28">
                      <a:moveTo>
                        <a:pt x="14" y="28"/>
                      </a:moveTo>
                      <a:cubicBezTo>
                        <a:pt x="6" y="28"/>
                        <a:pt x="0" y="22"/>
                        <a:pt x="0" y="14"/>
                      </a:cubicBezTo>
                      <a:cubicBezTo>
                        <a:pt x="0" y="7"/>
                        <a:pt x="6" y="0"/>
                        <a:pt x="14" y="0"/>
                      </a:cubicBezTo>
                      <a:cubicBezTo>
                        <a:pt x="21" y="0"/>
                        <a:pt x="28" y="7"/>
                        <a:pt x="28" y="14"/>
                      </a:cubicBezTo>
                      <a:cubicBezTo>
                        <a:pt x="28" y="22"/>
                        <a:pt x="21" y="28"/>
                        <a:pt x="14" y="28"/>
                      </a:cubicBezTo>
                      <a:close/>
                      <a:moveTo>
                        <a:pt x="14" y="5"/>
                      </a:moveTo>
                      <a:cubicBezTo>
                        <a:pt x="9" y="5"/>
                        <a:pt x="5" y="9"/>
                        <a:pt x="5" y="14"/>
                      </a:cubicBezTo>
                      <a:cubicBezTo>
                        <a:pt x="5" y="19"/>
                        <a:pt x="9" y="23"/>
                        <a:pt x="14" y="23"/>
                      </a:cubicBezTo>
                      <a:cubicBezTo>
                        <a:pt x="19" y="23"/>
                        <a:pt x="23" y="19"/>
                        <a:pt x="23" y="14"/>
                      </a:cubicBezTo>
                      <a:cubicBezTo>
                        <a:pt x="23" y="9"/>
                        <a:pt x="19" y="5"/>
                        <a:pt x="14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4" name="îSļiďê"/>
                <p:cNvSpPr/>
                <p:nvPr/>
              </p:nvSpPr>
              <p:spPr bwMode="auto">
                <a:xfrm>
                  <a:off x="6132513" y="-498475"/>
                  <a:ext cx="147638" cy="153988"/>
                </a:xfrm>
                <a:custGeom>
                  <a:avLst/>
                  <a:gdLst>
                    <a:gd name="T0" fmla="*/ 14 w 27"/>
                    <a:gd name="T1" fmla="*/ 28 h 28"/>
                    <a:gd name="T2" fmla="*/ 0 w 27"/>
                    <a:gd name="T3" fmla="*/ 14 h 28"/>
                    <a:gd name="T4" fmla="*/ 14 w 27"/>
                    <a:gd name="T5" fmla="*/ 0 h 28"/>
                    <a:gd name="T6" fmla="*/ 27 w 27"/>
                    <a:gd name="T7" fmla="*/ 14 h 28"/>
                    <a:gd name="T8" fmla="*/ 14 w 27"/>
                    <a:gd name="T9" fmla="*/ 28 h 28"/>
                    <a:gd name="T10" fmla="*/ 14 w 27"/>
                    <a:gd name="T11" fmla="*/ 5 h 28"/>
                    <a:gd name="T12" fmla="*/ 4 w 27"/>
                    <a:gd name="T13" fmla="*/ 14 h 28"/>
                    <a:gd name="T14" fmla="*/ 14 w 27"/>
                    <a:gd name="T15" fmla="*/ 23 h 28"/>
                    <a:gd name="T16" fmla="*/ 23 w 27"/>
                    <a:gd name="T17" fmla="*/ 14 h 28"/>
                    <a:gd name="T18" fmla="*/ 14 w 27"/>
                    <a:gd name="T19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8">
                      <a:moveTo>
                        <a:pt x="14" y="28"/>
                      </a:moveTo>
                      <a:cubicBezTo>
                        <a:pt x="6" y="28"/>
                        <a:pt x="0" y="22"/>
                        <a:pt x="0" y="14"/>
                      </a:cubicBezTo>
                      <a:cubicBezTo>
                        <a:pt x="0" y="7"/>
                        <a:pt x="6" y="0"/>
                        <a:pt x="14" y="0"/>
                      </a:cubicBezTo>
                      <a:cubicBezTo>
                        <a:pt x="21" y="0"/>
                        <a:pt x="27" y="7"/>
                        <a:pt x="27" y="14"/>
                      </a:cubicBezTo>
                      <a:cubicBezTo>
                        <a:pt x="27" y="22"/>
                        <a:pt x="21" y="28"/>
                        <a:pt x="14" y="28"/>
                      </a:cubicBezTo>
                      <a:close/>
                      <a:moveTo>
                        <a:pt x="14" y="5"/>
                      </a:moveTo>
                      <a:cubicBezTo>
                        <a:pt x="9" y="5"/>
                        <a:pt x="4" y="9"/>
                        <a:pt x="4" y="14"/>
                      </a:cubicBezTo>
                      <a:cubicBezTo>
                        <a:pt x="4" y="19"/>
                        <a:pt x="9" y="23"/>
                        <a:pt x="14" y="23"/>
                      </a:cubicBezTo>
                      <a:cubicBezTo>
                        <a:pt x="19" y="23"/>
                        <a:pt x="23" y="19"/>
                        <a:pt x="23" y="14"/>
                      </a:cubicBezTo>
                      <a:cubicBezTo>
                        <a:pt x="23" y="9"/>
                        <a:pt x="19" y="5"/>
                        <a:pt x="14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5" name="iṡľîḓé"/>
                <p:cNvSpPr/>
                <p:nvPr/>
              </p:nvSpPr>
              <p:spPr bwMode="auto">
                <a:xfrm>
                  <a:off x="6378575" y="-498475"/>
                  <a:ext cx="147638" cy="153988"/>
                </a:xfrm>
                <a:custGeom>
                  <a:avLst/>
                  <a:gdLst>
                    <a:gd name="T0" fmla="*/ 13 w 27"/>
                    <a:gd name="T1" fmla="*/ 28 h 28"/>
                    <a:gd name="T2" fmla="*/ 0 w 27"/>
                    <a:gd name="T3" fmla="*/ 14 h 28"/>
                    <a:gd name="T4" fmla="*/ 13 w 27"/>
                    <a:gd name="T5" fmla="*/ 0 h 28"/>
                    <a:gd name="T6" fmla="*/ 27 w 27"/>
                    <a:gd name="T7" fmla="*/ 14 h 28"/>
                    <a:gd name="T8" fmla="*/ 13 w 27"/>
                    <a:gd name="T9" fmla="*/ 28 h 28"/>
                    <a:gd name="T10" fmla="*/ 13 w 27"/>
                    <a:gd name="T11" fmla="*/ 5 h 28"/>
                    <a:gd name="T12" fmla="*/ 4 w 27"/>
                    <a:gd name="T13" fmla="*/ 14 h 28"/>
                    <a:gd name="T14" fmla="*/ 13 w 27"/>
                    <a:gd name="T15" fmla="*/ 23 h 28"/>
                    <a:gd name="T16" fmla="*/ 23 w 27"/>
                    <a:gd name="T17" fmla="*/ 14 h 28"/>
                    <a:gd name="T18" fmla="*/ 13 w 27"/>
                    <a:gd name="T19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28">
                      <a:moveTo>
                        <a:pt x="13" y="28"/>
                      </a:moveTo>
                      <a:cubicBezTo>
                        <a:pt x="6" y="28"/>
                        <a:pt x="0" y="22"/>
                        <a:pt x="0" y="14"/>
                      </a:cubicBezTo>
                      <a:cubicBezTo>
                        <a:pt x="0" y="7"/>
                        <a:pt x="6" y="0"/>
                        <a:pt x="13" y="0"/>
                      </a:cubicBezTo>
                      <a:cubicBezTo>
                        <a:pt x="21" y="0"/>
                        <a:pt x="27" y="7"/>
                        <a:pt x="27" y="14"/>
                      </a:cubicBezTo>
                      <a:cubicBezTo>
                        <a:pt x="27" y="22"/>
                        <a:pt x="21" y="28"/>
                        <a:pt x="13" y="28"/>
                      </a:cubicBezTo>
                      <a:close/>
                      <a:moveTo>
                        <a:pt x="13" y="5"/>
                      </a:moveTo>
                      <a:cubicBezTo>
                        <a:pt x="8" y="5"/>
                        <a:pt x="4" y="9"/>
                        <a:pt x="4" y="14"/>
                      </a:cubicBezTo>
                      <a:cubicBezTo>
                        <a:pt x="4" y="19"/>
                        <a:pt x="8" y="23"/>
                        <a:pt x="13" y="23"/>
                      </a:cubicBezTo>
                      <a:cubicBezTo>
                        <a:pt x="19" y="23"/>
                        <a:pt x="23" y="19"/>
                        <a:pt x="23" y="14"/>
                      </a:cubicBezTo>
                      <a:cubicBezTo>
                        <a:pt x="23" y="9"/>
                        <a:pt x="19" y="5"/>
                        <a:pt x="13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6" name="îṩļiďè"/>
                <p:cNvSpPr/>
                <p:nvPr/>
              </p:nvSpPr>
              <p:spPr bwMode="auto">
                <a:xfrm>
                  <a:off x="5526088" y="-612775"/>
                  <a:ext cx="1158875" cy="387350"/>
                </a:xfrm>
                <a:custGeom>
                  <a:avLst/>
                  <a:gdLst>
                    <a:gd name="T0" fmla="*/ 210 w 212"/>
                    <a:gd name="T1" fmla="*/ 71 h 71"/>
                    <a:gd name="T2" fmla="*/ 35 w 212"/>
                    <a:gd name="T3" fmla="*/ 71 h 71"/>
                    <a:gd name="T4" fmla="*/ 0 w 212"/>
                    <a:gd name="T5" fmla="*/ 35 h 71"/>
                    <a:gd name="T6" fmla="*/ 35 w 212"/>
                    <a:gd name="T7" fmla="*/ 0 h 71"/>
                    <a:gd name="T8" fmla="*/ 210 w 212"/>
                    <a:gd name="T9" fmla="*/ 0 h 71"/>
                    <a:gd name="T10" fmla="*/ 212 w 212"/>
                    <a:gd name="T11" fmla="*/ 2 h 71"/>
                    <a:gd name="T12" fmla="*/ 210 w 212"/>
                    <a:gd name="T13" fmla="*/ 5 h 71"/>
                    <a:gd name="T14" fmla="*/ 35 w 212"/>
                    <a:gd name="T15" fmla="*/ 5 h 71"/>
                    <a:gd name="T16" fmla="*/ 4 w 212"/>
                    <a:gd name="T17" fmla="*/ 35 h 71"/>
                    <a:gd name="T18" fmla="*/ 35 w 212"/>
                    <a:gd name="T19" fmla="*/ 66 h 71"/>
                    <a:gd name="T20" fmla="*/ 210 w 212"/>
                    <a:gd name="T21" fmla="*/ 66 h 71"/>
                    <a:gd name="T22" fmla="*/ 212 w 212"/>
                    <a:gd name="T23" fmla="*/ 68 h 71"/>
                    <a:gd name="T24" fmla="*/ 210 w 212"/>
                    <a:gd name="T25" fmla="*/ 7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2" h="71">
                      <a:moveTo>
                        <a:pt x="210" y="71"/>
                      </a:moveTo>
                      <a:cubicBezTo>
                        <a:pt x="35" y="71"/>
                        <a:pt x="35" y="71"/>
                        <a:pt x="35" y="71"/>
                      </a:cubicBezTo>
                      <a:cubicBezTo>
                        <a:pt x="15" y="71"/>
                        <a:pt x="0" y="55"/>
                        <a:pt x="0" y="35"/>
                      </a:cubicBezTo>
                      <a:cubicBezTo>
                        <a:pt x="0" y="16"/>
                        <a:pt x="15" y="0"/>
                        <a:pt x="35" y="0"/>
                      </a:cubicBezTo>
                      <a:cubicBezTo>
                        <a:pt x="210" y="0"/>
                        <a:pt x="210" y="0"/>
                        <a:pt x="210" y="0"/>
                      </a:cubicBezTo>
                      <a:cubicBezTo>
                        <a:pt x="211" y="0"/>
                        <a:pt x="212" y="1"/>
                        <a:pt x="212" y="2"/>
                      </a:cubicBezTo>
                      <a:cubicBezTo>
                        <a:pt x="212" y="4"/>
                        <a:pt x="211" y="5"/>
                        <a:pt x="210" y="5"/>
                      </a:cubicBezTo>
                      <a:cubicBezTo>
                        <a:pt x="35" y="5"/>
                        <a:pt x="35" y="5"/>
                        <a:pt x="35" y="5"/>
                      </a:cubicBezTo>
                      <a:cubicBezTo>
                        <a:pt x="18" y="5"/>
                        <a:pt x="4" y="18"/>
                        <a:pt x="4" y="35"/>
                      </a:cubicBezTo>
                      <a:cubicBezTo>
                        <a:pt x="4" y="52"/>
                        <a:pt x="18" y="66"/>
                        <a:pt x="35" y="66"/>
                      </a:cubicBezTo>
                      <a:cubicBezTo>
                        <a:pt x="210" y="66"/>
                        <a:pt x="210" y="66"/>
                        <a:pt x="210" y="66"/>
                      </a:cubicBezTo>
                      <a:cubicBezTo>
                        <a:pt x="211" y="66"/>
                        <a:pt x="212" y="67"/>
                        <a:pt x="212" y="68"/>
                      </a:cubicBezTo>
                      <a:cubicBezTo>
                        <a:pt x="212" y="69"/>
                        <a:pt x="211" y="71"/>
                        <a:pt x="210" y="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3" name="íṡlíḍé"/>
            <p:cNvGrpSpPr/>
            <p:nvPr/>
          </p:nvGrpSpPr>
          <p:grpSpPr>
            <a:xfrm rot="21540000">
              <a:off x="3822789" y="2810823"/>
              <a:ext cx="966789" cy="968376"/>
              <a:chOff x="2552700" y="-1971675"/>
              <a:chExt cx="1935163" cy="1938338"/>
            </a:xfrm>
          </p:grpSpPr>
          <p:sp>
            <p:nvSpPr>
              <p:cNvPr id="33" name="ïslîḓê"/>
              <p:cNvSpPr/>
              <p:nvPr/>
            </p:nvSpPr>
            <p:spPr bwMode="auto">
              <a:xfrm>
                <a:off x="2552700" y="-1971675"/>
                <a:ext cx="1935163" cy="1938338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34" name="ïSļide"/>
              <p:cNvGrpSpPr/>
              <p:nvPr/>
            </p:nvGrpSpPr>
            <p:grpSpPr>
              <a:xfrm>
                <a:off x="2908300" y="-1620838"/>
                <a:ext cx="1228725" cy="1236663"/>
                <a:chOff x="2908300" y="-1620838"/>
                <a:chExt cx="1228725" cy="1236663"/>
              </a:xfrm>
            </p:grpSpPr>
            <p:sp>
              <p:nvSpPr>
                <p:cNvPr id="35" name="îs1ïḓé"/>
                <p:cNvSpPr/>
                <p:nvPr/>
              </p:nvSpPr>
              <p:spPr bwMode="auto">
                <a:xfrm>
                  <a:off x="3055938" y="-1620838"/>
                  <a:ext cx="234950" cy="234950"/>
                </a:xfrm>
                <a:custGeom>
                  <a:avLst/>
                  <a:gdLst>
                    <a:gd name="T0" fmla="*/ 22 w 43"/>
                    <a:gd name="T1" fmla="*/ 43 h 43"/>
                    <a:gd name="T2" fmla="*/ 43 w 43"/>
                    <a:gd name="T3" fmla="*/ 21 h 43"/>
                    <a:gd name="T4" fmla="*/ 22 w 43"/>
                    <a:gd name="T5" fmla="*/ 0 h 43"/>
                    <a:gd name="T6" fmla="*/ 0 w 43"/>
                    <a:gd name="T7" fmla="*/ 21 h 43"/>
                    <a:gd name="T8" fmla="*/ 22 w 43"/>
                    <a:gd name="T9" fmla="*/ 43 h 43"/>
                    <a:gd name="T10" fmla="*/ 22 w 43"/>
                    <a:gd name="T11" fmla="*/ 5 h 43"/>
                    <a:gd name="T12" fmla="*/ 39 w 43"/>
                    <a:gd name="T13" fmla="*/ 21 h 43"/>
                    <a:gd name="T14" fmla="*/ 22 w 43"/>
                    <a:gd name="T15" fmla="*/ 38 h 43"/>
                    <a:gd name="T16" fmla="*/ 5 w 43"/>
                    <a:gd name="T17" fmla="*/ 21 h 43"/>
                    <a:gd name="T18" fmla="*/ 22 w 43"/>
                    <a:gd name="T19" fmla="*/ 5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43">
                      <a:moveTo>
                        <a:pt x="22" y="43"/>
                      </a:moveTo>
                      <a:cubicBezTo>
                        <a:pt x="34" y="43"/>
                        <a:pt x="43" y="33"/>
                        <a:pt x="43" y="21"/>
                      </a:cubicBezTo>
                      <a:cubicBezTo>
                        <a:pt x="43" y="10"/>
                        <a:pt x="34" y="0"/>
                        <a:pt x="22" y="0"/>
                      </a:cubicBezTo>
                      <a:cubicBezTo>
                        <a:pt x="10" y="0"/>
                        <a:pt x="0" y="10"/>
                        <a:pt x="0" y="21"/>
                      </a:cubicBezTo>
                      <a:cubicBezTo>
                        <a:pt x="0" y="33"/>
                        <a:pt x="10" y="43"/>
                        <a:pt x="22" y="43"/>
                      </a:cubicBezTo>
                      <a:close/>
                      <a:moveTo>
                        <a:pt x="22" y="5"/>
                      </a:moveTo>
                      <a:cubicBezTo>
                        <a:pt x="31" y="5"/>
                        <a:pt x="39" y="12"/>
                        <a:pt x="39" y="21"/>
                      </a:cubicBezTo>
                      <a:cubicBezTo>
                        <a:pt x="39" y="31"/>
                        <a:pt x="31" y="38"/>
                        <a:pt x="22" y="38"/>
                      </a:cubicBezTo>
                      <a:cubicBezTo>
                        <a:pt x="12" y="38"/>
                        <a:pt x="5" y="31"/>
                        <a:pt x="5" y="21"/>
                      </a:cubicBezTo>
                      <a:cubicBezTo>
                        <a:pt x="5" y="12"/>
                        <a:pt x="12" y="5"/>
                        <a:pt x="22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6" name="ïṡľide"/>
                <p:cNvSpPr/>
                <p:nvPr/>
              </p:nvSpPr>
              <p:spPr bwMode="auto">
                <a:xfrm>
                  <a:off x="3749675" y="-1620838"/>
                  <a:ext cx="234950" cy="234950"/>
                </a:xfrm>
                <a:custGeom>
                  <a:avLst/>
                  <a:gdLst>
                    <a:gd name="T0" fmla="*/ 22 w 43"/>
                    <a:gd name="T1" fmla="*/ 43 h 43"/>
                    <a:gd name="T2" fmla="*/ 43 w 43"/>
                    <a:gd name="T3" fmla="*/ 21 h 43"/>
                    <a:gd name="T4" fmla="*/ 22 w 43"/>
                    <a:gd name="T5" fmla="*/ 0 h 43"/>
                    <a:gd name="T6" fmla="*/ 0 w 43"/>
                    <a:gd name="T7" fmla="*/ 21 h 43"/>
                    <a:gd name="T8" fmla="*/ 22 w 43"/>
                    <a:gd name="T9" fmla="*/ 43 h 43"/>
                    <a:gd name="T10" fmla="*/ 22 w 43"/>
                    <a:gd name="T11" fmla="*/ 5 h 43"/>
                    <a:gd name="T12" fmla="*/ 39 w 43"/>
                    <a:gd name="T13" fmla="*/ 21 h 43"/>
                    <a:gd name="T14" fmla="*/ 22 w 43"/>
                    <a:gd name="T15" fmla="*/ 38 h 43"/>
                    <a:gd name="T16" fmla="*/ 5 w 43"/>
                    <a:gd name="T17" fmla="*/ 21 h 43"/>
                    <a:gd name="T18" fmla="*/ 22 w 43"/>
                    <a:gd name="T19" fmla="*/ 5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43">
                      <a:moveTo>
                        <a:pt x="22" y="43"/>
                      </a:moveTo>
                      <a:cubicBezTo>
                        <a:pt x="34" y="43"/>
                        <a:pt x="43" y="33"/>
                        <a:pt x="43" y="21"/>
                      </a:cubicBezTo>
                      <a:cubicBezTo>
                        <a:pt x="43" y="10"/>
                        <a:pt x="34" y="0"/>
                        <a:pt x="22" y="0"/>
                      </a:cubicBezTo>
                      <a:cubicBezTo>
                        <a:pt x="10" y="0"/>
                        <a:pt x="0" y="10"/>
                        <a:pt x="0" y="21"/>
                      </a:cubicBezTo>
                      <a:cubicBezTo>
                        <a:pt x="0" y="33"/>
                        <a:pt x="10" y="43"/>
                        <a:pt x="22" y="43"/>
                      </a:cubicBezTo>
                      <a:close/>
                      <a:moveTo>
                        <a:pt x="22" y="5"/>
                      </a:moveTo>
                      <a:cubicBezTo>
                        <a:pt x="31" y="5"/>
                        <a:pt x="39" y="12"/>
                        <a:pt x="39" y="21"/>
                      </a:cubicBezTo>
                      <a:cubicBezTo>
                        <a:pt x="39" y="31"/>
                        <a:pt x="31" y="38"/>
                        <a:pt x="22" y="38"/>
                      </a:cubicBezTo>
                      <a:cubicBezTo>
                        <a:pt x="13" y="38"/>
                        <a:pt x="5" y="31"/>
                        <a:pt x="5" y="21"/>
                      </a:cubicBezTo>
                      <a:cubicBezTo>
                        <a:pt x="5" y="12"/>
                        <a:pt x="13" y="5"/>
                        <a:pt x="22" y="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7" name="îṥḻïḓé"/>
                <p:cNvSpPr/>
                <p:nvPr/>
              </p:nvSpPr>
              <p:spPr bwMode="auto">
                <a:xfrm>
                  <a:off x="2908300" y="-1358900"/>
                  <a:ext cx="1228725" cy="974725"/>
                </a:xfrm>
                <a:custGeom>
                  <a:avLst/>
                  <a:gdLst>
                    <a:gd name="T0" fmla="*/ 205 w 225"/>
                    <a:gd name="T1" fmla="*/ 13 h 178"/>
                    <a:gd name="T2" fmla="*/ 151 w 225"/>
                    <a:gd name="T3" fmla="*/ 13 h 178"/>
                    <a:gd name="T4" fmla="*/ 112 w 225"/>
                    <a:gd name="T5" fmla="*/ 60 h 178"/>
                    <a:gd name="T6" fmla="*/ 74 w 225"/>
                    <a:gd name="T7" fmla="*/ 13 h 178"/>
                    <a:gd name="T8" fmla="*/ 19 w 225"/>
                    <a:gd name="T9" fmla="*/ 13 h 178"/>
                    <a:gd name="T10" fmla="*/ 2 w 225"/>
                    <a:gd name="T11" fmla="*/ 54 h 178"/>
                    <a:gd name="T12" fmla="*/ 26 w 225"/>
                    <a:gd name="T13" fmla="*/ 94 h 178"/>
                    <a:gd name="T14" fmla="*/ 36 w 225"/>
                    <a:gd name="T15" fmla="*/ 178 h 178"/>
                    <a:gd name="T16" fmla="*/ 53 w 225"/>
                    <a:gd name="T17" fmla="*/ 169 h 178"/>
                    <a:gd name="T18" fmla="*/ 74 w 225"/>
                    <a:gd name="T19" fmla="*/ 169 h 178"/>
                    <a:gd name="T20" fmla="*/ 77 w 225"/>
                    <a:gd name="T21" fmla="*/ 60 h 178"/>
                    <a:gd name="T22" fmla="*/ 112 w 225"/>
                    <a:gd name="T23" fmla="*/ 78 h 178"/>
                    <a:gd name="T24" fmla="*/ 147 w 225"/>
                    <a:gd name="T25" fmla="*/ 61 h 178"/>
                    <a:gd name="T26" fmla="*/ 151 w 225"/>
                    <a:gd name="T27" fmla="*/ 169 h 178"/>
                    <a:gd name="T28" fmla="*/ 171 w 225"/>
                    <a:gd name="T29" fmla="*/ 169 h 178"/>
                    <a:gd name="T30" fmla="*/ 189 w 225"/>
                    <a:gd name="T31" fmla="*/ 178 h 178"/>
                    <a:gd name="T32" fmla="*/ 199 w 225"/>
                    <a:gd name="T33" fmla="*/ 169 h 178"/>
                    <a:gd name="T34" fmla="*/ 207 w 225"/>
                    <a:gd name="T35" fmla="*/ 90 h 178"/>
                    <a:gd name="T36" fmla="*/ 81 w 225"/>
                    <a:gd name="T37" fmla="*/ 57 h 178"/>
                    <a:gd name="T38" fmla="*/ 68 w 225"/>
                    <a:gd name="T39" fmla="*/ 24 h 178"/>
                    <a:gd name="T40" fmla="*/ 66 w 225"/>
                    <a:gd name="T41" fmla="*/ 44 h 178"/>
                    <a:gd name="T42" fmla="*/ 69 w 225"/>
                    <a:gd name="T43" fmla="*/ 147 h 178"/>
                    <a:gd name="T44" fmla="*/ 69 w 225"/>
                    <a:gd name="T45" fmla="*/ 169 h 178"/>
                    <a:gd name="T46" fmla="*/ 52 w 225"/>
                    <a:gd name="T47" fmla="*/ 92 h 178"/>
                    <a:gd name="T48" fmla="*/ 41 w 225"/>
                    <a:gd name="T49" fmla="*/ 168 h 178"/>
                    <a:gd name="T50" fmla="*/ 30 w 225"/>
                    <a:gd name="T51" fmla="*/ 169 h 178"/>
                    <a:gd name="T52" fmla="*/ 31 w 225"/>
                    <a:gd name="T53" fmla="*/ 92 h 178"/>
                    <a:gd name="T54" fmla="*/ 31 w 225"/>
                    <a:gd name="T55" fmla="*/ 76 h 178"/>
                    <a:gd name="T56" fmla="*/ 27 w 225"/>
                    <a:gd name="T57" fmla="*/ 35 h 178"/>
                    <a:gd name="T58" fmla="*/ 23 w 225"/>
                    <a:gd name="T59" fmla="*/ 68 h 178"/>
                    <a:gd name="T60" fmla="*/ 27 w 225"/>
                    <a:gd name="T61" fmla="*/ 80 h 178"/>
                    <a:gd name="T62" fmla="*/ 26 w 225"/>
                    <a:gd name="T63" fmla="*/ 89 h 178"/>
                    <a:gd name="T64" fmla="*/ 6 w 225"/>
                    <a:gd name="T65" fmla="*/ 42 h 178"/>
                    <a:gd name="T66" fmla="*/ 48 w 225"/>
                    <a:gd name="T67" fmla="*/ 4 h 178"/>
                    <a:gd name="T68" fmla="*/ 88 w 225"/>
                    <a:gd name="T69" fmla="*/ 47 h 178"/>
                    <a:gd name="T70" fmla="*/ 110 w 225"/>
                    <a:gd name="T71" fmla="*/ 64 h 178"/>
                    <a:gd name="T72" fmla="*/ 114 w 225"/>
                    <a:gd name="T73" fmla="*/ 72 h 178"/>
                    <a:gd name="T74" fmla="*/ 26 w 225"/>
                    <a:gd name="T75" fmla="*/ 43 h 178"/>
                    <a:gd name="T76" fmla="*/ 26 w 225"/>
                    <a:gd name="T77" fmla="*/ 43 h 178"/>
                    <a:gd name="T78" fmla="*/ 198 w 225"/>
                    <a:gd name="T79" fmla="*/ 89 h 178"/>
                    <a:gd name="T80" fmla="*/ 198 w 225"/>
                    <a:gd name="T81" fmla="*/ 80 h 178"/>
                    <a:gd name="T82" fmla="*/ 202 w 225"/>
                    <a:gd name="T83" fmla="*/ 68 h 178"/>
                    <a:gd name="T84" fmla="*/ 198 w 225"/>
                    <a:gd name="T85" fmla="*/ 35 h 178"/>
                    <a:gd name="T86" fmla="*/ 194 w 225"/>
                    <a:gd name="T87" fmla="*/ 76 h 178"/>
                    <a:gd name="T88" fmla="*/ 194 w 225"/>
                    <a:gd name="T89" fmla="*/ 92 h 178"/>
                    <a:gd name="T90" fmla="*/ 195 w 225"/>
                    <a:gd name="T91" fmla="*/ 169 h 178"/>
                    <a:gd name="T92" fmla="*/ 183 w 225"/>
                    <a:gd name="T93" fmla="*/ 168 h 178"/>
                    <a:gd name="T94" fmla="*/ 173 w 225"/>
                    <a:gd name="T95" fmla="*/ 92 h 178"/>
                    <a:gd name="T96" fmla="*/ 155 w 225"/>
                    <a:gd name="T97" fmla="*/ 169 h 178"/>
                    <a:gd name="T98" fmla="*/ 156 w 225"/>
                    <a:gd name="T99" fmla="*/ 147 h 178"/>
                    <a:gd name="T100" fmla="*/ 159 w 225"/>
                    <a:gd name="T101" fmla="*/ 44 h 178"/>
                    <a:gd name="T102" fmla="*/ 157 w 225"/>
                    <a:gd name="T103" fmla="*/ 24 h 178"/>
                    <a:gd name="T104" fmla="*/ 144 w 225"/>
                    <a:gd name="T105" fmla="*/ 57 h 178"/>
                    <a:gd name="T106" fmla="*/ 117 w 225"/>
                    <a:gd name="T107" fmla="*/ 63 h 178"/>
                    <a:gd name="T108" fmla="*/ 137 w 225"/>
                    <a:gd name="T109" fmla="*/ 47 h 178"/>
                    <a:gd name="T110" fmla="*/ 177 w 225"/>
                    <a:gd name="T111" fmla="*/ 4 h 178"/>
                    <a:gd name="T112" fmla="*/ 218 w 225"/>
                    <a:gd name="T113" fmla="*/ 42 h 178"/>
                    <a:gd name="T114" fmla="*/ 203 w 225"/>
                    <a:gd name="T115" fmla="*/ 5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25" h="178">
                      <a:moveTo>
                        <a:pt x="222" y="40"/>
                      </a:moveTo>
                      <a:cubicBezTo>
                        <a:pt x="222" y="40"/>
                        <a:pt x="222" y="40"/>
                        <a:pt x="222" y="40"/>
                      </a:cubicBezTo>
                      <a:cubicBezTo>
                        <a:pt x="205" y="13"/>
                        <a:pt x="205" y="13"/>
                        <a:pt x="205" y="13"/>
                      </a:cubicBezTo>
                      <a:cubicBezTo>
                        <a:pt x="199" y="4"/>
                        <a:pt x="195" y="0"/>
                        <a:pt x="177" y="0"/>
                      </a:cubicBezTo>
                      <a:cubicBezTo>
                        <a:pt x="177" y="0"/>
                        <a:pt x="177" y="0"/>
                        <a:pt x="177" y="0"/>
                      </a:cubicBezTo>
                      <a:cubicBezTo>
                        <a:pt x="158" y="0"/>
                        <a:pt x="154" y="8"/>
                        <a:pt x="151" y="13"/>
                      </a:cubicBezTo>
                      <a:cubicBezTo>
                        <a:pt x="151" y="13"/>
                        <a:pt x="151" y="13"/>
                        <a:pt x="151" y="13"/>
                      </a:cubicBezTo>
                      <a:cubicBezTo>
                        <a:pt x="147" y="20"/>
                        <a:pt x="135" y="41"/>
                        <a:pt x="133" y="44"/>
                      </a:cubicBezTo>
                      <a:cubicBezTo>
                        <a:pt x="131" y="46"/>
                        <a:pt x="119" y="55"/>
                        <a:pt x="112" y="60"/>
                      </a:cubicBezTo>
                      <a:cubicBezTo>
                        <a:pt x="107" y="56"/>
                        <a:pt x="98" y="49"/>
                        <a:pt x="92" y="44"/>
                      </a:cubicBezTo>
                      <a:cubicBezTo>
                        <a:pt x="90" y="41"/>
                        <a:pt x="77" y="20"/>
                        <a:pt x="74" y="13"/>
                      </a:cubicBezTo>
                      <a:cubicBezTo>
                        <a:pt x="74" y="13"/>
                        <a:pt x="74" y="13"/>
                        <a:pt x="74" y="13"/>
                      </a:cubicBezTo>
                      <a:cubicBezTo>
                        <a:pt x="71" y="8"/>
                        <a:pt x="66" y="0"/>
                        <a:pt x="48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9" y="0"/>
                        <a:pt x="26" y="4"/>
                        <a:pt x="19" y="13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0" y="44"/>
                        <a:pt x="0" y="49"/>
                        <a:pt x="2" y="54"/>
                      </a:cubicBezTo>
                      <a:cubicBezTo>
                        <a:pt x="17" y="90"/>
                        <a:pt x="17" y="90"/>
                        <a:pt x="17" y="90"/>
                      </a:cubicBezTo>
                      <a:cubicBezTo>
                        <a:pt x="19" y="92"/>
                        <a:pt x="21" y="94"/>
                        <a:pt x="25" y="94"/>
                      </a:cubicBezTo>
                      <a:cubicBezTo>
                        <a:pt x="25" y="94"/>
                        <a:pt x="25" y="94"/>
                        <a:pt x="26" y="94"/>
                      </a:cubicBezTo>
                      <a:cubicBezTo>
                        <a:pt x="25" y="153"/>
                        <a:pt x="25" y="167"/>
                        <a:pt x="25" y="169"/>
                      </a:cubicBezTo>
                      <a:cubicBezTo>
                        <a:pt x="25" y="169"/>
                        <a:pt x="25" y="169"/>
                        <a:pt x="25" y="169"/>
                      </a:cubicBezTo>
                      <a:cubicBezTo>
                        <a:pt x="26" y="174"/>
                        <a:pt x="30" y="178"/>
                        <a:pt x="36" y="178"/>
                      </a:cubicBezTo>
                      <a:cubicBezTo>
                        <a:pt x="41" y="177"/>
                        <a:pt x="46" y="173"/>
                        <a:pt x="46" y="169"/>
                      </a:cubicBezTo>
                      <a:cubicBezTo>
                        <a:pt x="50" y="122"/>
                        <a:pt x="50" y="122"/>
                        <a:pt x="50" y="122"/>
                      </a:cubicBezTo>
                      <a:cubicBezTo>
                        <a:pt x="53" y="169"/>
                        <a:pt x="53" y="169"/>
                        <a:pt x="53" y="169"/>
                      </a:cubicBezTo>
                      <a:cubicBezTo>
                        <a:pt x="54" y="173"/>
                        <a:pt x="58" y="177"/>
                        <a:pt x="63" y="178"/>
                      </a:cubicBezTo>
                      <a:cubicBezTo>
                        <a:pt x="64" y="178"/>
                        <a:pt x="64" y="178"/>
                        <a:pt x="64" y="178"/>
                      </a:cubicBezTo>
                      <a:cubicBezTo>
                        <a:pt x="69" y="178"/>
                        <a:pt x="73" y="174"/>
                        <a:pt x="74" y="169"/>
                      </a:cubicBezTo>
                      <a:cubicBezTo>
                        <a:pt x="74" y="169"/>
                        <a:pt x="74" y="169"/>
                        <a:pt x="74" y="169"/>
                      </a:cubicBezTo>
                      <a:cubicBezTo>
                        <a:pt x="74" y="166"/>
                        <a:pt x="72" y="100"/>
                        <a:pt x="71" y="51"/>
                      </a:cubicBezTo>
                      <a:cubicBezTo>
                        <a:pt x="77" y="60"/>
                        <a:pt x="77" y="60"/>
                        <a:pt x="77" y="60"/>
                      </a:cubicBezTo>
                      <a:cubicBezTo>
                        <a:pt x="77" y="60"/>
                        <a:pt x="78" y="61"/>
                        <a:pt x="78" y="61"/>
                      </a:cubicBezTo>
                      <a:cubicBezTo>
                        <a:pt x="107" y="77"/>
                        <a:pt x="107" y="77"/>
                        <a:pt x="107" y="77"/>
                      </a:cubicBezTo>
                      <a:cubicBezTo>
                        <a:pt x="108" y="78"/>
                        <a:pt x="110" y="78"/>
                        <a:pt x="112" y="78"/>
                      </a:cubicBezTo>
                      <a:cubicBezTo>
                        <a:pt x="113" y="78"/>
                        <a:pt x="113" y="78"/>
                        <a:pt x="114" y="78"/>
                      </a:cubicBezTo>
                      <a:cubicBezTo>
                        <a:pt x="115" y="78"/>
                        <a:pt x="117" y="78"/>
                        <a:pt x="118" y="77"/>
                      </a:cubicBezTo>
                      <a:cubicBezTo>
                        <a:pt x="147" y="61"/>
                        <a:pt x="147" y="61"/>
                        <a:pt x="147" y="61"/>
                      </a:cubicBezTo>
                      <a:cubicBezTo>
                        <a:pt x="147" y="61"/>
                        <a:pt x="147" y="60"/>
                        <a:pt x="147" y="60"/>
                      </a:cubicBezTo>
                      <a:cubicBezTo>
                        <a:pt x="154" y="51"/>
                        <a:pt x="154" y="51"/>
                        <a:pt x="154" y="51"/>
                      </a:cubicBezTo>
                      <a:cubicBezTo>
                        <a:pt x="152" y="100"/>
                        <a:pt x="151" y="166"/>
                        <a:pt x="151" y="169"/>
                      </a:cubicBezTo>
                      <a:cubicBezTo>
                        <a:pt x="151" y="169"/>
                        <a:pt x="151" y="169"/>
                        <a:pt x="151" y="169"/>
                      </a:cubicBezTo>
                      <a:cubicBezTo>
                        <a:pt x="151" y="174"/>
                        <a:pt x="156" y="178"/>
                        <a:pt x="161" y="178"/>
                      </a:cubicBezTo>
                      <a:cubicBezTo>
                        <a:pt x="167" y="177"/>
                        <a:pt x="171" y="173"/>
                        <a:pt x="171" y="169"/>
                      </a:cubicBezTo>
                      <a:cubicBezTo>
                        <a:pt x="175" y="122"/>
                        <a:pt x="175" y="122"/>
                        <a:pt x="175" y="122"/>
                      </a:cubicBezTo>
                      <a:cubicBezTo>
                        <a:pt x="179" y="169"/>
                        <a:pt x="179" y="169"/>
                        <a:pt x="179" y="169"/>
                      </a:cubicBezTo>
                      <a:cubicBezTo>
                        <a:pt x="179" y="173"/>
                        <a:pt x="183" y="177"/>
                        <a:pt x="189" y="178"/>
                      </a:cubicBezTo>
                      <a:cubicBezTo>
                        <a:pt x="189" y="178"/>
                        <a:pt x="189" y="178"/>
                        <a:pt x="189" y="178"/>
                      </a:cubicBezTo>
                      <a:cubicBezTo>
                        <a:pt x="194" y="178"/>
                        <a:pt x="199" y="174"/>
                        <a:pt x="199" y="169"/>
                      </a:cubicBezTo>
                      <a:cubicBezTo>
                        <a:pt x="199" y="169"/>
                        <a:pt x="199" y="169"/>
                        <a:pt x="199" y="169"/>
                      </a:cubicBezTo>
                      <a:cubicBezTo>
                        <a:pt x="199" y="167"/>
                        <a:pt x="199" y="153"/>
                        <a:pt x="199" y="94"/>
                      </a:cubicBezTo>
                      <a:cubicBezTo>
                        <a:pt x="199" y="94"/>
                        <a:pt x="200" y="94"/>
                        <a:pt x="200" y="94"/>
                      </a:cubicBezTo>
                      <a:cubicBezTo>
                        <a:pt x="203" y="94"/>
                        <a:pt x="206" y="92"/>
                        <a:pt x="207" y="90"/>
                      </a:cubicBezTo>
                      <a:cubicBezTo>
                        <a:pt x="223" y="54"/>
                        <a:pt x="223" y="54"/>
                        <a:pt x="223" y="54"/>
                      </a:cubicBezTo>
                      <a:cubicBezTo>
                        <a:pt x="225" y="49"/>
                        <a:pt x="225" y="44"/>
                        <a:pt x="222" y="40"/>
                      </a:cubicBezTo>
                      <a:close/>
                      <a:moveTo>
                        <a:pt x="81" y="57"/>
                      </a:moveTo>
                      <a:cubicBezTo>
                        <a:pt x="71" y="43"/>
                        <a:pt x="71" y="43"/>
                        <a:pt x="71" y="43"/>
                      </a:cubicBezTo>
                      <a:cubicBezTo>
                        <a:pt x="71" y="37"/>
                        <a:pt x="70" y="32"/>
                        <a:pt x="70" y="27"/>
                      </a:cubicBezTo>
                      <a:cubicBezTo>
                        <a:pt x="70" y="25"/>
                        <a:pt x="69" y="24"/>
                        <a:pt x="68" y="24"/>
                      </a:cubicBezTo>
                      <a:cubicBezTo>
                        <a:pt x="68" y="24"/>
                        <a:pt x="68" y="24"/>
                        <a:pt x="68" y="24"/>
                      </a:cubicBezTo>
                      <a:cubicBezTo>
                        <a:pt x="67" y="24"/>
                        <a:pt x="66" y="25"/>
                        <a:pt x="66" y="27"/>
                      </a:cubicBezTo>
                      <a:cubicBezTo>
                        <a:pt x="66" y="27"/>
                        <a:pt x="66" y="33"/>
                        <a:pt x="66" y="44"/>
                      </a:cubicBezTo>
                      <a:cubicBezTo>
                        <a:pt x="66" y="44"/>
                        <a:pt x="66" y="44"/>
                        <a:pt x="66" y="44"/>
                      </a:cubicBezTo>
                      <a:cubicBezTo>
                        <a:pt x="66" y="58"/>
                        <a:pt x="67" y="78"/>
                        <a:pt x="67" y="98"/>
                      </a:cubicBezTo>
                      <a:cubicBezTo>
                        <a:pt x="68" y="116"/>
                        <a:pt x="68" y="133"/>
                        <a:pt x="69" y="147"/>
                      </a:cubicBezTo>
                      <a:cubicBezTo>
                        <a:pt x="69" y="153"/>
                        <a:pt x="69" y="159"/>
                        <a:pt x="69" y="163"/>
                      </a:cubicBezTo>
                      <a:cubicBezTo>
                        <a:pt x="69" y="166"/>
                        <a:pt x="69" y="167"/>
                        <a:pt x="69" y="169"/>
                      </a:cubicBezTo>
                      <a:cubicBezTo>
                        <a:pt x="69" y="169"/>
                        <a:pt x="69" y="169"/>
                        <a:pt x="69" y="169"/>
                      </a:cubicBezTo>
                      <a:cubicBezTo>
                        <a:pt x="69" y="171"/>
                        <a:pt x="67" y="173"/>
                        <a:pt x="64" y="173"/>
                      </a:cubicBezTo>
                      <a:cubicBezTo>
                        <a:pt x="61" y="173"/>
                        <a:pt x="58" y="171"/>
                        <a:pt x="58" y="168"/>
                      </a:cubicBezTo>
                      <a:cubicBezTo>
                        <a:pt x="52" y="92"/>
                        <a:pt x="52" y="92"/>
                        <a:pt x="52" y="92"/>
                      </a:cubicBezTo>
                      <a:cubicBezTo>
                        <a:pt x="52" y="91"/>
                        <a:pt x="51" y="90"/>
                        <a:pt x="50" y="90"/>
                      </a:cubicBezTo>
                      <a:cubicBezTo>
                        <a:pt x="48" y="90"/>
                        <a:pt x="47" y="91"/>
                        <a:pt x="47" y="92"/>
                      </a:cubicBezTo>
                      <a:cubicBezTo>
                        <a:pt x="41" y="168"/>
                        <a:pt x="41" y="168"/>
                        <a:pt x="41" y="168"/>
                      </a:cubicBezTo>
                      <a:cubicBezTo>
                        <a:pt x="41" y="171"/>
                        <a:pt x="39" y="173"/>
                        <a:pt x="36" y="173"/>
                      </a:cubicBezTo>
                      <a:cubicBezTo>
                        <a:pt x="33" y="173"/>
                        <a:pt x="30" y="171"/>
                        <a:pt x="30" y="169"/>
                      </a:cubicBezTo>
                      <a:cubicBezTo>
                        <a:pt x="30" y="169"/>
                        <a:pt x="30" y="169"/>
                        <a:pt x="30" y="169"/>
                      </a:cubicBezTo>
                      <a:cubicBezTo>
                        <a:pt x="30" y="167"/>
                        <a:pt x="30" y="165"/>
                        <a:pt x="30" y="162"/>
                      </a:cubicBezTo>
                      <a:cubicBezTo>
                        <a:pt x="30" y="157"/>
                        <a:pt x="30" y="151"/>
                        <a:pt x="30" y="144"/>
                      </a:cubicBezTo>
                      <a:cubicBezTo>
                        <a:pt x="30" y="129"/>
                        <a:pt x="30" y="110"/>
                        <a:pt x="31" y="92"/>
                      </a:cubicBezTo>
                      <a:cubicBezTo>
                        <a:pt x="33" y="90"/>
                        <a:pt x="34" y="87"/>
                        <a:pt x="33" y="84"/>
                      </a:cubicBezTo>
                      <a:cubicBezTo>
                        <a:pt x="33" y="84"/>
                        <a:pt x="33" y="84"/>
                        <a:pt x="33" y="83"/>
                      </a:cubicBezTo>
                      <a:cubicBezTo>
                        <a:pt x="33" y="83"/>
                        <a:pt x="32" y="80"/>
                        <a:pt x="31" y="76"/>
                      </a:cubicBezTo>
                      <a:cubicBezTo>
                        <a:pt x="31" y="50"/>
                        <a:pt x="31" y="36"/>
                        <a:pt x="31" y="36"/>
                      </a:cubicBezTo>
                      <a:cubicBezTo>
                        <a:pt x="31" y="35"/>
                        <a:pt x="30" y="34"/>
                        <a:pt x="29" y="34"/>
                      </a:cubicBezTo>
                      <a:cubicBezTo>
                        <a:pt x="28" y="34"/>
                        <a:pt x="27" y="34"/>
                        <a:pt x="27" y="35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17" y="48"/>
                        <a:pt x="17" y="49"/>
                        <a:pt x="17" y="50"/>
                      </a:cubicBezTo>
                      <a:cubicBezTo>
                        <a:pt x="17" y="50"/>
                        <a:pt x="20" y="59"/>
                        <a:pt x="23" y="68"/>
                      </a:cubicBezTo>
                      <a:cubicBezTo>
                        <a:pt x="24" y="71"/>
                        <a:pt x="25" y="74"/>
                        <a:pt x="26" y="77"/>
                      </a:cubicBezTo>
                      <a:cubicBezTo>
                        <a:pt x="26" y="77"/>
                        <a:pt x="26" y="77"/>
                        <a:pt x="26" y="77"/>
                      </a:cubicBezTo>
                      <a:cubicBezTo>
                        <a:pt x="26" y="78"/>
                        <a:pt x="27" y="79"/>
                        <a:pt x="27" y="80"/>
                      </a:cubicBezTo>
                      <a:cubicBezTo>
                        <a:pt x="28" y="82"/>
                        <a:pt x="28" y="84"/>
                        <a:pt x="29" y="85"/>
                      </a:cubicBezTo>
                      <a:cubicBezTo>
                        <a:pt x="29" y="85"/>
                        <a:pt x="29" y="85"/>
                        <a:pt x="29" y="85"/>
                      </a:cubicBezTo>
                      <a:cubicBezTo>
                        <a:pt x="29" y="87"/>
                        <a:pt x="28" y="88"/>
                        <a:pt x="26" y="89"/>
                      </a:cubicBezTo>
                      <a:cubicBezTo>
                        <a:pt x="24" y="90"/>
                        <a:pt x="22" y="89"/>
                        <a:pt x="21" y="88"/>
                      </a:cubicBezTo>
                      <a:cubicBezTo>
                        <a:pt x="6" y="52"/>
                        <a:pt x="6" y="52"/>
                        <a:pt x="6" y="52"/>
                      </a:cubicBezTo>
                      <a:cubicBezTo>
                        <a:pt x="5" y="49"/>
                        <a:pt x="5" y="45"/>
                        <a:pt x="6" y="42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9" y="8"/>
                        <a:pt x="31" y="4"/>
                        <a:pt x="48" y="4"/>
                      </a:cubicBezTo>
                      <a:cubicBezTo>
                        <a:pt x="48" y="4"/>
                        <a:pt x="48" y="4"/>
                        <a:pt x="48" y="4"/>
                      </a:cubicBezTo>
                      <a:cubicBezTo>
                        <a:pt x="64" y="4"/>
                        <a:pt x="67" y="11"/>
                        <a:pt x="69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4" y="22"/>
                        <a:pt x="88" y="47"/>
                        <a:pt x="88" y="47"/>
                      </a:cubicBezTo>
                      <a:cubicBezTo>
                        <a:pt x="88" y="47"/>
                        <a:pt x="88" y="47"/>
                        <a:pt x="88" y="47"/>
                      </a:cubicBezTo>
                      <a:cubicBezTo>
                        <a:pt x="88" y="47"/>
                        <a:pt x="95" y="52"/>
                        <a:pt x="101" y="57"/>
                      </a:cubicBezTo>
                      <a:cubicBezTo>
                        <a:pt x="104" y="60"/>
                        <a:pt x="108" y="62"/>
                        <a:pt x="110" y="64"/>
                      </a:cubicBezTo>
                      <a:cubicBezTo>
                        <a:pt x="112" y="65"/>
                        <a:pt x="113" y="66"/>
                        <a:pt x="114" y="67"/>
                      </a:cubicBezTo>
                      <a:cubicBezTo>
                        <a:pt x="114" y="67"/>
                        <a:pt x="114" y="67"/>
                        <a:pt x="114" y="67"/>
                      </a:cubicBezTo>
                      <a:cubicBezTo>
                        <a:pt x="115" y="68"/>
                        <a:pt x="115" y="70"/>
                        <a:pt x="114" y="72"/>
                      </a:cubicBezTo>
                      <a:cubicBezTo>
                        <a:pt x="113" y="73"/>
                        <a:pt x="111" y="74"/>
                        <a:pt x="109" y="73"/>
                      </a:cubicBezTo>
                      <a:lnTo>
                        <a:pt x="81" y="57"/>
                      </a:lnTo>
                      <a:close/>
                      <a:moveTo>
                        <a:pt x="26" y="43"/>
                      </a:moveTo>
                      <a:cubicBezTo>
                        <a:pt x="26" y="48"/>
                        <a:pt x="26" y="54"/>
                        <a:pt x="26" y="63"/>
                      </a:cubicBezTo>
                      <a:cubicBezTo>
                        <a:pt x="25" y="58"/>
                        <a:pt x="23" y="54"/>
                        <a:pt x="22" y="50"/>
                      </a:cubicBezTo>
                      <a:lnTo>
                        <a:pt x="26" y="43"/>
                      </a:lnTo>
                      <a:close/>
                      <a:moveTo>
                        <a:pt x="219" y="52"/>
                      </a:moveTo>
                      <a:cubicBezTo>
                        <a:pt x="203" y="88"/>
                        <a:pt x="203" y="88"/>
                        <a:pt x="203" y="88"/>
                      </a:cubicBezTo>
                      <a:cubicBezTo>
                        <a:pt x="202" y="89"/>
                        <a:pt x="200" y="90"/>
                        <a:pt x="198" y="89"/>
                      </a:cubicBezTo>
                      <a:cubicBezTo>
                        <a:pt x="196" y="88"/>
                        <a:pt x="195" y="87"/>
                        <a:pt x="196" y="85"/>
                      </a:cubicBezTo>
                      <a:cubicBezTo>
                        <a:pt x="196" y="85"/>
                        <a:pt x="196" y="85"/>
                        <a:pt x="196" y="85"/>
                      </a:cubicBezTo>
                      <a:cubicBezTo>
                        <a:pt x="196" y="84"/>
                        <a:pt x="197" y="82"/>
                        <a:pt x="198" y="80"/>
                      </a:cubicBezTo>
                      <a:cubicBezTo>
                        <a:pt x="198" y="79"/>
                        <a:pt x="198" y="78"/>
                        <a:pt x="198" y="77"/>
                      </a:cubicBezTo>
                      <a:cubicBezTo>
                        <a:pt x="198" y="77"/>
                        <a:pt x="198" y="77"/>
                        <a:pt x="198" y="77"/>
                      </a:cubicBezTo>
                      <a:cubicBezTo>
                        <a:pt x="199" y="74"/>
                        <a:pt x="201" y="71"/>
                        <a:pt x="202" y="68"/>
                      </a:cubicBezTo>
                      <a:cubicBezTo>
                        <a:pt x="205" y="59"/>
                        <a:pt x="208" y="50"/>
                        <a:pt x="208" y="50"/>
                      </a:cubicBezTo>
                      <a:cubicBezTo>
                        <a:pt x="208" y="49"/>
                        <a:pt x="208" y="48"/>
                        <a:pt x="207" y="48"/>
                      </a:cubicBezTo>
                      <a:cubicBezTo>
                        <a:pt x="198" y="35"/>
                        <a:pt x="198" y="35"/>
                        <a:pt x="198" y="35"/>
                      </a:cubicBezTo>
                      <a:cubicBezTo>
                        <a:pt x="197" y="34"/>
                        <a:pt x="196" y="34"/>
                        <a:pt x="195" y="34"/>
                      </a:cubicBezTo>
                      <a:cubicBezTo>
                        <a:pt x="194" y="34"/>
                        <a:pt x="194" y="35"/>
                        <a:pt x="194" y="36"/>
                      </a:cubicBezTo>
                      <a:cubicBezTo>
                        <a:pt x="194" y="36"/>
                        <a:pt x="194" y="50"/>
                        <a:pt x="194" y="76"/>
                      </a:cubicBezTo>
                      <a:cubicBezTo>
                        <a:pt x="193" y="80"/>
                        <a:pt x="192" y="83"/>
                        <a:pt x="191" y="83"/>
                      </a:cubicBezTo>
                      <a:cubicBezTo>
                        <a:pt x="191" y="84"/>
                        <a:pt x="191" y="84"/>
                        <a:pt x="191" y="84"/>
                      </a:cubicBezTo>
                      <a:cubicBezTo>
                        <a:pt x="190" y="87"/>
                        <a:pt x="192" y="90"/>
                        <a:pt x="194" y="92"/>
                      </a:cubicBezTo>
                      <a:cubicBezTo>
                        <a:pt x="194" y="110"/>
                        <a:pt x="194" y="129"/>
                        <a:pt x="194" y="144"/>
                      </a:cubicBezTo>
                      <a:cubicBezTo>
                        <a:pt x="194" y="151"/>
                        <a:pt x="195" y="157"/>
                        <a:pt x="195" y="162"/>
                      </a:cubicBezTo>
                      <a:cubicBezTo>
                        <a:pt x="195" y="165"/>
                        <a:pt x="195" y="167"/>
                        <a:pt x="195" y="169"/>
                      </a:cubicBezTo>
                      <a:cubicBezTo>
                        <a:pt x="195" y="169"/>
                        <a:pt x="195" y="169"/>
                        <a:pt x="195" y="169"/>
                      </a:cubicBezTo>
                      <a:cubicBezTo>
                        <a:pt x="194" y="171"/>
                        <a:pt x="192" y="173"/>
                        <a:pt x="189" y="173"/>
                      </a:cubicBezTo>
                      <a:cubicBezTo>
                        <a:pt x="186" y="173"/>
                        <a:pt x="183" y="171"/>
                        <a:pt x="183" y="168"/>
                      </a:cubicBezTo>
                      <a:cubicBezTo>
                        <a:pt x="177" y="92"/>
                        <a:pt x="177" y="92"/>
                        <a:pt x="177" y="92"/>
                      </a:cubicBezTo>
                      <a:cubicBezTo>
                        <a:pt x="177" y="91"/>
                        <a:pt x="176" y="90"/>
                        <a:pt x="175" y="90"/>
                      </a:cubicBezTo>
                      <a:cubicBezTo>
                        <a:pt x="174" y="90"/>
                        <a:pt x="173" y="91"/>
                        <a:pt x="173" y="92"/>
                      </a:cubicBezTo>
                      <a:cubicBezTo>
                        <a:pt x="167" y="168"/>
                        <a:pt x="167" y="168"/>
                        <a:pt x="167" y="168"/>
                      </a:cubicBezTo>
                      <a:cubicBezTo>
                        <a:pt x="166" y="171"/>
                        <a:pt x="164" y="173"/>
                        <a:pt x="161" y="173"/>
                      </a:cubicBezTo>
                      <a:cubicBezTo>
                        <a:pt x="158" y="173"/>
                        <a:pt x="155" y="171"/>
                        <a:pt x="155" y="169"/>
                      </a:cubicBezTo>
                      <a:cubicBezTo>
                        <a:pt x="155" y="169"/>
                        <a:pt x="155" y="169"/>
                        <a:pt x="155" y="169"/>
                      </a:cubicBezTo>
                      <a:cubicBezTo>
                        <a:pt x="155" y="167"/>
                        <a:pt x="155" y="166"/>
                        <a:pt x="155" y="163"/>
                      </a:cubicBezTo>
                      <a:cubicBezTo>
                        <a:pt x="156" y="159"/>
                        <a:pt x="156" y="153"/>
                        <a:pt x="156" y="147"/>
                      </a:cubicBezTo>
                      <a:cubicBezTo>
                        <a:pt x="156" y="133"/>
                        <a:pt x="157" y="116"/>
                        <a:pt x="157" y="98"/>
                      </a:cubicBezTo>
                      <a:cubicBezTo>
                        <a:pt x="158" y="78"/>
                        <a:pt x="158" y="58"/>
                        <a:pt x="159" y="44"/>
                      </a:cubicBezTo>
                      <a:cubicBezTo>
                        <a:pt x="159" y="44"/>
                        <a:pt x="159" y="44"/>
                        <a:pt x="159" y="44"/>
                      </a:cubicBezTo>
                      <a:cubicBezTo>
                        <a:pt x="159" y="33"/>
                        <a:pt x="159" y="27"/>
                        <a:pt x="159" y="27"/>
                      </a:cubicBezTo>
                      <a:cubicBezTo>
                        <a:pt x="159" y="25"/>
                        <a:pt x="158" y="24"/>
                        <a:pt x="157" y="24"/>
                      </a:cubicBezTo>
                      <a:cubicBezTo>
                        <a:pt x="157" y="24"/>
                        <a:pt x="157" y="24"/>
                        <a:pt x="157" y="24"/>
                      </a:cubicBezTo>
                      <a:cubicBezTo>
                        <a:pt x="155" y="24"/>
                        <a:pt x="154" y="25"/>
                        <a:pt x="154" y="27"/>
                      </a:cubicBezTo>
                      <a:cubicBezTo>
                        <a:pt x="154" y="32"/>
                        <a:pt x="154" y="37"/>
                        <a:pt x="154" y="43"/>
                      </a:cubicBezTo>
                      <a:cubicBezTo>
                        <a:pt x="144" y="57"/>
                        <a:pt x="144" y="57"/>
                        <a:pt x="144" y="57"/>
                      </a:cubicBezTo>
                      <a:cubicBezTo>
                        <a:pt x="119" y="71"/>
                        <a:pt x="119" y="71"/>
                        <a:pt x="119" y="71"/>
                      </a:cubicBezTo>
                      <a:cubicBezTo>
                        <a:pt x="120" y="68"/>
                        <a:pt x="119" y="65"/>
                        <a:pt x="117" y="63"/>
                      </a:cubicBezTo>
                      <a:cubicBezTo>
                        <a:pt x="117" y="63"/>
                        <a:pt x="117" y="63"/>
                        <a:pt x="117" y="63"/>
                      </a:cubicBezTo>
                      <a:cubicBezTo>
                        <a:pt x="117" y="63"/>
                        <a:pt x="116" y="63"/>
                        <a:pt x="116" y="63"/>
                      </a:cubicBezTo>
                      <a:cubicBezTo>
                        <a:pt x="124" y="57"/>
                        <a:pt x="136" y="47"/>
                        <a:pt x="136" y="47"/>
                      </a:cubicBezTo>
                      <a:cubicBezTo>
                        <a:pt x="136" y="47"/>
                        <a:pt x="137" y="47"/>
                        <a:pt x="137" y="47"/>
                      </a:cubicBezTo>
                      <a:cubicBezTo>
                        <a:pt x="137" y="47"/>
                        <a:pt x="151" y="22"/>
                        <a:pt x="155" y="15"/>
                      </a:cubicBezTo>
                      <a:cubicBezTo>
                        <a:pt x="155" y="15"/>
                        <a:pt x="155" y="15"/>
                        <a:pt x="155" y="15"/>
                      </a:cubicBezTo>
                      <a:cubicBezTo>
                        <a:pt x="157" y="11"/>
                        <a:pt x="161" y="4"/>
                        <a:pt x="177" y="4"/>
                      </a:cubicBezTo>
                      <a:cubicBezTo>
                        <a:pt x="177" y="4"/>
                        <a:pt x="177" y="4"/>
                        <a:pt x="177" y="4"/>
                      </a:cubicBezTo>
                      <a:cubicBezTo>
                        <a:pt x="194" y="4"/>
                        <a:pt x="196" y="8"/>
                        <a:pt x="201" y="16"/>
                      </a:cubicBezTo>
                      <a:cubicBezTo>
                        <a:pt x="218" y="42"/>
                        <a:pt x="218" y="42"/>
                        <a:pt x="218" y="42"/>
                      </a:cubicBezTo>
                      <a:cubicBezTo>
                        <a:pt x="220" y="45"/>
                        <a:pt x="220" y="49"/>
                        <a:pt x="219" y="52"/>
                      </a:cubicBezTo>
                      <a:close/>
                      <a:moveTo>
                        <a:pt x="198" y="43"/>
                      </a:moveTo>
                      <a:cubicBezTo>
                        <a:pt x="203" y="50"/>
                        <a:pt x="203" y="50"/>
                        <a:pt x="203" y="50"/>
                      </a:cubicBezTo>
                      <a:cubicBezTo>
                        <a:pt x="202" y="54"/>
                        <a:pt x="200" y="58"/>
                        <a:pt x="198" y="63"/>
                      </a:cubicBezTo>
                      <a:cubicBezTo>
                        <a:pt x="198" y="54"/>
                        <a:pt x="198" y="48"/>
                        <a:pt x="198" y="4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4" name="îšlïḑê"/>
            <p:cNvGrpSpPr>
              <a:grpSpLocks noChangeAspect="1"/>
            </p:cNvGrpSpPr>
            <p:nvPr/>
          </p:nvGrpSpPr>
          <p:grpSpPr bwMode="auto">
            <a:xfrm>
              <a:off x="3222154" y="4523808"/>
              <a:ext cx="901700" cy="901700"/>
              <a:chOff x="1544" y="1525"/>
              <a:chExt cx="426" cy="426"/>
            </a:xfrm>
          </p:grpSpPr>
          <p:sp>
            <p:nvSpPr>
              <p:cNvPr id="30" name="íṡ1îďè"/>
              <p:cNvSpPr/>
              <p:nvPr/>
            </p:nvSpPr>
            <p:spPr bwMode="auto">
              <a:xfrm>
                <a:off x="1544" y="1525"/>
                <a:ext cx="426" cy="4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îṥḻîḍè"/>
              <p:cNvSpPr/>
              <p:nvPr/>
            </p:nvSpPr>
            <p:spPr bwMode="auto">
              <a:xfrm>
                <a:off x="1672" y="1606"/>
                <a:ext cx="60" cy="264"/>
              </a:xfrm>
              <a:custGeom>
                <a:avLst/>
                <a:gdLst>
                  <a:gd name="T0" fmla="*/ 50 w 50"/>
                  <a:gd name="T1" fmla="*/ 173 h 220"/>
                  <a:gd name="T2" fmla="*/ 36 w 50"/>
                  <a:gd name="T3" fmla="*/ 0 h 220"/>
                  <a:gd name="T4" fmla="*/ 0 w 50"/>
                  <a:gd name="T5" fmla="*/ 14 h 220"/>
                  <a:gd name="T6" fmla="*/ 0 w 50"/>
                  <a:gd name="T7" fmla="*/ 173 h 220"/>
                  <a:gd name="T8" fmla="*/ 0 w 50"/>
                  <a:gd name="T9" fmla="*/ 173 h 220"/>
                  <a:gd name="T10" fmla="*/ 0 w 50"/>
                  <a:gd name="T11" fmla="*/ 174 h 220"/>
                  <a:gd name="T12" fmla="*/ 0 w 50"/>
                  <a:gd name="T13" fmla="*/ 174 h 220"/>
                  <a:gd name="T14" fmla="*/ 25 w 50"/>
                  <a:gd name="T15" fmla="*/ 220 h 220"/>
                  <a:gd name="T16" fmla="*/ 50 w 50"/>
                  <a:gd name="T17" fmla="*/ 174 h 220"/>
                  <a:gd name="T18" fmla="*/ 50 w 50"/>
                  <a:gd name="T19" fmla="*/ 174 h 220"/>
                  <a:gd name="T20" fmla="*/ 50 w 50"/>
                  <a:gd name="T21" fmla="*/ 174 h 220"/>
                  <a:gd name="T22" fmla="*/ 31 w 50"/>
                  <a:gd name="T23" fmla="*/ 201 h 220"/>
                  <a:gd name="T24" fmla="*/ 7 w 50"/>
                  <a:gd name="T25" fmla="*/ 177 h 220"/>
                  <a:gd name="T26" fmla="*/ 16 w 50"/>
                  <a:gd name="T27" fmla="*/ 177 h 220"/>
                  <a:gd name="T28" fmla="*/ 18 w 50"/>
                  <a:gd name="T29" fmla="*/ 177 h 220"/>
                  <a:gd name="T30" fmla="*/ 44 w 50"/>
                  <a:gd name="T31" fmla="*/ 175 h 220"/>
                  <a:gd name="T32" fmla="*/ 45 w 50"/>
                  <a:gd name="T33" fmla="*/ 53 h 220"/>
                  <a:gd name="T34" fmla="*/ 4 w 50"/>
                  <a:gd name="T35" fmla="*/ 34 h 220"/>
                  <a:gd name="T36" fmla="*/ 45 w 50"/>
                  <a:gd name="T37" fmla="*/ 53 h 220"/>
                  <a:gd name="T38" fmla="*/ 19 w 50"/>
                  <a:gd name="T39" fmla="*/ 172 h 220"/>
                  <a:gd name="T40" fmla="*/ 31 w 50"/>
                  <a:gd name="T41" fmla="*/ 58 h 220"/>
                  <a:gd name="T42" fmla="*/ 23 w 50"/>
                  <a:gd name="T43" fmla="*/ 171 h 220"/>
                  <a:gd name="T44" fmla="*/ 4 w 50"/>
                  <a:gd name="T45" fmla="*/ 58 h 220"/>
                  <a:gd name="T46" fmla="*/ 14 w 50"/>
                  <a:gd name="T47" fmla="*/ 173 h 220"/>
                  <a:gd name="T48" fmla="*/ 36 w 50"/>
                  <a:gd name="T49" fmla="*/ 169 h 220"/>
                  <a:gd name="T50" fmla="*/ 45 w 50"/>
                  <a:gd name="T51" fmla="*/ 58 h 220"/>
                  <a:gd name="T52" fmla="*/ 36 w 50"/>
                  <a:gd name="T53" fmla="*/ 169 h 220"/>
                  <a:gd name="T54" fmla="*/ 36 w 50"/>
                  <a:gd name="T55" fmla="*/ 5 h 220"/>
                  <a:gd name="T56" fmla="*/ 45 w 50"/>
                  <a:gd name="T57" fmla="*/ 29 h 220"/>
                  <a:gd name="T58" fmla="*/ 4 w 50"/>
                  <a:gd name="T59" fmla="*/ 14 h 220"/>
                  <a:gd name="T60" fmla="*/ 22 w 50"/>
                  <a:gd name="T61" fmla="*/ 206 h 220"/>
                  <a:gd name="T62" fmla="*/ 25 w 50"/>
                  <a:gd name="T63" fmla="*/ 212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" h="220">
                    <a:moveTo>
                      <a:pt x="50" y="173"/>
                    </a:moveTo>
                    <a:cubicBezTo>
                      <a:pt x="50" y="173"/>
                      <a:pt x="50" y="173"/>
                      <a:pt x="50" y="173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6"/>
                      <a:pt x="44" y="0"/>
                      <a:pt x="36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23" y="218"/>
                      <a:pt x="23" y="218"/>
                      <a:pt x="23" y="218"/>
                    </a:cubicBezTo>
                    <a:cubicBezTo>
                      <a:pt x="23" y="219"/>
                      <a:pt x="24" y="220"/>
                      <a:pt x="25" y="220"/>
                    </a:cubicBezTo>
                    <a:cubicBezTo>
                      <a:pt x="26" y="220"/>
                      <a:pt x="27" y="219"/>
                      <a:pt x="27" y="218"/>
                    </a:cubicBezTo>
                    <a:cubicBezTo>
                      <a:pt x="50" y="174"/>
                      <a:pt x="50" y="174"/>
                      <a:pt x="50" y="174"/>
                    </a:cubicBezTo>
                    <a:cubicBezTo>
                      <a:pt x="50" y="174"/>
                      <a:pt x="50" y="174"/>
                      <a:pt x="50" y="174"/>
                    </a:cubicBezTo>
                    <a:cubicBezTo>
                      <a:pt x="50" y="174"/>
                      <a:pt x="50" y="174"/>
                      <a:pt x="50" y="174"/>
                    </a:cubicBezTo>
                    <a:cubicBezTo>
                      <a:pt x="50" y="174"/>
                      <a:pt x="50" y="174"/>
                      <a:pt x="50" y="174"/>
                    </a:cubicBezTo>
                    <a:cubicBezTo>
                      <a:pt x="50" y="174"/>
                      <a:pt x="50" y="174"/>
                      <a:pt x="50" y="174"/>
                    </a:cubicBezTo>
                    <a:cubicBezTo>
                      <a:pt x="50" y="174"/>
                      <a:pt x="50" y="174"/>
                      <a:pt x="50" y="173"/>
                    </a:cubicBezTo>
                    <a:close/>
                    <a:moveTo>
                      <a:pt x="31" y="201"/>
                    </a:moveTo>
                    <a:cubicBezTo>
                      <a:pt x="19" y="201"/>
                      <a:pt x="19" y="201"/>
                      <a:pt x="19" y="201"/>
                    </a:cubicBezTo>
                    <a:cubicBezTo>
                      <a:pt x="7" y="177"/>
                      <a:pt x="7" y="177"/>
                      <a:pt x="7" y="177"/>
                    </a:cubicBezTo>
                    <a:cubicBezTo>
                      <a:pt x="8" y="177"/>
                      <a:pt x="9" y="177"/>
                      <a:pt x="11" y="177"/>
                    </a:cubicBezTo>
                    <a:cubicBezTo>
                      <a:pt x="13" y="177"/>
                      <a:pt x="14" y="177"/>
                      <a:pt x="16" y="177"/>
                    </a:cubicBezTo>
                    <a:cubicBezTo>
                      <a:pt x="16" y="177"/>
                      <a:pt x="16" y="177"/>
                      <a:pt x="17" y="177"/>
                    </a:cubicBezTo>
                    <a:cubicBezTo>
                      <a:pt x="17" y="177"/>
                      <a:pt x="17" y="177"/>
                      <a:pt x="18" y="177"/>
                    </a:cubicBezTo>
                    <a:cubicBezTo>
                      <a:pt x="20" y="176"/>
                      <a:pt x="22" y="176"/>
                      <a:pt x="24" y="176"/>
                    </a:cubicBezTo>
                    <a:cubicBezTo>
                      <a:pt x="31" y="174"/>
                      <a:pt x="38" y="173"/>
                      <a:pt x="44" y="175"/>
                    </a:cubicBezTo>
                    <a:lnTo>
                      <a:pt x="31" y="201"/>
                    </a:lnTo>
                    <a:close/>
                    <a:moveTo>
                      <a:pt x="45" y="53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5" y="34"/>
                      <a:pt x="45" y="34"/>
                      <a:pt x="45" y="34"/>
                    </a:cubicBezTo>
                    <a:lnTo>
                      <a:pt x="45" y="53"/>
                    </a:lnTo>
                    <a:close/>
                    <a:moveTo>
                      <a:pt x="23" y="171"/>
                    </a:moveTo>
                    <a:cubicBezTo>
                      <a:pt x="22" y="171"/>
                      <a:pt x="20" y="172"/>
                      <a:pt x="19" y="172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1" y="169"/>
                      <a:pt x="31" y="169"/>
                      <a:pt x="31" y="169"/>
                    </a:cubicBezTo>
                    <a:cubicBezTo>
                      <a:pt x="28" y="170"/>
                      <a:pt x="26" y="170"/>
                      <a:pt x="23" y="171"/>
                    </a:cubicBezTo>
                    <a:close/>
                    <a:moveTo>
                      <a:pt x="4" y="172"/>
                    </a:moveTo>
                    <a:cubicBezTo>
                      <a:pt x="4" y="58"/>
                      <a:pt x="4" y="58"/>
                      <a:pt x="4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173"/>
                      <a:pt x="14" y="173"/>
                      <a:pt x="14" y="173"/>
                    </a:cubicBezTo>
                    <a:cubicBezTo>
                      <a:pt x="11" y="173"/>
                      <a:pt x="7" y="173"/>
                      <a:pt x="4" y="172"/>
                    </a:cubicBezTo>
                    <a:close/>
                    <a:moveTo>
                      <a:pt x="36" y="169"/>
                    </a:moveTo>
                    <a:cubicBezTo>
                      <a:pt x="36" y="58"/>
                      <a:pt x="36" y="58"/>
                      <a:pt x="36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170"/>
                      <a:pt x="45" y="170"/>
                      <a:pt x="45" y="170"/>
                    </a:cubicBezTo>
                    <a:cubicBezTo>
                      <a:pt x="42" y="169"/>
                      <a:pt x="39" y="169"/>
                      <a:pt x="36" y="169"/>
                    </a:cubicBezTo>
                    <a:close/>
                    <a:moveTo>
                      <a:pt x="13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41" y="5"/>
                      <a:pt x="45" y="9"/>
                      <a:pt x="45" y="14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8" y="5"/>
                      <a:pt x="13" y="5"/>
                    </a:cubicBezTo>
                    <a:close/>
                    <a:moveTo>
                      <a:pt x="22" y="206"/>
                    </a:moveTo>
                    <a:cubicBezTo>
                      <a:pt x="28" y="206"/>
                      <a:pt x="28" y="206"/>
                      <a:pt x="28" y="206"/>
                    </a:cubicBezTo>
                    <a:cubicBezTo>
                      <a:pt x="25" y="212"/>
                      <a:pt x="25" y="212"/>
                      <a:pt x="25" y="212"/>
                    </a:cubicBezTo>
                    <a:lnTo>
                      <a:pt x="22" y="2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işľîḑé"/>
              <p:cNvSpPr/>
              <p:nvPr/>
            </p:nvSpPr>
            <p:spPr bwMode="auto">
              <a:xfrm>
                <a:off x="1765" y="1606"/>
                <a:ext cx="77" cy="264"/>
              </a:xfrm>
              <a:custGeom>
                <a:avLst/>
                <a:gdLst>
                  <a:gd name="T0" fmla="*/ 61 w 64"/>
                  <a:gd name="T1" fmla="*/ 0 h 220"/>
                  <a:gd name="T2" fmla="*/ 3 w 64"/>
                  <a:gd name="T3" fmla="*/ 0 h 220"/>
                  <a:gd name="T4" fmla="*/ 0 w 64"/>
                  <a:gd name="T5" fmla="*/ 3 h 220"/>
                  <a:gd name="T6" fmla="*/ 0 w 64"/>
                  <a:gd name="T7" fmla="*/ 217 h 220"/>
                  <a:gd name="T8" fmla="*/ 3 w 64"/>
                  <a:gd name="T9" fmla="*/ 220 h 220"/>
                  <a:gd name="T10" fmla="*/ 61 w 64"/>
                  <a:gd name="T11" fmla="*/ 220 h 220"/>
                  <a:gd name="T12" fmla="*/ 64 w 64"/>
                  <a:gd name="T13" fmla="*/ 217 h 220"/>
                  <a:gd name="T14" fmla="*/ 64 w 64"/>
                  <a:gd name="T15" fmla="*/ 3 h 220"/>
                  <a:gd name="T16" fmla="*/ 61 w 64"/>
                  <a:gd name="T17" fmla="*/ 0 h 220"/>
                  <a:gd name="T18" fmla="*/ 5 w 64"/>
                  <a:gd name="T19" fmla="*/ 215 h 220"/>
                  <a:gd name="T20" fmla="*/ 5 w 64"/>
                  <a:gd name="T21" fmla="*/ 5 h 220"/>
                  <a:gd name="T22" fmla="*/ 59 w 64"/>
                  <a:gd name="T23" fmla="*/ 5 h 220"/>
                  <a:gd name="T24" fmla="*/ 59 w 64"/>
                  <a:gd name="T25" fmla="*/ 22 h 220"/>
                  <a:gd name="T26" fmla="*/ 39 w 64"/>
                  <a:gd name="T27" fmla="*/ 22 h 220"/>
                  <a:gd name="T28" fmla="*/ 37 w 64"/>
                  <a:gd name="T29" fmla="*/ 25 h 220"/>
                  <a:gd name="T30" fmla="*/ 39 w 64"/>
                  <a:gd name="T31" fmla="*/ 27 h 220"/>
                  <a:gd name="T32" fmla="*/ 59 w 64"/>
                  <a:gd name="T33" fmla="*/ 27 h 220"/>
                  <a:gd name="T34" fmla="*/ 59 w 64"/>
                  <a:gd name="T35" fmla="*/ 47 h 220"/>
                  <a:gd name="T36" fmla="*/ 32 w 64"/>
                  <a:gd name="T37" fmla="*/ 47 h 220"/>
                  <a:gd name="T38" fmla="*/ 30 w 64"/>
                  <a:gd name="T39" fmla="*/ 49 h 220"/>
                  <a:gd name="T40" fmla="*/ 32 w 64"/>
                  <a:gd name="T41" fmla="*/ 51 h 220"/>
                  <a:gd name="T42" fmla="*/ 59 w 64"/>
                  <a:gd name="T43" fmla="*/ 51 h 220"/>
                  <a:gd name="T44" fmla="*/ 59 w 64"/>
                  <a:gd name="T45" fmla="*/ 71 h 220"/>
                  <a:gd name="T46" fmla="*/ 39 w 64"/>
                  <a:gd name="T47" fmla="*/ 71 h 220"/>
                  <a:gd name="T48" fmla="*/ 37 w 64"/>
                  <a:gd name="T49" fmla="*/ 73 h 220"/>
                  <a:gd name="T50" fmla="*/ 39 w 64"/>
                  <a:gd name="T51" fmla="*/ 76 h 220"/>
                  <a:gd name="T52" fmla="*/ 59 w 64"/>
                  <a:gd name="T53" fmla="*/ 76 h 220"/>
                  <a:gd name="T54" fmla="*/ 59 w 64"/>
                  <a:gd name="T55" fmla="*/ 95 h 220"/>
                  <a:gd name="T56" fmla="*/ 32 w 64"/>
                  <a:gd name="T57" fmla="*/ 95 h 220"/>
                  <a:gd name="T58" fmla="*/ 30 w 64"/>
                  <a:gd name="T59" fmla="*/ 97 h 220"/>
                  <a:gd name="T60" fmla="*/ 32 w 64"/>
                  <a:gd name="T61" fmla="*/ 100 h 220"/>
                  <a:gd name="T62" fmla="*/ 59 w 64"/>
                  <a:gd name="T63" fmla="*/ 100 h 220"/>
                  <a:gd name="T64" fmla="*/ 59 w 64"/>
                  <a:gd name="T65" fmla="*/ 119 h 220"/>
                  <a:gd name="T66" fmla="*/ 39 w 64"/>
                  <a:gd name="T67" fmla="*/ 119 h 220"/>
                  <a:gd name="T68" fmla="*/ 37 w 64"/>
                  <a:gd name="T69" fmla="*/ 122 h 220"/>
                  <a:gd name="T70" fmla="*/ 39 w 64"/>
                  <a:gd name="T71" fmla="*/ 124 h 220"/>
                  <a:gd name="T72" fmla="*/ 59 w 64"/>
                  <a:gd name="T73" fmla="*/ 124 h 220"/>
                  <a:gd name="T74" fmla="*/ 59 w 64"/>
                  <a:gd name="T75" fmla="*/ 143 h 220"/>
                  <a:gd name="T76" fmla="*/ 32 w 64"/>
                  <a:gd name="T77" fmla="*/ 143 h 220"/>
                  <a:gd name="T78" fmla="*/ 30 w 64"/>
                  <a:gd name="T79" fmla="*/ 146 h 220"/>
                  <a:gd name="T80" fmla="*/ 32 w 64"/>
                  <a:gd name="T81" fmla="*/ 148 h 220"/>
                  <a:gd name="T82" fmla="*/ 59 w 64"/>
                  <a:gd name="T83" fmla="*/ 148 h 220"/>
                  <a:gd name="T84" fmla="*/ 59 w 64"/>
                  <a:gd name="T85" fmla="*/ 168 h 220"/>
                  <a:gd name="T86" fmla="*/ 39 w 64"/>
                  <a:gd name="T87" fmla="*/ 168 h 220"/>
                  <a:gd name="T88" fmla="*/ 37 w 64"/>
                  <a:gd name="T89" fmla="*/ 170 h 220"/>
                  <a:gd name="T90" fmla="*/ 39 w 64"/>
                  <a:gd name="T91" fmla="*/ 172 h 220"/>
                  <a:gd name="T92" fmla="*/ 59 w 64"/>
                  <a:gd name="T93" fmla="*/ 172 h 220"/>
                  <a:gd name="T94" fmla="*/ 59 w 64"/>
                  <a:gd name="T95" fmla="*/ 192 h 220"/>
                  <a:gd name="T96" fmla="*/ 32 w 64"/>
                  <a:gd name="T97" fmla="*/ 192 h 220"/>
                  <a:gd name="T98" fmla="*/ 30 w 64"/>
                  <a:gd name="T99" fmla="*/ 194 h 220"/>
                  <a:gd name="T100" fmla="*/ 32 w 64"/>
                  <a:gd name="T101" fmla="*/ 196 h 220"/>
                  <a:gd name="T102" fmla="*/ 59 w 64"/>
                  <a:gd name="T103" fmla="*/ 196 h 220"/>
                  <a:gd name="T104" fmla="*/ 59 w 64"/>
                  <a:gd name="T105" fmla="*/ 215 h 220"/>
                  <a:gd name="T106" fmla="*/ 5 w 64"/>
                  <a:gd name="T107" fmla="*/ 215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4" h="220">
                    <a:moveTo>
                      <a:pt x="6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17"/>
                      <a:pt x="0" y="217"/>
                      <a:pt x="0" y="217"/>
                    </a:cubicBezTo>
                    <a:cubicBezTo>
                      <a:pt x="0" y="218"/>
                      <a:pt x="1" y="220"/>
                      <a:pt x="3" y="220"/>
                    </a:cubicBezTo>
                    <a:cubicBezTo>
                      <a:pt x="61" y="220"/>
                      <a:pt x="61" y="220"/>
                      <a:pt x="61" y="220"/>
                    </a:cubicBezTo>
                    <a:cubicBezTo>
                      <a:pt x="63" y="220"/>
                      <a:pt x="64" y="218"/>
                      <a:pt x="64" y="21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1" y="0"/>
                    </a:cubicBezTo>
                    <a:close/>
                    <a:moveTo>
                      <a:pt x="5" y="21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8" y="22"/>
                      <a:pt x="37" y="24"/>
                      <a:pt x="37" y="25"/>
                    </a:cubicBezTo>
                    <a:cubicBezTo>
                      <a:pt x="37" y="26"/>
                      <a:pt x="38" y="27"/>
                      <a:pt x="39" y="27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1" y="47"/>
                      <a:pt x="30" y="48"/>
                      <a:pt x="30" y="49"/>
                    </a:cubicBezTo>
                    <a:cubicBezTo>
                      <a:pt x="30" y="50"/>
                      <a:pt x="31" y="51"/>
                      <a:pt x="32" y="51"/>
                    </a:cubicBezTo>
                    <a:cubicBezTo>
                      <a:pt x="59" y="51"/>
                      <a:pt x="59" y="51"/>
                      <a:pt x="59" y="51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8" y="71"/>
                      <a:pt x="37" y="72"/>
                      <a:pt x="37" y="73"/>
                    </a:cubicBezTo>
                    <a:cubicBezTo>
                      <a:pt x="37" y="74"/>
                      <a:pt x="38" y="76"/>
                      <a:pt x="39" y="76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1" y="95"/>
                      <a:pt x="30" y="96"/>
                      <a:pt x="30" y="97"/>
                    </a:cubicBezTo>
                    <a:cubicBezTo>
                      <a:pt x="30" y="99"/>
                      <a:pt x="31" y="100"/>
                      <a:pt x="32" y="100"/>
                    </a:cubicBezTo>
                    <a:cubicBezTo>
                      <a:pt x="59" y="100"/>
                      <a:pt x="59" y="100"/>
                      <a:pt x="59" y="100"/>
                    </a:cubicBezTo>
                    <a:cubicBezTo>
                      <a:pt x="59" y="119"/>
                      <a:pt x="59" y="119"/>
                      <a:pt x="59" y="119"/>
                    </a:cubicBezTo>
                    <a:cubicBezTo>
                      <a:pt x="39" y="119"/>
                      <a:pt x="39" y="119"/>
                      <a:pt x="39" y="119"/>
                    </a:cubicBezTo>
                    <a:cubicBezTo>
                      <a:pt x="38" y="119"/>
                      <a:pt x="37" y="120"/>
                      <a:pt x="37" y="122"/>
                    </a:cubicBezTo>
                    <a:cubicBezTo>
                      <a:pt x="37" y="123"/>
                      <a:pt x="38" y="124"/>
                      <a:pt x="39" y="124"/>
                    </a:cubicBezTo>
                    <a:cubicBezTo>
                      <a:pt x="59" y="124"/>
                      <a:pt x="59" y="124"/>
                      <a:pt x="59" y="124"/>
                    </a:cubicBezTo>
                    <a:cubicBezTo>
                      <a:pt x="59" y="143"/>
                      <a:pt x="59" y="143"/>
                      <a:pt x="59" y="143"/>
                    </a:cubicBezTo>
                    <a:cubicBezTo>
                      <a:pt x="32" y="143"/>
                      <a:pt x="32" y="143"/>
                      <a:pt x="32" y="143"/>
                    </a:cubicBezTo>
                    <a:cubicBezTo>
                      <a:pt x="31" y="143"/>
                      <a:pt x="30" y="144"/>
                      <a:pt x="30" y="146"/>
                    </a:cubicBezTo>
                    <a:cubicBezTo>
                      <a:pt x="30" y="147"/>
                      <a:pt x="31" y="148"/>
                      <a:pt x="32" y="148"/>
                    </a:cubicBezTo>
                    <a:cubicBezTo>
                      <a:pt x="59" y="148"/>
                      <a:pt x="59" y="148"/>
                      <a:pt x="59" y="148"/>
                    </a:cubicBezTo>
                    <a:cubicBezTo>
                      <a:pt x="59" y="168"/>
                      <a:pt x="59" y="168"/>
                      <a:pt x="59" y="168"/>
                    </a:cubicBezTo>
                    <a:cubicBezTo>
                      <a:pt x="39" y="168"/>
                      <a:pt x="39" y="168"/>
                      <a:pt x="39" y="168"/>
                    </a:cubicBezTo>
                    <a:cubicBezTo>
                      <a:pt x="38" y="168"/>
                      <a:pt x="37" y="169"/>
                      <a:pt x="37" y="170"/>
                    </a:cubicBezTo>
                    <a:cubicBezTo>
                      <a:pt x="37" y="171"/>
                      <a:pt x="38" y="172"/>
                      <a:pt x="39" y="172"/>
                    </a:cubicBezTo>
                    <a:cubicBezTo>
                      <a:pt x="59" y="172"/>
                      <a:pt x="59" y="172"/>
                      <a:pt x="59" y="172"/>
                    </a:cubicBezTo>
                    <a:cubicBezTo>
                      <a:pt x="59" y="192"/>
                      <a:pt x="59" y="192"/>
                      <a:pt x="59" y="192"/>
                    </a:cubicBezTo>
                    <a:cubicBezTo>
                      <a:pt x="32" y="192"/>
                      <a:pt x="32" y="192"/>
                      <a:pt x="32" y="192"/>
                    </a:cubicBezTo>
                    <a:cubicBezTo>
                      <a:pt x="31" y="192"/>
                      <a:pt x="30" y="193"/>
                      <a:pt x="30" y="194"/>
                    </a:cubicBezTo>
                    <a:cubicBezTo>
                      <a:pt x="30" y="195"/>
                      <a:pt x="31" y="196"/>
                      <a:pt x="32" y="196"/>
                    </a:cubicBezTo>
                    <a:cubicBezTo>
                      <a:pt x="59" y="196"/>
                      <a:pt x="59" y="196"/>
                      <a:pt x="59" y="196"/>
                    </a:cubicBezTo>
                    <a:cubicBezTo>
                      <a:pt x="59" y="215"/>
                      <a:pt x="59" y="215"/>
                      <a:pt x="59" y="215"/>
                    </a:cubicBezTo>
                    <a:lnTo>
                      <a:pt x="5" y="2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5" name="ïšļíḋè"/>
            <p:cNvGrpSpPr/>
            <p:nvPr/>
          </p:nvGrpSpPr>
          <p:grpSpPr>
            <a:xfrm>
              <a:off x="1271464" y="2876901"/>
              <a:ext cx="2551325" cy="815312"/>
              <a:chOff x="4410146" y="3865262"/>
              <a:chExt cx="2475841" cy="983470"/>
            </a:xfrm>
          </p:grpSpPr>
          <p:sp>
            <p:nvSpPr>
              <p:cNvPr id="28" name="ïśļïḓè"/>
              <p:cNvSpPr txBox="1"/>
              <p:nvPr/>
            </p:nvSpPr>
            <p:spPr bwMode="auto">
              <a:xfrm>
                <a:off x="4410146" y="3865262"/>
                <a:ext cx="2475841" cy="270493"/>
              </a:xfrm>
              <a:prstGeom prst="rect">
                <a:avLst/>
              </a:prstGeom>
              <a:noFill/>
            </p:spPr>
            <p:txBody>
              <a:bodyPr wrap="none" lIns="0" tIns="0" rIns="288000" bIns="0" anchor="b" anchorCtr="0">
                <a:normAutofit lnSpcReduction="10000"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tx1"/>
                    </a:solidFill>
                    <a:effectLst/>
                  </a:rPr>
                  <a:t>分类浏览</a:t>
                </a:r>
                <a:endParaRPr lang="zh-CN" altLang="en-US" sz="140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9" name="iśľíḍè"/>
              <p:cNvSpPr txBox="1"/>
              <p:nvPr/>
            </p:nvSpPr>
            <p:spPr bwMode="auto">
              <a:xfrm>
                <a:off x="4410146" y="4135753"/>
                <a:ext cx="2475841" cy="712979"/>
              </a:xfrm>
              <a:prstGeom prst="rect">
                <a:avLst/>
              </a:prstGeom>
              <a:noFill/>
            </p:spPr>
            <p:txBody>
              <a:bodyPr wrap="square" lIns="0" tIns="0" rIns="288000" bIns="0" anchor="t" anchorCtr="0">
                <a:normAutofit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根据文章分类来查找你所感兴趣的文章</a:t>
                </a:r>
                <a:endPara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6" name="ïṣḷidê"/>
            <p:cNvGrpSpPr/>
            <p:nvPr/>
          </p:nvGrpSpPr>
          <p:grpSpPr>
            <a:xfrm>
              <a:off x="8386382" y="2876901"/>
              <a:ext cx="2498150" cy="843237"/>
              <a:chOff x="4410146" y="3865260"/>
              <a:chExt cx="2475841" cy="983472"/>
            </a:xfrm>
          </p:grpSpPr>
          <p:sp>
            <p:nvSpPr>
              <p:cNvPr id="26" name="íSľîḍè"/>
              <p:cNvSpPr txBox="1"/>
              <p:nvPr/>
            </p:nvSpPr>
            <p:spPr bwMode="auto">
              <a:xfrm>
                <a:off x="4410146" y="3865260"/>
                <a:ext cx="2475841" cy="270493"/>
              </a:xfrm>
              <a:prstGeom prst="rect">
                <a:avLst/>
              </a:prstGeom>
              <a:noFill/>
            </p:spPr>
            <p:txBody>
              <a:bodyPr wrap="none" lIns="288000" tIns="0" rIns="288000" bIns="0" anchor="b" anchorCtr="0">
                <a:normAutofit/>
              </a:bodyPr>
              <a:lstStyle/>
              <a:p>
                <a:pPr algn="l" latinLnBrk="0"/>
                <a:r>
                  <a:rPr lang="zh-CN" altLang="en-US" sz="1400" dirty="0">
                    <a:solidFill>
                      <a:schemeClr val="accent4">
                        <a:lumMod val="100000"/>
                      </a:schemeClr>
                    </a:solidFill>
                    <a:effectLst/>
                  </a:rPr>
                  <a:t>留言系统</a:t>
                </a:r>
                <a:endPara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27" name="ïSlîḋè"/>
              <p:cNvSpPr txBox="1"/>
              <p:nvPr/>
            </p:nvSpPr>
            <p:spPr bwMode="auto">
              <a:xfrm>
                <a:off x="4410146" y="4135753"/>
                <a:ext cx="2475841" cy="712979"/>
              </a:xfrm>
              <a:prstGeom prst="rect">
                <a:avLst/>
              </a:prstGeom>
              <a:noFill/>
            </p:spPr>
            <p:txBody>
              <a:bodyPr wrap="square" lIns="288000" tIns="0" rIns="288000" bIns="0" anchor="t" anchorCtr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博客正文下方可以给博主留言哦，发表一下你对这篇博客的看法</a:t>
                </a:r>
                <a:endPara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7" name="iṡḻïḋé"/>
            <p:cNvGrpSpPr/>
            <p:nvPr/>
          </p:nvGrpSpPr>
          <p:grpSpPr>
            <a:xfrm>
              <a:off x="9038042" y="4567000"/>
              <a:ext cx="2498150" cy="843237"/>
              <a:chOff x="4410146" y="3865260"/>
              <a:chExt cx="2475841" cy="983472"/>
            </a:xfrm>
          </p:grpSpPr>
          <p:sp>
            <p:nvSpPr>
              <p:cNvPr id="24" name="îsḻiďe"/>
              <p:cNvSpPr txBox="1"/>
              <p:nvPr/>
            </p:nvSpPr>
            <p:spPr bwMode="auto">
              <a:xfrm>
                <a:off x="4410146" y="3865260"/>
                <a:ext cx="2475841" cy="270493"/>
              </a:xfrm>
              <a:prstGeom prst="rect">
                <a:avLst/>
              </a:prstGeom>
              <a:noFill/>
            </p:spPr>
            <p:txBody>
              <a:bodyPr wrap="none" lIns="288000" tIns="0" rIns="288000" bIns="0" anchor="b" anchorCtr="0">
                <a:normAutofit/>
              </a:bodyPr>
              <a:lstStyle/>
              <a:p>
                <a:pPr algn="l" latinLnBrk="0"/>
                <a:r>
                  <a:rPr lang="zh-CN" altLang="en-US" sz="1400">
                    <a:solidFill>
                      <a:schemeClr val="accent4">
                        <a:lumMod val="100000"/>
                      </a:schemeClr>
                    </a:solidFill>
                    <a:effectLst/>
                  </a:rPr>
                  <a:t>联系博主</a:t>
                </a:r>
                <a:endParaRPr lang="zh-CN" altLang="en-US" sz="1400">
                  <a:solidFill>
                    <a:schemeClr val="accent4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25" name="ïs1iďé"/>
              <p:cNvSpPr txBox="1"/>
              <p:nvPr/>
            </p:nvSpPr>
            <p:spPr bwMode="auto">
              <a:xfrm>
                <a:off x="4410146" y="4135753"/>
                <a:ext cx="2475841" cy="712979"/>
              </a:xfrm>
              <a:prstGeom prst="rect">
                <a:avLst/>
              </a:prstGeom>
              <a:noFill/>
            </p:spPr>
            <p:txBody>
              <a:bodyPr wrap="square" lIns="288000" tIns="0" rIns="288000" bIns="0" anchor="t" anchorCtr="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与博主进行</a:t>
                </a:r>
                <a:r>
                  <a:rPr lang="en-US" altLang="zh-CN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1V1</a:t>
                </a: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友好交流</a:t>
                </a:r>
                <a:endPara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8" name="islîḍé"/>
            <p:cNvGrpSpPr/>
            <p:nvPr/>
          </p:nvGrpSpPr>
          <p:grpSpPr>
            <a:xfrm>
              <a:off x="670829" y="4567000"/>
              <a:ext cx="2551325" cy="815312"/>
              <a:chOff x="4410146" y="3865262"/>
              <a:chExt cx="2475841" cy="983470"/>
            </a:xfrm>
          </p:grpSpPr>
          <p:sp>
            <p:nvSpPr>
              <p:cNvPr id="22" name="iṡļîḍé"/>
              <p:cNvSpPr txBox="1"/>
              <p:nvPr/>
            </p:nvSpPr>
            <p:spPr bwMode="auto">
              <a:xfrm>
                <a:off x="4410146" y="3865262"/>
                <a:ext cx="2475841" cy="270493"/>
              </a:xfrm>
              <a:prstGeom prst="rect">
                <a:avLst/>
              </a:prstGeom>
              <a:noFill/>
            </p:spPr>
            <p:txBody>
              <a:bodyPr wrap="none" lIns="0" tIns="0" rIns="288000" bIns="0" anchor="b" anchorCtr="0">
                <a:normAutofit lnSpcReduction="10000"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1">
                        <a:lumMod val="100000"/>
                      </a:schemeClr>
                    </a:solidFill>
                    <a:effectLst/>
                  </a:rPr>
                  <a:t>首页欢迎栏</a:t>
                </a:r>
                <a:endParaRPr lang="zh-CN" altLang="en-US" sz="1400">
                  <a:solidFill>
                    <a:schemeClr val="accent1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23" name="iś1îḋè"/>
              <p:cNvSpPr txBox="1"/>
              <p:nvPr/>
            </p:nvSpPr>
            <p:spPr bwMode="auto">
              <a:xfrm>
                <a:off x="4410146" y="4135753"/>
                <a:ext cx="2475841" cy="712979"/>
              </a:xfrm>
              <a:prstGeom prst="rect">
                <a:avLst/>
              </a:prstGeom>
              <a:noFill/>
            </p:spPr>
            <p:txBody>
              <a:bodyPr wrap="square" lIns="0" tIns="0" rIns="288000" bIns="0" anchor="t" anchorCtr="0">
                <a:normAutofit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一些搜索率和热度比较高的文章推荐</a:t>
                </a:r>
                <a:endPara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9" name="iṩḷiḋè"/>
            <p:cNvGrpSpPr/>
            <p:nvPr/>
          </p:nvGrpSpPr>
          <p:grpSpPr>
            <a:xfrm>
              <a:off x="4865200" y="1169923"/>
              <a:ext cx="2498150" cy="912783"/>
              <a:chOff x="4410146" y="3865260"/>
              <a:chExt cx="2475841" cy="1064584"/>
            </a:xfrm>
          </p:grpSpPr>
          <p:sp>
            <p:nvSpPr>
              <p:cNvPr id="20" name="iṣļiḓé"/>
              <p:cNvSpPr txBox="1"/>
              <p:nvPr/>
            </p:nvSpPr>
            <p:spPr bwMode="auto">
              <a:xfrm>
                <a:off x="4410146" y="3865260"/>
                <a:ext cx="2475841" cy="270493"/>
              </a:xfrm>
              <a:prstGeom prst="rect">
                <a:avLst/>
              </a:prstGeom>
              <a:noFill/>
            </p:spPr>
            <p:txBody>
              <a:bodyPr wrap="none" lIns="288000" tIns="0" rIns="288000" bIns="0" anchor="ctr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3">
                        <a:lumMod val="100000"/>
                      </a:schemeClr>
                    </a:solidFill>
                    <a:effectLst/>
                  </a:rPr>
                  <a:t>博客正文</a:t>
                </a:r>
                <a:endParaRPr lang="zh-CN" altLang="en-US" sz="1400">
                  <a:solidFill>
                    <a:schemeClr val="accent3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21" name="î$1íḋé"/>
              <p:cNvSpPr txBox="1"/>
              <p:nvPr/>
            </p:nvSpPr>
            <p:spPr bwMode="auto">
              <a:xfrm>
                <a:off x="4410146" y="4135753"/>
                <a:ext cx="2475841" cy="794091"/>
              </a:xfrm>
              <a:prstGeom prst="rect">
                <a:avLst/>
              </a:prstGeom>
              <a:noFill/>
            </p:spPr>
            <p:txBody>
              <a:bodyPr wrap="square" lIns="288000" tIns="0" rIns="288000" bIns="0" anchor="t" anchorCtr="1">
                <a:normAutofit/>
              </a:bodyPr>
              <a:lstStyle/>
              <a:p>
                <a:pPr algn="ctr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文章主体</a:t>
                </a:r>
                <a:endPara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首页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283951a2-7bf7-4f80-b997-ae4b6188b8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778636"/>
            <a:ext cx="10850560" cy="3540364"/>
            <a:chOff x="669926" y="1778636"/>
            <a:chExt cx="10850560" cy="3540364"/>
          </a:xfrm>
        </p:grpSpPr>
        <p:sp>
          <p:nvSpPr>
            <p:cNvPr id="9" name="ïślíďe"/>
            <p:cNvSpPr/>
            <p:nvPr/>
          </p:nvSpPr>
          <p:spPr bwMode="auto">
            <a:xfrm>
              <a:off x="10069241" y="2259000"/>
              <a:ext cx="876590" cy="790476"/>
            </a:xfrm>
            <a:custGeom>
              <a:avLst/>
              <a:gdLst>
                <a:gd name="connsiteX0" fmla="*/ 521432 w 608344"/>
                <a:gd name="connsiteY0" fmla="*/ 370453 h 548582"/>
                <a:gd name="connsiteX1" fmla="*/ 465737 w 608344"/>
                <a:gd name="connsiteY1" fmla="*/ 425787 h 548582"/>
                <a:gd name="connsiteX2" fmla="*/ 442491 w 608344"/>
                <a:gd name="connsiteY2" fmla="*/ 402479 h 548582"/>
                <a:gd name="connsiteX3" fmla="*/ 418201 w 608344"/>
                <a:gd name="connsiteY3" fmla="*/ 426545 h 548582"/>
                <a:gd name="connsiteX4" fmla="*/ 441447 w 608344"/>
                <a:gd name="connsiteY4" fmla="*/ 449948 h 548582"/>
                <a:gd name="connsiteX5" fmla="*/ 465642 w 608344"/>
                <a:gd name="connsiteY5" fmla="*/ 474204 h 548582"/>
                <a:gd name="connsiteX6" fmla="*/ 489932 w 608344"/>
                <a:gd name="connsiteY6" fmla="*/ 450043 h 548582"/>
                <a:gd name="connsiteX7" fmla="*/ 545532 w 608344"/>
                <a:gd name="connsiteY7" fmla="*/ 394709 h 548582"/>
                <a:gd name="connsiteX8" fmla="*/ 481962 w 608344"/>
                <a:gd name="connsiteY8" fmla="*/ 296170 h 548582"/>
                <a:gd name="connsiteX9" fmla="*/ 608344 w 608344"/>
                <a:gd name="connsiteY9" fmla="*/ 422376 h 548582"/>
                <a:gd name="connsiteX10" fmla="*/ 481962 w 608344"/>
                <a:gd name="connsiteY10" fmla="*/ 548582 h 548582"/>
                <a:gd name="connsiteX11" fmla="*/ 355579 w 608344"/>
                <a:gd name="connsiteY11" fmla="*/ 422376 h 548582"/>
                <a:gd name="connsiteX12" fmla="*/ 481962 w 608344"/>
                <a:gd name="connsiteY12" fmla="*/ 296170 h 548582"/>
                <a:gd name="connsiteX13" fmla="*/ 255835 w 608344"/>
                <a:gd name="connsiteY13" fmla="*/ 446 h 548582"/>
                <a:gd name="connsiteX14" fmla="*/ 317801 w 608344"/>
                <a:gd name="connsiteY14" fmla="*/ 13616 h 548582"/>
                <a:gd name="connsiteX15" fmla="*/ 348072 w 608344"/>
                <a:gd name="connsiteY15" fmla="*/ 41661 h 548582"/>
                <a:gd name="connsiteX16" fmla="*/ 381190 w 608344"/>
                <a:gd name="connsiteY16" fmla="*/ 146831 h 548582"/>
                <a:gd name="connsiteX17" fmla="*/ 378913 w 608344"/>
                <a:gd name="connsiteY17" fmla="*/ 156211 h 548582"/>
                <a:gd name="connsiteX18" fmla="*/ 387833 w 608344"/>
                <a:gd name="connsiteY18" fmla="*/ 200458 h 548582"/>
                <a:gd name="connsiteX19" fmla="*/ 366387 w 608344"/>
                <a:gd name="connsiteY19" fmla="*/ 237694 h 548582"/>
                <a:gd name="connsiteX20" fmla="*/ 351393 w 608344"/>
                <a:gd name="connsiteY20" fmla="*/ 278720 h 548582"/>
                <a:gd name="connsiteX21" fmla="*/ 351393 w 608344"/>
                <a:gd name="connsiteY21" fmla="*/ 322873 h 548582"/>
                <a:gd name="connsiteX22" fmla="*/ 317611 w 608344"/>
                <a:gd name="connsiteY22" fmla="*/ 422358 h 548582"/>
                <a:gd name="connsiteX23" fmla="*/ 376635 w 608344"/>
                <a:gd name="connsiteY23" fmla="*/ 548088 h 548582"/>
                <a:gd name="connsiteX24" fmla="*/ 26855 w 608344"/>
                <a:gd name="connsiteY24" fmla="*/ 548088 h 548582"/>
                <a:gd name="connsiteX25" fmla="*/ 0 w 608344"/>
                <a:gd name="connsiteY25" fmla="*/ 521274 h 548582"/>
                <a:gd name="connsiteX26" fmla="*/ 0 w 608344"/>
                <a:gd name="connsiteY26" fmla="*/ 473806 h 548582"/>
                <a:gd name="connsiteX27" fmla="*/ 19453 w 608344"/>
                <a:gd name="connsiteY27" fmla="*/ 432969 h 548582"/>
                <a:gd name="connsiteX28" fmla="*/ 173751 w 608344"/>
                <a:gd name="connsiteY28" fmla="*/ 334242 h 548582"/>
                <a:gd name="connsiteX29" fmla="*/ 176408 w 608344"/>
                <a:gd name="connsiteY29" fmla="*/ 329884 h 548582"/>
                <a:gd name="connsiteX30" fmla="*/ 176408 w 608344"/>
                <a:gd name="connsiteY30" fmla="*/ 278720 h 548582"/>
                <a:gd name="connsiteX31" fmla="*/ 161320 w 608344"/>
                <a:gd name="connsiteY31" fmla="*/ 237694 h 548582"/>
                <a:gd name="connsiteX32" fmla="*/ 139969 w 608344"/>
                <a:gd name="connsiteY32" fmla="*/ 200458 h 548582"/>
                <a:gd name="connsiteX33" fmla="*/ 148320 w 608344"/>
                <a:gd name="connsiteY33" fmla="*/ 156211 h 548582"/>
                <a:gd name="connsiteX34" fmla="*/ 146042 w 608344"/>
                <a:gd name="connsiteY34" fmla="*/ 146736 h 548582"/>
                <a:gd name="connsiteX35" fmla="*/ 145758 w 608344"/>
                <a:gd name="connsiteY35" fmla="*/ 95099 h 548582"/>
                <a:gd name="connsiteX36" fmla="*/ 176029 w 608344"/>
                <a:gd name="connsiteY36" fmla="*/ 42135 h 548582"/>
                <a:gd name="connsiteX37" fmla="*/ 203928 w 608344"/>
                <a:gd name="connsiteY37" fmla="*/ 19017 h 548582"/>
                <a:gd name="connsiteX38" fmla="*/ 231162 w 608344"/>
                <a:gd name="connsiteY38" fmla="*/ 5089 h 548582"/>
                <a:gd name="connsiteX39" fmla="*/ 255835 w 608344"/>
                <a:gd name="connsiteY39" fmla="*/ 446 h 5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344" h="548582">
                  <a:moveTo>
                    <a:pt x="521432" y="370453"/>
                  </a:moveTo>
                  <a:lnTo>
                    <a:pt x="465737" y="425787"/>
                  </a:lnTo>
                  <a:lnTo>
                    <a:pt x="442491" y="402479"/>
                  </a:lnTo>
                  <a:lnTo>
                    <a:pt x="418201" y="426545"/>
                  </a:lnTo>
                  <a:lnTo>
                    <a:pt x="441447" y="449948"/>
                  </a:lnTo>
                  <a:lnTo>
                    <a:pt x="465642" y="474204"/>
                  </a:lnTo>
                  <a:lnTo>
                    <a:pt x="489932" y="450043"/>
                  </a:lnTo>
                  <a:lnTo>
                    <a:pt x="545532" y="394709"/>
                  </a:lnTo>
                  <a:close/>
                  <a:moveTo>
                    <a:pt x="481962" y="296170"/>
                  </a:moveTo>
                  <a:cubicBezTo>
                    <a:pt x="551795" y="296170"/>
                    <a:pt x="608344" y="352641"/>
                    <a:pt x="608344" y="422376"/>
                  </a:cubicBezTo>
                  <a:cubicBezTo>
                    <a:pt x="608344" y="492111"/>
                    <a:pt x="551795" y="548582"/>
                    <a:pt x="481962" y="548582"/>
                  </a:cubicBezTo>
                  <a:cubicBezTo>
                    <a:pt x="412129" y="548582"/>
                    <a:pt x="355579" y="492111"/>
                    <a:pt x="355579" y="422376"/>
                  </a:cubicBezTo>
                  <a:cubicBezTo>
                    <a:pt x="355579" y="352641"/>
                    <a:pt x="412129" y="296170"/>
                    <a:pt x="481962" y="296170"/>
                  </a:cubicBezTo>
                  <a:close/>
                  <a:moveTo>
                    <a:pt x="255835" y="446"/>
                  </a:moveTo>
                  <a:cubicBezTo>
                    <a:pt x="282785" y="-1828"/>
                    <a:pt x="303187" y="4899"/>
                    <a:pt x="317801" y="13616"/>
                  </a:cubicBezTo>
                  <a:cubicBezTo>
                    <a:pt x="339721" y="25744"/>
                    <a:pt x="348072" y="41661"/>
                    <a:pt x="348072" y="41661"/>
                  </a:cubicBezTo>
                  <a:cubicBezTo>
                    <a:pt x="348072" y="41661"/>
                    <a:pt x="398176" y="45167"/>
                    <a:pt x="381190" y="146831"/>
                  </a:cubicBezTo>
                  <a:cubicBezTo>
                    <a:pt x="380621" y="149863"/>
                    <a:pt x="379862" y="153085"/>
                    <a:pt x="378913" y="156211"/>
                  </a:cubicBezTo>
                  <a:cubicBezTo>
                    <a:pt x="388592" y="156211"/>
                    <a:pt x="398271" y="163507"/>
                    <a:pt x="387833" y="200458"/>
                  </a:cubicBezTo>
                  <a:cubicBezTo>
                    <a:pt x="379672" y="229262"/>
                    <a:pt x="372080" y="237221"/>
                    <a:pt x="366387" y="237694"/>
                  </a:cubicBezTo>
                  <a:cubicBezTo>
                    <a:pt x="364394" y="250675"/>
                    <a:pt x="359175" y="265076"/>
                    <a:pt x="351393" y="278720"/>
                  </a:cubicBezTo>
                  <a:lnTo>
                    <a:pt x="351393" y="322873"/>
                  </a:lnTo>
                  <a:cubicBezTo>
                    <a:pt x="330232" y="350539"/>
                    <a:pt x="317611" y="385027"/>
                    <a:pt x="317611" y="422358"/>
                  </a:cubicBezTo>
                  <a:cubicBezTo>
                    <a:pt x="317611" y="472764"/>
                    <a:pt x="340480" y="518053"/>
                    <a:pt x="376635" y="548088"/>
                  </a:cubicBezTo>
                  <a:lnTo>
                    <a:pt x="26855" y="548088"/>
                  </a:lnTo>
                  <a:cubicBezTo>
                    <a:pt x="12052" y="548088"/>
                    <a:pt x="0" y="536055"/>
                    <a:pt x="0" y="521274"/>
                  </a:cubicBezTo>
                  <a:lnTo>
                    <a:pt x="0" y="473806"/>
                  </a:lnTo>
                  <a:cubicBezTo>
                    <a:pt x="0" y="457983"/>
                    <a:pt x="7212" y="443013"/>
                    <a:pt x="19453" y="432969"/>
                  </a:cubicBezTo>
                  <a:cubicBezTo>
                    <a:pt x="86638" y="377921"/>
                    <a:pt x="159043" y="341443"/>
                    <a:pt x="173751" y="334242"/>
                  </a:cubicBezTo>
                  <a:cubicBezTo>
                    <a:pt x="175365" y="333484"/>
                    <a:pt x="176408" y="331779"/>
                    <a:pt x="176408" y="329884"/>
                  </a:cubicBezTo>
                  <a:lnTo>
                    <a:pt x="176408" y="278720"/>
                  </a:lnTo>
                  <a:cubicBezTo>
                    <a:pt x="168437" y="265076"/>
                    <a:pt x="163313" y="250675"/>
                    <a:pt x="161320" y="237694"/>
                  </a:cubicBezTo>
                  <a:cubicBezTo>
                    <a:pt x="155627" y="237221"/>
                    <a:pt x="148035" y="229072"/>
                    <a:pt x="139969" y="200458"/>
                  </a:cubicBezTo>
                  <a:cubicBezTo>
                    <a:pt x="129531" y="164170"/>
                    <a:pt x="138925" y="156496"/>
                    <a:pt x="148320" y="156211"/>
                  </a:cubicBezTo>
                  <a:cubicBezTo>
                    <a:pt x="147371" y="153085"/>
                    <a:pt x="146612" y="149863"/>
                    <a:pt x="146042" y="146736"/>
                  </a:cubicBezTo>
                  <a:cubicBezTo>
                    <a:pt x="142436" y="128450"/>
                    <a:pt x="141487" y="111396"/>
                    <a:pt x="145758" y="95099"/>
                  </a:cubicBezTo>
                  <a:cubicBezTo>
                    <a:pt x="150787" y="73212"/>
                    <a:pt x="162744" y="55684"/>
                    <a:pt x="176029" y="42135"/>
                  </a:cubicBezTo>
                  <a:cubicBezTo>
                    <a:pt x="184379" y="33134"/>
                    <a:pt x="193869" y="25459"/>
                    <a:pt x="203928" y="19017"/>
                  </a:cubicBezTo>
                  <a:cubicBezTo>
                    <a:pt x="212183" y="13332"/>
                    <a:pt x="221293" y="8405"/>
                    <a:pt x="231162" y="5089"/>
                  </a:cubicBezTo>
                  <a:cubicBezTo>
                    <a:pt x="238849" y="2625"/>
                    <a:pt x="247105" y="825"/>
                    <a:pt x="25583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</a:p>
          </p:txBody>
        </p:sp>
        <p:sp>
          <p:nvSpPr>
            <p:cNvPr id="10" name="ïṡliḑè"/>
            <p:cNvSpPr txBox="1"/>
            <p:nvPr/>
          </p:nvSpPr>
          <p:spPr bwMode="auto">
            <a:xfrm>
              <a:off x="3759543" y="3061101"/>
              <a:ext cx="2025902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>
                  <a:solidFill>
                    <a:schemeClr val="accent2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Text here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1" name="îŝḷîḑê"/>
            <p:cNvSpPr txBox="1"/>
            <p:nvPr/>
          </p:nvSpPr>
          <p:spPr bwMode="auto">
            <a:xfrm>
              <a:off x="9494584" y="3061101"/>
              <a:ext cx="2025902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>
                  <a:solidFill>
                    <a:schemeClr val="accent2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Text here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2" name="ïṣľîḓe"/>
            <p:cNvSpPr/>
            <p:nvPr/>
          </p:nvSpPr>
          <p:spPr bwMode="auto">
            <a:xfrm>
              <a:off x="669926" y="3941678"/>
              <a:ext cx="5115520" cy="1377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/>
                <a:t>Supporting text here.</a:t>
              </a:r>
              <a:br>
                <a:rPr lang="en-US" altLang="zh-CN" sz="900"/>
              </a:br>
              <a:r>
                <a:rPr lang="en-US" altLang="zh-CN" sz="900"/>
                <a:t>You can use the icon library in iSlide  (www.islide.cc) to filter and replace existing icon elements with one click.</a:t>
              </a:r>
              <a:br>
                <a:rPr lang="en-US" altLang="zh-CN" sz="900"/>
              </a:br>
              <a:br>
                <a:rPr lang="en-US" altLang="zh-CN" sz="900"/>
              </a:br>
              <a:r>
                <a:rPr lang="en-US" altLang="zh-CN" sz="900"/>
                <a:t>……</a:t>
              </a:r>
              <a:endParaRPr lang="en-US" altLang="zh-CN" sz="900" dirty="0"/>
            </a:p>
          </p:txBody>
        </p:sp>
        <p:sp>
          <p:nvSpPr>
            <p:cNvPr id="13" name="îṣľíďê"/>
            <p:cNvSpPr txBox="1"/>
            <p:nvPr/>
          </p:nvSpPr>
          <p:spPr>
            <a:xfrm>
              <a:off x="6906000" y="1778636"/>
              <a:ext cx="4505723" cy="2140604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/>
                <a:t>Unified fonts make reading more fluent.</a:t>
              </a:r>
              <a:br>
                <a:rPr lang="en-US" altLang="zh-CN" sz="1400"/>
              </a:br>
              <a:r>
                <a:rPr lang="en-US" altLang="zh-CN" sz="1400"/>
                <a:t>Theme color makes PPT more convenient to change.</a:t>
              </a:r>
              <a:br>
                <a:rPr lang="en-US" altLang="zh-CN" sz="1400"/>
              </a:br>
              <a:r>
                <a:rPr lang="en-US" altLang="zh-CN" sz="140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" y="1251585"/>
            <a:ext cx="12044045" cy="4659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分类浏览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283951a2-7bf7-4f80-b997-ae4b6188b8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759543" y="1778636"/>
            <a:ext cx="7760943" cy="2140604"/>
            <a:chOff x="3759543" y="1778636"/>
            <a:chExt cx="7760943" cy="2140604"/>
          </a:xfrm>
        </p:grpSpPr>
        <p:sp>
          <p:nvSpPr>
            <p:cNvPr id="8" name="îṣḻiḋé"/>
            <p:cNvSpPr/>
            <p:nvPr/>
          </p:nvSpPr>
          <p:spPr bwMode="auto">
            <a:xfrm>
              <a:off x="4334199" y="2336037"/>
              <a:ext cx="876590" cy="636404"/>
            </a:xfrm>
            <a:custGeom>
              <a:avLst/>
              <a:gdLst>
                <a:gd name="connsiteX0" fmla="*/ 467299 w 608627"/>
                <a:gd name="connsiteY0" fmla="*/ 61262 h 441863"/>
                <a:gd name="connsiteX1" fmla="*/ 467299 w 608627"/>
                <a:gd name="connsiteY1" fmla="*/ 88065 h 441863"/>
                <a:gd name="connsiteX2" fmla="*/ 440549 w 608627"/>
                <a:gd name="connsiteY2" fmla="*/ 88065 h 441863"/>
                <a:gd name="connsiteX3" fmla="*/ 440549 w 608627"/>
                <a:gd name="connsiteY3" fmla="*/ 108704 h 441863"/>
                <a:gd name="connsiteX4" fmla="*/ 467299 w 608627"/>
                <a:gd name="connsiteY4" fmla="*/ 108704 h 441863"/>
                <a:gd name="connsiteX5" fmla="*/ 467299 w 608627"/>
                <a:gd name="connsiteY5" fmla="*/ 135508 h 441863"/>
                <a:gd name="connsiteX6" fmla="*/ 488064 w 608627"/>
                <a:gd name="connsiteY6" fmla="*/ 135508 h 441863"/>
                <a:gd name="connsiteX7" fmla="*/ 488064 w 608627"/>
                <a:gd name="connsiteY7" fmla="*/ 108704 h 441863"/>
                <a:gd name="connsiteX8" fmla="*/ 514814 w 608627"/>
                <a:gd name="connsiteY8" fmla="*/ 108704 h 441863"/>
                <a:gd name="connsiteX9" fmla="*/ 514814 w 608627"/>
                <a:gd name="connsiteY9" fmla="*/ 88065 h 441863"/>
                <a:gd name="connsiteX10" fmla="*/ 488064 w 608627"/>
                <a:gd name="connsiteY10" fmla="*/ 88065 h 441863"/>
                <a:gd name="connsiteX11" fmla="*/ 488064 w 608627"/>
                <a:gd name="connsiteY11" fmla="*/ 61262 h 441863"/>
                <a:gd name="connsiteX12" fmla="*/ 436901 w 608627"/>
                <a:gd name="connsiteY12" fmla="*/ 8309 h 441863"/>
                <a:gd name="connsiteX13" fmla="*/ 518555 w 608627"/>
                <a:gd name="connsiteY13" fmla="*/ 8309 h 441863"/>
                <a:gd name="connsiteX14" fmla="*/ 608627 w 608627"/>
                <a:gd name="connsiteY14" fmla="*/ 98245 h 441863"/>
                <a:gd name="connsiteX15" fmla="*/ 518555 w 608627"/>
                <a:gd name="connsiteY15" fmla="*/ 188180 h 441863"/>
                <a:gd name="connsiteX16" fmla="*/ 457478 w 608627"/>
                <a:gd name="connsiteY16" fmla="*/ 188180 h 441863"/>
                <a:gd name="connsiteX17" fmla="*/ 416043 w 608627"/>
                <a:gd name="connsiteY17" fmla="*/ 229459 h 441863"/>
                <a:gd name="connsiteX18" fmla="*/ 408467 w 608627"/>
                <a:gd name="connsiteY18" fmla="*/ 226377 h 441863"/>
                <a:gd name="connsiteX19" fmla="*/ 408467 w 608627"/>
                <a:gd name="connsiteY19" fmla="*/ 183511 h 441863"/>
                <a:gd name="connsiteX20" fmla="*/ 346829 w 608627"/>
                <a:gd name="connsiteY20" fmla="*/ 98245 h 441863"/>
                <a:gd name="connsiteX21" fmla="*/ 436901 w 608627"/>
                <a:gd name="connsiteY21" fmla="*/ 8309 h 441863"/>
                <a:gd name="connsiteX22" fmla="*/ 206408 w 608627"/>
                <a:gd name="connsiteY22" fmla="*/ 368 h 441863"/>
                <a:gd name="connsiteX23" fmla="*/ 256349 w 608627"/>
                <a:gd name="connsiteY23" fmla="*/ 10919 h 441863"/>
                <a:gd name="connsiteX24" fmla="*/ 280666 w 608627"/>
                <a:gd name="connsiteY24" fmla="*/ 33611 h 441863"/>
                <a:gd name="connsiteX25" fmla="*/ 307507 w 608627"/>
                <a:gd name="connsiteY25" fmla="*/ 118492 h 441863"/>
                <a:gd name="connsiteX26" fmla="*/ 305730 w 608627"/>
                <a:gd name="connsiteY26" fmla="*/ 126149 h 441863"/>
                <a:gd name="connsiteX27" fmla="*/ 312838 w 608627"/>
                <a:gd name="connsiteY27" fmla="*/ 161820 h 441863"/>
                <a:gd name="connsiteX28" fmla="*/ 295536 w 608627"/>
                <a:gd name="connsiteY28" fmla="*/ 191888 h 441863"/>
                <a:gd name="connsiteX29" fmla="*/ 283471 w 608627"/>
                <a:gd name="connsiteY29" fmla="*/ 224944 h 441863"/>
                <a:gd name="connsiteX30" fmla="*/ 283471 w 608627"/>
                <a:gd name="connsiteY30" fmla="*/ 266311 h 441863"/>
                <a:gd name="connsiteX31" fmla="*/ 285529 w 608627"/>
                <a:gd name="connsiteY31" fmla="*/ 269766 h 441863"/>
                <a:gd name="connsiteX32" fmla="*/ 410383 w 608627"/>
                <a:gd name="connsiteY32" fmla="*/ 349698 h 441863"/>
                <a:gd name="connsiteX33" fmla="*/ 425721 w 608627"/>
                <a:gd name="connsiteY33" fmla="*/ 382007 h 441863"/>
                <a:gd name="connsiteX34" fmla="*/ 425721 w 608627"/>
                <a:gd name="connsiteY34" fmla="*/ 441863 h 441863"/>
                <a:gd name="connsiteX35" fmla="*/ 240824 w 608627"/>
                <a:gd name="connsiteY35" fmla="*/ 441863 h 441863"/>
                <a:gd name="connsiteX36" fmla="*/ 222587 w 608627"/>
                <a:gd name="connsiteY36" fmla="*/ 358569 h 441863"/>
                <a:gd name="connsiteX37" fmla="*/ 212861 w 608627"/>
                <a:gd name="connsiteY37" fmla="*/ 304689 h 441863"/>
                <a:gd name="connsiteX38" fmla="*/ 203134 w 608627"/>
                <a:gd name="connsiteY38" fmla="*/ 358569 h 441863"/>
                <a:gd name="connsiteX39" fmla="*/ 184897 w 608627"/>
                <a:gd name="connsiteY39" fmla="*/ 441863 h 441863"/>
                <a:gd name="connsiteX40" fmla="*/ 0 w 608627"/>
                <a:gd name="connsiteY40" fmla="*/ 441863 h 441863"/>
                <a:gd name="connsiteX41" fmla="*/ 0 w 608627"/>
                <a:gd name="connsiteY41" fmla="*/ 382007 h 441863"/>
                <a:gd name="connsiteX42" fmla="*/ 15245 w 608627"/>
                <a:gd name="connsiteY42" fmla="*/ 349325 h 441863"/>
                <a:gd name="connsiteX43" fmla="*/ 140006 w 608627"/>
                <a:gd name="connsiteY43" fmla="*/ 269392 h 441863"/>
                <a:gd name="connsiteX44" fmla="*/ 142157 w 608627"/>
                <a:gd name="connsiteY44" fmla="*/ 265937 h 441863"/>
                <a:gd name="connsiteX45" fmla="*/ 142157 w 608627"/>
                <a:gd name="connsiteY45" fmla="*/ 224757 h 441863"/>
                <a:gd name="connsiteX46" fmla="*/ 130092 w 608627"/>
                <a:gd name="connsiteY46" fmla="*/ 191608 h 441863"/>
                <a:gd name="connsiteX47" fmla="*/ 112697 w 608627"/>
                <a:gd name="connsiteY47" fmla="*/ 161633 h 441863"/>
                <a:gd name="connsiteX48" fmla="*/ 119430 w 608627"/>
                <a:gd name="connsiteY48" fmla="*/ 125962 h 441863"/>
                <a:gd name="connsiteX49" fmla="*/ 117747 w 608627"/>
                <a:gd name="connsiteY49" fmla="*/ 118399 h 441863"/>
                <a:gd name="connsiteX50" fmla="*/ 117466 w 608627"/>
                <a:gd name="connsiteY50" fmla="*/ 76658 h 441863"/>
                <a:gd name="connsiteX51" fmla="*/ 141876 w 608627"/>
                <a:gd name="connsiteY51" fmla="*/ 33984 h 441863"/>
                <a:gd name="connsiteX52" fmla="*/ 164509 w 608627"/>
                <a:gd name="connsiteY52" fmla="*/ 15308 h 441863"/>
                <a:gd name="connsiteX53" fmla="*/ 186393 w 608627"/>
                <a:gd name="connsiteY53" fmla="*/ 4103 h 441863"/>
                <a:gd name="connsiteX54" fmla="*/ 206408 w 608627"/>
                <a:gd name="connsiteY54" fmla="*/ 368 h 441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8627" h="441863">
                  <a:moveTo>
                    <a:pt x="467299" y="61262"/>
                  </a:moveTo>
                  <a:lnTo>
                    <a:pt x="467299" y="88065"/>
                  </a:lnTo>
                  <a:lnTo>
                    <a:pt x="440549" y="88065"/>
                  </a:lnTo>
                  <a:lnTo>
                    <a:pt x="440549" y="108704"/>
                  </a:lnTo>
                  <a:lnTo>
                    <a:pt x="467299" y="108704"/>
                  </a:lnTo>
                  <a:lnTo>
                    <a:pt x="467299" y="135508"/>
                  </a:lnTo>
                  <a:lnTo>
                    <a:pt x="488064" y="135508"/>
                  </a:lnTo>
                  <a:lnTo>
                    <a:pt x="488064" y="108704"/>
                  </a:lnTo>
                  <a:lnTo>
                    <a:pt x="514814" y="108704"/>
                  </a:lnTo>
                  <a:lnTo>
                    <a:pt x="514814" y="88065"/>
                  </a:lnTo>
                  <a:lnTo>
                    <a:pt x="488064" y="88065"/>
                  </a:lnTo>
                  <a:lnTo>
                    <a:pt x="488064" y="61262"/>
                  </a:lnTo>
                  <a:close/>
                  <a:moveTo>
                    <a:pt x="436901" y="8309"/>
                  </a:moveTo>
                  <a:lnTo>
                    <a:pt x="518555" y="8309"/>
                  </a:lnTo>
                  <a:cubicBezTo>
                    <a:pt x="568315" y="8309"/>
                    <a:pt x="608627" y="48654"/>
                    <a:pt x="608627" y="98245"/>
                  </a:cubicBezTo>
                  <a:cubicBezTo>
                    <a:pt x="608627" y="147929"/>
                    <a:pt x="568315" y="188180"/>
                    <a:pt x="518555" y="188180"/>
                  </a:cubicBezTo>
                  <a:lnTo>
                    <a:pt x="457478" y="188180"/>
                  </a:lnTo>
                  <a:lnTo>
                    <a:pt x="416043" y="229459"/>
                  </a:lnTo>
                  <a:cubicBezTo>
                    <a:pt x="413331" y="232354"/>
                    <a:pt x="408467" y="230393"/>
                    <a:pt x="408467" y="226377"/>
                  </a:cubicBezTo>
                  <a:lnTo>
                    <a:pt x="408467" y="183511"/>
                  </a:lnTo>
                  <a:cubicBezTo>
                    <a:pt x="372644" y="171557"/>
                    <a:pt x="346829" y="137936"/>
                    <a:pt x="346829" y="98245"/>
                  </a:cubicBezTo>
                  <a:cubicBezTo>
                    <a:pt x="346829" y="48561"/>
                    <a:pt x="387142" y="8309"/>
                    <a:pt x="436901" y="8309"/>
                  </a:cubicBezTo>
                  <a:close/>
                  <a:moveTo>
                    <a:pt x="206408" y="368"/>
                  </a:moveTo>
                  <a:cubicBezTo>
                    <a:pt x="228105" y="-1500"/>
                    <a:pt x="244565" y="4009"/>
                    <a:pt x="256349" y="10919"/>
                  </a:cubicBezTo>
                  <a:cubicBezTo>
                    <a:pt x="273932" y="20818"/>
                    <a:pt x="280666" y="33611"/>
                    <a:pt x="280666" y="33611"/>
                  </a:cubicBezTo>
                  <a:cubicBezTo>
                    <a:pt x="280666" y="33611"/>
                    <a:pt x="321255" y="36505"/>
                    <a:pt x="307507" y="118492"/>
                  </a:cubicBezTo>
                  <a:cubicBezTo>
                    <a:pt x="307133" y="121013"/>
                    <a:pt x="306478" y="123628"/>
                    <a:pt x="305730" y="126149"/>
                  </a:cubicBezTo>
                  <a:cubicBezTo>
                    <a:pt x="313399" y="126149"/>
                    <a:pt x="321349" y="132125"/>
                    <a:pt x="312838" y="161820"/>
                  </a:cubicBezTo>
                  <a:cubicBezTo>
                    <a:pt x="306291" y="184978"/>
                    <a:pt x="300119" y="191514"/>
                    <a:pt x="295536" y="191888"/>
                  </a:cubicBezTo>
                  <a:cubicBezTo>
                    <a:pt x="293946" y="202440"/>
                    <a:pt x="289831" y="214019"/>
                    <a:pt x="283471" y="224944"/>
                  </a:cubicBezTo>
                  <a:lnTo>
                    <a:pt x="283471" y="266311"/>
                  </a:lnTo>
                  <a:cubicBezTo>
                    <a:pt x="283471" y="267805"/>
                    <a:pt x="284220" y="269205"/>
                    <a:pt x="285529" y="269766"/>
                  </a:cubicBezTo>
                  <a:cubicBezTo>
                    <a:pt x="297500" y="275555"/>
                    <a:pt x="356139" y="305156"/>
                    <a:pt x="410383" y="349698"/>
                  </a:cubicBezTo>
                  <a:cubicBezTo>
                    <a:pt x="420110" y="357729"/>
                    <a:pt x="425628" y="369775"/>
                    <a:pt x="425721" y="382007"/>
                  </a:cubicBezTo>
                  <a:lnTo>
                    <a:pt x="425721" y="441863"/>
                  </a:lnTo>
                  <a:lnTo>
                    <a:pt x="240824" y="441863"/>
                  </a:lnTo>
                  <a:lnTo>
                    <a:pt x="222587" y="358569"/>
                  </a:lnTo>
                  <a:cubicBezTo>
                    <a:pt x="259342" y="307117"/>
                    <a:pt x="219688" y="304689"/>
                    <a:pt x="212861" y="304689"/>
                  </a:cubicBezTo>
                  <a:cubicBezTo>
                    <a:pt x="205846" y="304689"/>
                    <a:pt x="166192" y="307117"/>
                    <a:pt x="203134" y="358569"/>
                  </a:cubicBezTo>
                  <a:lnTo>
                    <a:pt x="184897" y="441863"/>
                  </a:lnTo>
                  <a:lnTo>
                    <a:pt x="0" y="441863"/>
                  </a:lnTo>
                  <a:lnTo>
                    <a:pt x="0" y="382007"/>
                  </a:lnTo>
                  <a:cubicBezTo>
                    <a:pt x="0" y="369401"/>
                    <a:pt x="5518" y="357355"/>
                    <a:pt x="15245" y="349325"/>
                  </a:cubicBezTo>
                  <a:cubicBezTo>
                    <a:pt x="69582" y="304783"/>
                    <a:pt x="128222" y="275275"/>
                    <a:pt x="140006" y="269392"/>
                  </a:cubicBezTo>
                  <a:cubicBezTo>
                    <a:pt x="141315" y="268832"/>
                    <a:pt x="142157" y="267431"/>
                    <a:pt x="142157" y="265937"/>
                  </a:cubicBezTo>
                  <a:lnTo>
                    <a:pt x="142157" y="224757"/>
                  </a:lnTo>
                  <a:cubicBezTo>
                    <a:pt x="135797" y="213645"/>
                    <a:pt x="131682" y="202066"/>
                    <a:pt x="130092" y="191608"/>
                  </a:cubicBezTo>
                  <a:cubicBezTo>
                    <a:pt x="125416" y="191234"/>
                    <a:pt x="119337" y="184791"/>
                    <a:pt x="112697" y="161633"/>
                  </a:cubicBezTo>
                  <a:cubicBezTo>
                    <a:pt x="104373" y="132312"/>
                    <a:pt x="111855" y="126149"/>
                    <a:pt x="119430" y="125962"/>
                  </a:cubicBezTo>
                  <a:cubicBezTo>
                    <a:pt x="118869" y="123534"/>
                    <a:pt x="118215" y="120920"/>
                    <a:pt x="117747" y="118399"/>
                  </a:cubicBezTo>
                  <a:cubicBezTo>
                    <a:pt x="114754" y="103551"/>
                    <a:pt x="114006" y="89918"/>
                    <a:pt x="117466" y="76658"/>
                  </a:cubicBezTo>
                  <a:cubicBezTo>
                    <a:pt x="121675" y="59010"/>
                    <a:pt x="131214" y="44909"/>
                    <a:pt x="141876" y="33984"/>
                  </a:cubicBezTo>
                  <a:cubicBezTo>
                    <a:pt x="148610" y="26794"/>
                    <a:pt x="156372" y="20444"/>
                    <a:pt x="164509" y="15308"/>
                  </a:cubicBezTo>
                  <a:cubicBezTo>
                    <a:pt x="171056" y="10733"/>
                    <a:pt x="178444" y="6811"/>
                    <a:pt x="186393" y="4103"/>
                  </a:cubicBezTo>
                  <a:cubicBezTo>
                    <a:pt x="192660" y="2142"/>
                    <a:pt x="199393" y="741"/>
                    <a:pt x="206408" y="3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</a:p>
          </p:txBody>
        </p:sp>
        <p:sp>
          <p:nvSpPr>
            <p:cNvPr id="9" name="ïślíďe"/>
            <p:cNvSpPr/>
            <p:nvPr/>
          </p:nvSpPr>
          <p:spPr bwMode="auto">
            <a:xfrm>
              <a:off x="10069241" y="2259000"/>
              <a:ext cx="876590" cy="790476"/>
            </a:xfrm>
            <a:custGeom>
              <a:avLst/>
              <a:gdLst>
                <a:gd name="connsiteX0" fmla="*/ 521432 w 608344"/>
                <a:gd name="connsiteY0" fmla="*/ 370453 h 548582"/>
                <a:gd name="connsiteX1" fmla="*/ 465737 w 608344"/>
                <a:gd name="connsiteY1" fmla="*/ 425787 h 548582"/>
                <a:gd name="connsiteX2" fmla="*/ 442491 w 608344"/>
                <a:gd name="connsiteY2" fmla="*/ 402479 h 548582"/>
                <a:gd name="connsiteX3" fmla="*/ 418201 w 608344"/>
                <a:gd name="connsiteY3" fmla="*/ 426545 h 548582"/>
                <a:gd name="connsiteX4" fmla="*/ 441447 w 608344"/>
                <a:gd name="connsiteY4" fmla="*/ 449948 h 548582"/>
                <a:gd name="connsiteX5" fmla="*/ 465642 w 608344"/>
                <a:gd name="connsiteY5" fmla="*/ 474204 h 548582"/>
                <a:gd name="connsiteX6" fmla="*/ 489932 w 608344"/>
                <a:gd name="connsiteY6" fmla="*/ 450043 h 548582"/>
                <a:gd name="connsiteX7" fmla="*/ 545532 w 608344"/>
                <a:gd name="connsiteY7" fmla="*/ 394709 h 548582"/>
                <a:gd name="connsiteX8" fmla="*/ 481962 w 608344"/>
                <a:gd name="connsiteY8" fmla="*/ 296170 h 548582"/>
                <a:gd name="connsiteX9" fmla="*/ 608344 w 608344"/>
                <a:gd name="connsiteY9" fmla="*/ 422376 h 548582"/>
                <a:gd name="connsiteX10" fmla="*/ 481962 w 608344"/>
                <a:gd name="connsiteY10" fmla="*/ 548582 h 548582"/>
                <a:gd name="connsiteX11" fmla="*/ 355579 w 608344"/>
                <a:gd name="connsiteY11" fmla="*/ 422376 h 548582"/>
                <a:gd name="connsiteX12" fmla="*/ 481962 w 608344"/>
                <a:gd name="connsiteY12" fmla="*/ 296170 h 548582"/>
                <a:gd name="connsiteX13" fmla="*/ 255835 w 608344"/>
                <a:gd name="connsiteY13" fmla="*/ 446 h 548582"/>
                <a:gd name="connsiteX14" fmla="*/ 317801 w 608344"/>
                <a:gd name="connsiteY14" fmla="*/ 13616 h 548582"/>
                <a:gd name="connsiteX15" fmla="*/ 348072 w 608344"/>
                <a:gd name="connsiteY15" fmla="*/ 41661 h 548582"/>
                <a:gd name="connsiteX16" fmla="*/ 381190 w 608344"/>
                <a:gd name="connsiteY16" fmla="*/ 146831 h 548582"/>
                <a:gd name="connsiteX17" fmla="*/ 378913 w 608344"/>
                <a:gd name="connsiteY17" fmla="*/ 156211 h 548582"/>
                <a:gd name="connsiteX18" fmla="*/ 387833 w 608344"/>
                <a:gd name="connsiteY18" fmla="*/ 200458 h 548582"/>
                <a:gd name="connsiteX19" fmla="*/ 366387 w 608344"/>
                <a:gd name="connsiteY19" fmla="*/ 237694 h 548582"/>
                <a:gd name="connsiteX20" fmla="*/ 351393 w 608344"/>
                <a:gd name="connsiteY20" fmla="*/ 278720 h 548582"/>
                <a:gd name="connsiteX21" fmla="*/ 351393 w 608344"/>
                <a:gd name="connsiteY21" fmla="*/ 322873 h 548582"/>
                <a:gd name="connsiteX22" fmla="*/ 317611 w 608344"/>
                <a:gd name="connsiteY22" fmla="*/ 422358 h 548582"/>
                <a:gd name="connsiteX23" fmla="*/ 376635 w 608344"/>
                <a:gd name="connsiteY23" fmla="*/ 548088 h 548582"/>
                <a:gd name="connsiteX24" fmla="*/ 26855 w 608344"/>
                <a:gd name="connsiteY24" fmla="*/ 548088 h 548582"/>
                <a:gd name="connsiteX25" fmla="*/ 0 w 608344"/>
                <a:gd name="connsiteY25" fmla="*/ 521274 h 548582"/>
                <a:gd name="connsiteX26" fmla="*/ 0 w 608344"/>
                <a:gd name="connsiteY26" fmla="*/ 473806 h 548582"/>
                <a:gd name="connsiteX27" fmla="*/ 19453 w 608344"/>
                <a:gd name="connsiteY27" fmla="*/ 432969 h 548582"/>
                <a:gd name="connsiteX28" fmla="*/ 173751 w 608344"/>
                <a:gd name="connsiteY28" fmla="*/ 334242 h 548582"/>
                <a:gd name="connsiteX29" fmla="*/ 176408 w 608344"/>
                <a:gd name="connsiteY29" fmla="*/ 329884 h 548582"/>
                <a:gd name="connsiteX30" fmla="*/ 176408 w 608344"/>
                <a:gd name="connsiteY30" fmla="*/ 278720 h 548582"/>
                <a:gd name="connsiteX31" fmla="*/ 161320 w 608344"/>
                <a:gd name="connsiteY31" fmla="*/ 237694 h 548582"/>
                <a:gd name="connsiteX32" fmla="*/ 139969 w 608344"/>
                <a:gd name="connsiteY32" fmla="*/ 200458 h 548582"/>
                <a:gd name="connsiteX33" fmla="*/ 148320 w 608344"/>
                <a:gd name="connsiteY33" fmla="*/ 156211 h 548582"/>
                <a:gd name="connsiteX34" fmla="*/ 146042 w 608344"/>
                <a:gd name="connsiteY34" fmla="*/ 146736 h 548582"/>
                <a:gd name="connsiteX35" fmla="*/ 145758 w 608344"/>
                <a:gd name="connsiteY35" fmla="*/ 95099 h 548582"/>
                <a:gd name="connsiteX36" fmla="*/ 176029 w 608344"/>
                <a:gd name="connsiteY36" fmla="*/ 42135 h 548582"/>
                <a:gd name="connsiteX37" fmla="*/ 203928 w 608344"/>
                <a:gd name="connsiteY37" fmla="*/ 19017 h 548582"/>
                <a:gd name="connsiteX38" fmla="*/ 231162 w 608344"/>
                <a:gd name="connsiteY38" fmla="*/ 5089 h 548582"/>
                <a:gd name="connsiteX39" fmla="*/ 255835 w 608344"/>
                <a:gd name="connsiteY39" fmla="*/ 446 h 5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344" h="548582">
                  <a:moveTo>
                    <a:pt x="521432" y="370453"/>
                  </a:moveTo>
                  <a:lnTo>
                    <a:pt x="465737" y="425787"/>
                  </a:lnTo>
                  <a:lnTo>
                    <a:pt x="442491" y="402479"/>
                  </a:lnTo>
                  <a:lnTo>
                    <a:pt x="418201" y="426545"/>
                  </a:lnTo>
                  <a:lnTo>
                    <a:pt x="441447" y="449948"/>
                  </a:lnTo>
                  <a:lnTo>
                    <a:pt x="465642" y="474204"/>
                  </a:lnTo>
                  <a:lnTo>
                    <a:pt x="489932" y="450043"/>
                  </a:lnTo>
                  <a:lnTo>
                    <a:pt x="545532" y="394709"/>
                  </a:lnTo>
                  <a:close/>
                  <a:moveTo>
                    <a:pt x="481962" y="296170"/>
                  </a:moveTo>
                  <a:cubicBezTo>
                    <a:pt x="551795" y="296170"/>
                    <a:pt x="608344" y="352641"/>
                    <a:pt x="608344" y="422376"/>
                  </a:cubicBezTo>
                  <a:cubicBezTo>
                    <a:pt x="608344" y="492111"/>
                    <a:pt x="551795" y="548582"/>
                    <a:pt x="481962" y="548582"/>
                  </a:cubicBezTo>
                  <a:cubicBezTo>
                    <a:pt x="412129" y="548582"/>
                    <a:pt x="355579" y="492111"/>
                    <a:pt x="355579" y="422376"/>
                  </a:cubicBezTo>
                  <a:cubicBezTo>
                    <a:pt x="355579" y="352641"/>
                    <a:pt x="412129" y="296170"/>
                    <a:pt x="481962" y="296170"/>
                  </a:cubicBezTo>
                  <a:close/>
                  <a:moveTo>
                    <a:pt x="255835" y="446"/>
                  </a:moveTo>
                  <a:cubicBezTo>
                    <a:pt x="282785" y="-1828"/>
                    <a:pt x="303187" y="4899"/>
                    <a:pt x="317801" y="13616"/>
                  </a:cubicBezTo>
                  <a:cubicBezTo>
                    <a:pt x="339721" y="25744"/>
                    <a:pt x="348072" y="41661"/>
                    <a:pt x="348072" y="41661"/>
                  </a:cubicBezTo>
                  <a:cubicBezTo>
                    <a:pt x="348072" y="41661"/>
                    <a:pt x="398176" y="45167"/>
                    <a:pt x="381190" y="146831"/>
                  </a:cubicBezTo>
                  <a:cubicBezTo>
                    <a:pt x="380621" y="149863"/>
                    <a:pt x="379862" y="153085"/>
                    <a:pt x="378913" y="156211"/>
                  </a:cubicBezTo>
                  <a:cubicBezTo>
                    <a:pt x="388592" y="156211"/>
                    <a:pt x="398271" y="163507"/>
                    <a:pt x="387833" y="200458"/>
                  </a:cubicBezTo>
                  <a:cubicBezTo>
                    <a:pt x="379672" y="229262"/>
                    <a:pt x="372080" y="237221"/>
                    <a:pt x="366387" y="237694"/>
                  </a:cubicBezTo>
                  <a:cubicBezTo>
                    <a:pt x="364394" y="250675"/>
                    <a:pt x="359175" y="265076"/>
                    <a:pt x="351393" y="278720"/>
                  </a:cubicBezTo>
                  <a:lnTo>
                    <a:pt x="351393" y="322873"/>
                  </a:lnTo>
                  <a:cubicBezTo>
                    <a:pt x="330232" y="350539"/>
                    <a:pt x="317611" y="385027"/>
                    <a:pt x="317611" y="422358"/>
                  </a:cubicBezTo>
                  <a:cubicBezTo>
                    <a:pt x="317611" y="472764"/>
                    <a:pt x="340480" y="518053"/>
                    <a:pt x="376635" y="548088"/>
                  </a:cubicBezTo>
                  <a:lnTo>
                    <a:pt x="26855" y="548088"/>
                  </a:lnTo>
                  <a:cubicBezTo>
                    <a:pt x="12052" y="548088"/>
                    <a:pt x="0" y="536055"/>
                    <a:pt x="0" y="521274"/>
                  </a:cubicBezTo>
                  <a:lnTo>
                    <a:pt x="0" y="473806"/>
                  </a:lnTo>
                  <a:cubicBezTo>
                    <a:pt x="0" y="457983"/>
                    <a:pt x="7212" y="443013"/>
                    <a:pt x="19453" y="432969"/>
                  </a:cubicBezTo>
                  <a:cubicBezTo>
                    <a:pt x="86638" y="377921"/>
                    <a:pt x="159043" y="341443"/>
                    <a:pt x="173751" y="334242"/>
                  </a:cubicBezTo>
                  <a:cubicBezTo>
                    <a:pt x="175365" y="333484"/>
                    <a:pt x="176408" y="331779"/>
                    <a:pt x="176408" y="329884"/>
                  </a:cubicBezTo>
                  <a:lnTo>
                    <a:pt x="176408" y="278720"/>
                  </a:lnTo>
                  <a:cubicBezTo>
                    <a:pt x="168437" y="265076"/>
                    <a:pt x="163313" y="250675"/>
                    <a:pt x="161320" y="237694"/>
                  </a:cubicBezTo>
                  <a:cubicBezTo>
                    <a:pt x="155627" y="237221"/>
                    <a:pt x="148035" y="229072"/>
                    <a:pt x="139969" y="200458"/>
                  </a:cubicBezTo>
                  <a:cubicBezTo>
                    <a:pt x="129531" y="164170"/>
                    <a:pt x="138925" y="156496"/>
                    <a:pt x="148320" y="156211"/>
                  </a:cubicBezTo>
                  <a:cubicBezTo>
                    <a:pt x="147371" y="153085"/>
                    <a:pt x="146612" y="149863"/>
                    <a:pt x="146042" y="146736"/>
                  </a:cubicBezTo>
                  <a:cubicBezTo>
                    <a:pt x="142436" y="128450"/>
                    <a:pt x="141487" y="111396"/>
                    <a:pt x="145758" y="95099"/>
                  </a:cubicBezTo>
                  <a:cubicBezTo>
                    <a:pt x="150787" y="73212"/>
                    <a:pt x="162744" y="55684"/>
                    <a:pt x="176029" y="42135"/>
                  </a:cubicBezTo>
                  <a:cubicBezTo>
                    <a:pt x="184379" y="33134"/>
                    <a:pt x="193869" y="25459"/>
                    <a:pt x="203928" y="19017"/>
                  </a:cubicBezTo>
                  <a:cubicBezTo>
                    <a:pt x="212183" y="13332"/>
                    <a:pt x="221293" y="8405"/>
                    <a:pt x="231162" y="5089"/>
                  </a:cubicBezTo>
                  <a:cubicBezTo>
                    <a:pt x="238849" y="2625"/>
                    <a:pt x="247105" y="825"/>
                    <a:pt x="25583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</a:p>
          </p:txBody>
        </p:sp>
        <p:sp>
          <p:nvSpPr>
            <p:cNvPr id="10" name="ïṡliḑè"/>
            <p:cNvSpPr txBox="1"/>
            <p:nvPr/>
          </p:nvSpPr>
          <p:spPr bwMode="auto">
            <a:xfrm>
              <a:off x="3759543" y="3061101"/>
              <a:ext cx="2025902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>
                  <a:solidFill>
                    <a:schemeClr val="accent2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Text here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1" name="îŝḷîḑê"/>
            <p:cNvSpPr txBox="1"/>
            <p:nvPr/>
          </p:nvSpPr>
          <p:spPr bwMode="auto">
            <a:xfrm>
              <a:off x="9494584" y="3061101"/>
              <a:ext cx="2025902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buFontTx/>
                <a:buNone/>
                <a:defRPr b="1">
                  <a:solidFill>
                    <a:schemeClr val="accent2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Text here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13" name="îṣľíďê"/>
            <p:cNvSpPr txBox="1"/>
            <p:nvPr/>
          </p:nvSpPr>
          <p:spPr>
            <a:xfrm>
              <a:off x="6906000" y="1778636"/>
              <a:ext cx="4505723" cy="2140604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/>
                <a:t>Unified fonts make reading more fluent.</a:t>
              </a:r>
              <a:br>
                <a:rPr lang="en-US" altLang="zh-CN" sz="1400"/>
              </a:br>
              <a:r>
                <a:rPr lang="en-US" altLang="zh-CN" sz="1400"/>
                <a:t>Theme color makes PPT more convenient to change.</a:t>
              </a:r>
              <a:br>
                <a:rPr lang="en-US" altLang="zh-CN" sz="1400"/>
              </a:br>
              <a:r>
                <a:rPr lang="en-US" altLang="zh-CN" sz="1400"/>
                <a:t>Adjust the spacing to adapt to Chinese typesetting, use the reference line in PPT.</a:t>
              </a:r>
              <a:endParaRPr lang="en-US" sz="1600" b="1" dirty="0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028700"/>
            <a:ext cx="10554335" cy="5713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博客正文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675" y="1028700"/>
            <a:ext cx="9392920" cy="5725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留言系统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1028700"/>
            <a:ext cx="9098280" cy="543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任务进展情况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19547" y="5134866"/>
            <a:ext cx="1152906" cy="10024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>
                  <a:lumMod val="8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5" name="20754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01247" y="1841729"/>
            <a:ext cx="9789506" cy="4301896"/>
            <a:chOff x="1201247" y="1841729"/>
            <a:chExt cx="9789506" cy="4301896"/>
          </a:xfrm>
        </p:grpSpPr>
        <p:sp>
          <p:nvSpPr>
            <p:cNvPr id="26" name="íśḻidê"/>
            <p:cNvSpPr/>
            <p:nvPr/>
          </p:nvSpPr>
          <p:spPr bwMode="auto">
            <a:xfrm>
              <a:off x="3619306" y="3537941"/>
              <a:ext cx="1686396" cy="889723"/>
            </a:xfrm>
            <a:custGeom>
              <a:avLst/>
              <a:gdLst>
                <a:gd name="T0" fmla="*/ 683 w 2813"/>
                <a:gd name="T1" fmla="*/ 655 h 1487"/>
                <a:gd name="T2" fmla="*/ 518 w 2813"/>
                <a:gd name="T3" fmla="*/ 0 h 1487"/>
                <a:gd name="T4" fmla="*/ 0 w 2813"/>
                <a:gd name="T5" fmla="*/ 659 h 1487"/>
                <a:gd name="T6" fmla="*/ 208 w 2813"/>
                <a:gd name="T7" fmla="*/ 1487 h 1487"/>
                <a:gd name="T8" fmla="*/ 2813 w 2813"/>
                <a:gd name="T9" fmla="*/ 713 h 1487"/>
                <a:gd name="T10" fmla="*/ 2562 w 2813"/>
                <a:gd name="T11" fmla="*/ 96 h 1487"/>
                <a:gd name="T12" fmla="*/ 683 w 2813"/>
                <a:gd name="T13" fmla="*/ 655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3" h="1487">
                  <a:moveTo>
                    <a:pt x="683" y="655"/>
                  </a:moveTo>
                  <a:cubicBezTo>
                    <a:pt x="518" y="0"/>
                    <a:pt x="518" y="0"/>
                    <a:pt x="518" y="0"/>
                  </a:cubicBezTo>
                  <a:cubicBezTo>
                    <a:pt x="437" y="278"/>
                    <a:pt x="250" y="514"/>
                    <a:pt x="0" y="659"/>
                  </a:cubicBezTo>
                  <a:cubicBezTo>
                    <a:pt x="208" y="1487"/>
                    <a:pt x="208" y="1487"/>
                    <a:pt x="208" y="1487"/>
                  </a:cubicBezTo>
                  <a:cubicBezTo>
                    <a:pt x="1077" y="1229"/>
                    <a:pt x="1945" y="971"/>
                    <a:pt x="2813" y="713"/>
                  </a:cubicBezTo>
                  <a:cubicBezTo>
                    <a:pt x="2679" y="537"/>
                    <a:pt x="2590" y="326"/>
                    <a:pt x="2562" y="96"/>
                  </a:cubicBezTo>
                  <a:cubicBezTo>
                    <a:pt x="1936" y="282"/>
                    <a:pt x="1310" y="468"/>
                    <a:pt x="683" y="6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/>
            </a:p>
          </p:txBody>
        </p:sp>
        <p:sp>
          <p:nvSpPr>
            <p:cNvPr id="27" name="ïṧļïdê"/>
            <p:cNvSpPr/>
            <p:nvPr/>
          </p:nvSpPr>
          <p:spPr bwMode="auto">
            <a:xfrm>
              <a:off x="6600771" y="2788432"/>
              <a:ext cx="1397044" cy="768629"/>
            </a:xfrm>
            <a:custGeom>
              <a:avLst/>
              <a:gdLst>
                <a:gd name="T0" fmla="*/ 126 w 2333"/>
                <a:gd name="T1" fmla="*/ 1286 h 1286"/>
                <a:gd name="T2" fmla="*/ 2333 w 2333"/>
                <a:gd name="T3" fmla="*/ 630 h 1286"/>
                <a:gd name="T4" fmla="*/ 2126 w 2333"/>
                <a:gd name="T5" fmla="*/ 0 h 1286"/>
                <a:gd name="T6" fmla="*/ 0 w 2333"/>
                <a:gd name="T7" fmla="*/ 632 h 1286"/>
                <a:gd name="T8" fmla="*/ 126 w 2333"/>
                <a:gd name="T9" fmla="*/ 1286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3" h="1286">
                  <a:moveTo>
                    <a:pt x="126" y="1286"/>
                  </a:moveTo>
                  <a:cubicBezTo>
                    <a:pt x="862" y="1067"/>
                    <a:pt x="1597" y="849"/>
                    <a:pt x="2333" y="630"/>
                  </a:cubicBezTo>
                  <a:cubicBezTo>
                    <a:pt x="2222" y="441"/>
                    <a:pt x="2150" y="228"/>
                    <a:pt x="2126" y="0"/>
                  </a:cubicBezTo>
                  <a:cubicBezTo>
                    <a:pt x="1417" y="210"/>
                    <a:pt x="708" y="421"/>
                    <a:pt x="0" y="632"/>
                  </a:cubicBezTo>
                  <a:cubicBezTo>
                    <a:pt x="100" y="835"/>
                    <a:pt x="142" y="1060"/>
                    <a:pt x="126" y="128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/>
            </a:p>
          </p:txBody>
        </p:sp>
        <p:sp>
          <p:nvSpPr>
            <p:cNvPr id="28" name="iṣḻiḋè"/>
            <p:cNvSpPr/>
            <p:nvPr/>
          </p:nvSpPr>
          <p:spPr bwMode="auto">
            <a:xfrm>
              <a:off x="9665091" y="1866842"/>
              <a:ext cx="1325662" cy="834913"/>
            </a:xfrm>
            <a:custGeom>
              <a:avLst/>
              <a:gdLst>
                <a:gd name="T0" fmla="*/ 170 w 2214"/>
                <a:gd name="T1" fmla="*/ 1293 h 1396"/>
                <a:gd name="T2" fmla="*/ 1100 w 2214"/>
                <a:gd name="T3" fmla="*/ 1016 h 1396"/>
                <a:gd name="T4" fmla="*/ 1213 w 2214"/>
                <a:gd name="T5" fmla="*/ 1396 h 1396"/>
                <a:gd name="T6" fmla="*/ 2214 w 2214"/>
                <a:gd name="T7" fmla="*/ 340 h 1396"/>
                <a:gd name="T8" fmla="*/ 800 w 2214"/>
                <a:gd name="T9" fmla="*/ 0 h 1396"/>
                <a:gd name="T10" fmla="*/ 912 w 2214"/>
                <a:gd name="T11" fmla="*/ 380 h 1396"/>
                <a:gd name="T12" fmla="*/ 0 w 2214"/>
                <a:gd name="T13" fmla="*/ 652 h 1396"/>
                <a:gd name="T14" fmla="*/ 170 w 2214"/>
                <a:gd name="T15" fmla="*/ 1293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4" h="1396">
                  <a:moveTo>
                    <a:pt x="170" y="1293"/>
                  </a:moveTo>
                  <a:cubicBezTo>
                    <a:pt x="480" y="1200"/>
                    <a:pt x="790" y="1108"/>
                    <a:pt x="1100" y="1016"/>
                  </a:cubicBezTo>
                  <a:cubicBezTo>
                    <a:pt x="1213" y="1396"/>
                    <a:pt x="1213" y="1396"/>
                    <a:pt x="1213" y="1396"/>
                  </a:cubicBezTo>
                  <a:cubicBezTo>
                    <a:pt x="2214" y="340"/>
                    <a:pt x="2214" y="340"/>
                    <a:pt x="2214" y="340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912" y="380"/>
                    <a:pt x="912" y="380"/>
                    <a:pt x="912" y="380"/>
                  </a:cubicBezTo>
                  <a:cubicBezTo>
                    <a:pt x="608" y="471"/>
                    <a:pt x="304" y="561"/>
                    <a:pt x="0" y="652"/>
                  </a:cubicBezTo>
                  <a:cubicBezTo>
                    <a:pt x="99" y="846"/>
                    <a:pt x="159" y="1063"/>
                    <a:pt x="170" y="129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/>
            </a:p>
          </p:txBody>
        </p:sp>
        <p:sp>
          <p:nvSpPr>
            <p:cNvPr id="29" name="îṩḻiḍe"/>
            <p:cNvSpPr/>
            <p:nvPr/>
          </p:nvSpPr>
          <p:spPr bwMode="auto">
            <a:xfrm>
              <a:off x="1201247" y="3323795"/>
              <a:ext cx="1501567" cy="769904"/>
            </a:xfrm>
            <a:custGeom>
              <a:avLst/>
              <a:gdLst>
                <a:gd name="T0" fmla="*/ 2332 w 2506"/>
                <a:gd name="T1" fmla="*/ 0 h 1288"/>
                <a:gd name="T2" fmla="*/ 0 w 2506"/>
                <a:gd name="T3" fmla="*/ 650 h 1288"/>
                <a:gd name="T4" fmla="*/ 180 w 2506"/>
                <a:gd name="T5" fmla="*/ 1288 h 1288"/>
                <a:gd name="T6" fmla="*/ 2506 w 2506"/>
                <a:gd name="T7" fmla="*/ 641 h 1288"/>
                <a:gd name="T8" fmla="*/ 2332 w 2506"/>
                <a:gd name="T9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6" h="1288">
                  <a:moveTo>
                    <a:pt x="2332" y="0"/>
                  </a:moveTo>
                  <a:cubicBezTo>
                    <a:pt x="0" y="650"/>
                    <a:pt x="0" y="650"/>
                    <a:pt x="0" y="650"/>
                  </a:cubicBezTo>
                  <a:cubicBezTo>
                    <a:pt x="180" y="1288"/>
                    <a:pt x="180" y="1288"/>
                    <a:pt x="180" y="1288"/>
                  </a:cubicBezTo>
                  <a:cubicBezTo>
                    <a:pt x="2506" y="641"/>
                    <a:pt x="2506" y="641"/>
                    <a:pt x="2506" y="641"/>
                  </a:cubicBezTo>
                  <a:cubicBezTo>
                    <a:pt x="2385" y="449"/>
                    <a:pt x="2325" y="227"/>
                    <a:pt x="233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/>
            </a:p>
          </p:txBody>
        </p:sp>
        <p:sp>
          <p:nvSpPr>
            <p:cNvPr id="30" name="îṣ1ïḓè"/>
            <p:cNvSpPr/>
            <p:nvPr/>
          </p:nvSpPr>
          <p:spPr bwMode="auto">
            <a:xfrm>
              <a:off x="2720139" y="2788432"/>
              <a:ext cx="1116384" cy="11140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/>
            <a:p>
              <a:pPr algn="ctr"/>
              <a:endParaRPr lang="en-US" sz="1400" b="1" dirty="0"/>
            </a:p>
          </p:txBody>
        </p:sp>
        <p:sp>
          <p:nvSpPr>
            <p:cNvPr id="31" name="íṡḷíḓè"/>
            <p:cNvSpPr/>
            <p:nvPr/>
          </p:nvSpPr>
          <p:spPr bwMode="auto">
            <a:xfrm>
              <a:off x="5295210" y="2884118"/>
              <a:ext cx="1237026" cy="12349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noFill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/>
            <a:p>
              <a:pPr algn="ctr"/>
              <a:endParaRPr lang="en-US" sz="1400" b="1" dirty="0"/>
            </a:p>
          </p:txBody>
        </p:sp>
        <p:sp>
          <p:nvSpPr>
            <p:cNvPr id="32" name="ïṥḷiḍè"/>
            <p:cNvSpPr/>
            <p:nvPr/>
          </p:nvSpPr>
          <p:spPr bwMode="auto">
            <a:xfrm>
              <a:off x="7972321" y="1841729"/>
              <a:ext cx="1692770" cy="1690734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txBody>
            <a:bodyPr vert="horz" wrap="square" lIns="91440" tIns="45720" rIns="91440" bIns="45720" numCol="1" anchor="ctr" anchorCtr="0" compatLnSpc="1">
              <a:normAutofit/>
            </a:bodyPr>
            <a:lstStyle/>
            <a:p>
              <a:pPr algn="ctr"/>
              <a:endParaRPr lang="en-US" sz="1400" b="1" dirty="0"/>
            </a:p>
          </p:txBody>
        </p:sp>
        <p:sp>
          <p:nvSpPr>
            <p:cNvPr id="33" name="iṥ1îḓé"/>
            <p:cNvSpPr/>
            <p:nvPr/>
          </p:nvSpPr>
          <p:spPr bwMode="auto">
            <a:xfrm>
              <a:off x="3082121" y="3156765"/>
              <a:ext cx="392420" cy="377400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sp>
          <p:nvSpPr>
            <p:cNvPr id="34" name="ïşľiḋè"/>
            <p:cNvSpPr/>
            <p:nvPr/>
          </p:nvSpPr>
          <p:spPr bwMode="auto">
            <a:xfrm>
              <a:off x="5717513" y="3312854"/>
              <a:ext cx="392420" cy="377518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sp>
          <p:nvSpPr>
            <p:cNvPr id="35" name="íṩḻïḑè"/>
            <p:cNvSpPr/>
            <p:nvPr/>
          </p:nvSpPr>
          <p:spPr bwMode="auto">
            <a:xfrm>
              <a:off x="8496828" y="2365820"/>
              <a:ext cx="643756" cy="642552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6" name="íṧḻíḑe"/>
            <p:cNvGrpSpPr/>
            <p:nvPr/>
          </p:nvGrpSpPr>
          <p:grpSpPr>
            <a:xfrm>
              <a:off x="7758827" y="4871854"/>
              <a:ext cx="2119757" cy="1111889"/>
              <a:chOff x="2749380" y="3654046"/>
              <a:chExt cx="2119757" cy="1111889"/>
            </a:xfrm>
          </p:grpSpPr>
          <p:sp>
            <p:nvSpPr>
              <p:cNvPr id="48" name="ïs1íḑé"/>
              <p:cNvSpPr/>
              <p:nvPr/>
            </p:nvSpPr>
            <p:spPr bwMode="auto">
              <a:xfrm>
                <a:off x="2749380" y="4041644"/>
                <a:ext cx="2119757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49" name="iŝḻídé"/>
              <p:cNvSpPr txBox="1"/>
              <p:nvPr/>
            </p:nvSpPr>
            <p:spPr bwMode="auto">
              <a:xfrm>
                <a:off x="2749380" y="3654046"/>
                <a:ext cx="211975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37" name="îṩḷïḑé"/>
            <p:cNvGrpSpPr/>
            <p:nvPr/>
          </p:nvGrpSpPr>
          <p:grpSpPr>
            <a:xfrm>
              <a:off x="2218452" y="4871854"/>
              <a:ext cx="2119757" cy="1111889"/>
              <a:chOff x="2749380" y="3654046"/>
              <a:chExt cx="2119757" cy="1111889"/>
            </a:xfrm>
          </p:grpSpPr>
          <p:sp>
            <p:nvSpPr>
              <p:cNvPr id="46" name="îṩḻíḓê"/>
              <p:cNvSpPr/>
              <p:nvPr/>
            </p:nvSpPr>
            <p:spPr bwMode="auto">
              <a:xfrm>
                <a:off x="2749380" y="4041644"/>
                <a:ext cx="2119757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47" name="ïşḻîďê"/>
              <p:cNvSpPr txBox="1"/>
              <p:nvPr/>
            </p:nvSpPr>
            <p:spPr bwMode="auto">
              <a:xfrm>
                <a:off x="2749380" y="3654046"/>
                <a:ext cx="211975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38" name="íSļïďé"/>
            <p:cNvGrpSpPr/>
            <p:nvPr/>
          </p:nvGrpSpPr>
          <p:grpSpPr>
            <a:xfrm>
              <a:off x="4853844" y="4871854"/>
              <a:ext cx="2119757" cy="1111889"/>
              <a:chOff x="2749380" y="3654046"/>
              <a:chExt cx="2119757" cy="1111889"/>
            </a:xfrm>
          </p:grpSpPr>
          <p:sp>
            <p:nvSpPr>
              <p:cNvPr id="44" name="ïS1íďe"/>
              <p:cNvSpPr/>
              <p:nvPr/>
            </p:nvSpPr>
            <p:spPr bwMode="auto">
              <a:xfrm>
                <a:off x="2749380" y="4041644"/>
                <a:ext cx="2119757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45" name="îsḻíḋè"/>
              <p:cNvSpPr txBox="1"/>
              <p:nvPr/>
            </p:nvSpPr>
            <p:spPr bwMode="auto">
              <a:xfrm>
                <a:off x="2749380" y="3654046"/>
                <a:ext cx="211975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cxnSp>
          <p:nvCxnSpPr>
            <p:cNvPr id="39" name="直接连接符 38"/>
            <p:cNvCxnSpPr/>
            <p:nvPr/>
          </p:nvCxnSpPr>
          <p:spPr>
            <a:xfrm>
              <a:off x="4663424" y="4866499"/>
              <a:ext cx="0" cy="1277126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7433611" y="4866499"/>
              <a:ext cx="0" cy="1277126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2" idx="4"/>
              <a:endCxn id="49" idx="0"/>
            </p:cNvCxnSpPr>
            <p:nvPr/>
          </p:nvCxnSpPr>
          <p:spPr>
            <a:xfrm>
              <a:off x="8818706" y="3532463"/>
              <a:ext cx="0" cy="133939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0" idx="4"/>
              <a:endCxn id="47" idx="0"/>
            </p:cNvCxnSpPr>
            <p:nvPr/>
          </p:nvCxnSpPr>
          <p:spPr>
            <a:xfrm>
              <a:off x="3278331" y="3902498"/>
              <a:ext cx="0" cy="969356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1" idx="4"/>
              <a:endCxn id="45" idx="0"/>
            </p:cNvCxnSpPr>
            <p:nvPr/>
          </p:nvCxnSpPr>
          <p:spPr>
            <a:xfrm>
              <a:off x="5913723" y="4119108"/>
              <a:ext cx="0" cy="752746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7a5a8437-cf43-4a41-8396-d843400647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1824" y="1283751"/>
            <a:ext cx="10828664" cy="4668572"/>
            <a:chOff x="691824" y="1283751"/>
            <a:chExt cx="10828664" cy="4668572"/>
          </a:xfrm>
        </p:grpSpPr>
        <p:grpSp>
          <p:nvGrpSpPr>
            <p:cNvPr id="6" name="išḻïďè"/>
            <p:cNvGrpSpPr/>
            <p:nvPr/>
          </p:nvGrpSpPr>
          <p:grpSpPr>
            <a:xfrm>
              <a:off x="691824" y="1702940"/>
              <a:ext cx="2517570" cy="3671336"/>
              <a:chOff x="1919538" y="1815235"/>
              <a:chExt cx="2517570" cy="3671336"/>
            </a:xfrm>
          </p:grpSpPr>
          <p:grpSp>
            <p:nvGrpSpPr>
              <p:cNvPr id="23" name="iŝļiďè"/>
              <p:cNvGrpSpPr/>
              <p:nvPr/>
            </p:nvGrpSpPr>
            <p:grpSpPr>
              <a:xfrm>
                <a:off x="3492783" y="1815235"/>
                <a:ext cx="944325" cy="3671336"/>
                <a:chOff x="2331493" y="1339850"/>
                <a:chExt cx="765085" cy="2974488"/>
              </a:xfrm>
            </p:grpSpPr>
            <p:sp>
              <p:nvSpPr>
                <p:cNvPr id="27" name="í$ḷïḍè"/>
                <p:cNvSpPr/>
                <p:nvPr/>
              </p:nvSpPr>
              <p:spPr bwMode="auto">
                <a:xfrm>
                  <a:off x="2346733" y="1339850"/>
                  <a:ext cx="749845" cy="2974488"/>
                </a:xfrm>
                <a:custGeom>
                  <a:avLst/>
                  <a:gdLst>
                    <a:gd name="T0" fmla="*/ 0 w 488"/>
                    <a:gd name="T1" fmla="*/ 312 h 1936"/>
                    <a:gd name="T2" fmla="*/ 448 w 488"/>
                    <a:gd name="T3" fmla="*/ 3 h 1936"/>
                    <a:gd name="T4" fmla="*/ 478 w 488"/>
                    <a:gd name="T5" fmla="*/ 62 h 1936"/>
                    <a:gd name="T6" fmla="*/ 479 w 488"/>
                    <a:gd name="T7" fmla="*/ 1849 h 1936"/>
                    <a:gd name="T8" fmla="*/ 448 w 488"/>
                    <a:gd name="T9" fmla="*/ 1931 h 1936"/>
                    <a:gd name="T10" fmla="*/ 0 w 488"/>
                    <a:gd name="T11" fmla="*/ 1624 h 1936"/>
                    <a:gd name="T12" fmla="*/ 0 w 488"/>
                    <a:gd name="T13" fmla="*/ 312 h 1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8" h="1936">
                      <a:moveTo>
                        <a:pt x="0" y="312"/>
                      </a:moveTo>
                      <a:cubicBezTo>
                        <a:pt x="448" y="3"/>
                        <a:pt x="448" y="3"/>
                        <a:pt x="448" y="3"/>
                      </a:cubicBezTo>
                      <a:cubicBezTo>
                        <a:pt x="448" y="3"/>
                        <a:pt x="486" y="0"/>
                        <a:pt x="478" y="62"/>
                      </a:cubicBezTo>
                      <a:cubicBezTo>
                        <a:pt x="479" y="1849"/>
                        <a:pt x="479" y="1849"/>
                        <a:pt x="479" y="1849"/>
                      </a:cubicBezTo>
                      <a:cubicBezTo>
                        <a:pt x="479" y="1849"/>
                        <a:pt x="488" y="1936"/>
                        <a:pt x="448" y="1931"/>
                      </a:cubicBezTo>
                      <a:cubicBezTo>
                        <a:pt x="0" y="1624"/>
                        <a:pt x="0" y="1624"/>
                        <a:pt x="0" y="1624"/>
                      </a:cubicBez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chemeClr val="tx1">
                    <a:lumMod val="90000"/>
                    <a:lumOff val="10000"/>
                  </a:schemeClr>
                </a:solidFill>
                <a:ln w="9525" cap="flat">
                  <a:noFill/>
                  <a:prstDash val="solid"/>
                  <a:miter lim="800000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8" name="îs1íḋê"/>
                <p:cNvSpPr/>
                <p:nvPr/>
              </p:nvSpPr>
              <p:spPr bwMode="auto">
                <a:xfrm>
                  <a:off x="2331493" y="1339850"/>
                  <a:ext cx="749845" cy="2974488"/>
                </a:xfrm>
                <a:custGeom>
                  <a:avLst/>
                  <a:gdLst>
                    <a:gd name="T0" fmla="*/ 0 w 488"/>
                    <a:gd name="T1" fmla="*/ 312 h 1936"/>
                    <a:gd name="T2" fmla="*/ 448 w 488"/>
                    <a:gd name="T3" fmla="*/ 3 h 1936"/>
                    <a:gd name="T4" fmla="*/ 478 w 488"/>
                    <a:gd name="T5" fmla="*/ 62 h 1936"/>
                    <a:gd name="T6" fmla="*/ 479 w 488"/>
                    <a:gd name="T7" fmla="*/ 1849 h 1936"/>
                    <a:gd name="T8" fmla="*/ 448 w 488"/>
                    <a:gd name="T9" fmla="*/ 1931 h 1936"/>
                    <a:gd name="T10" fmla="*/ 0 w 488"/>
                    <a:gd name="T11" fmla="*/ 1624 h 1936"/>
                    <a:gd name="T12" fmla="*/ 0 w 488"/>
                    <a:gd name="T13" fmla="*/ 312 h 1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8" h="1936">
                      <a:moveTo>
                        <a:pt x="0" y="312"/>
                      </a:moveTo>
                      <a:cubicBezTo>
                        <a:pt x="448" y="3"/>
                        <a:pt x="448" y="3"/>
                        <a:pt x="448" y="3"/>
                      </a:cubicBezTo>
                      <a:cubicBezTo>
                        <a:pt x="448" y="3"/>
                        <a:pt x="486" y="0"/>
                        <a:pt x="478" y="62"/>
                      </a:cubicBezTo>
                      <a:cubicBezTo>
                        <a:pt x="479" y="1849"/>
                        <a:pt x="479" y="1849"/>
                        <a:pt x="479" y="1849"/>
                      </a:cubicBezTo>
                      <a:cubicBezTo>
                        <a:pt x="479" y="1849"/>
                        <a:pt x="488" y="1936"/>
                        <a:pt x="448" y="1931"/>
                      </a:cubicBezTo>
                      <a:cubicBezTo>
                        <a:pt x="0" y="1624"/>
                        <a:pt x="0" y="1624"/>
                        <a:pt x="0" y="1624"/>
                      </a:cubicBezTo>
                      <a:lnTo>
                        <a:pt x="0" y="31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25000"/>
                        <a:lumOff val="7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25000"/>
                        <a:lumOff val="7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25000"/>
                        <a:lumOff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9525" cap="flat">
                  <a:noFill/>
                  <a:prstDash val="solid"/>
                  <a:miter lim="800000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9" name="iślîďe"/>
                <p:cNvSpPr/>
                <p:nvPr/>
              </p:nvSpPr>
              <p:spPr bwMode="auto">
                <a:xfrm>
                  <a:off x="2385423" y="1573205"/>
                  <a:ext cx="594276" cy="2524374"/>
                </a:xfrm>
                <a:custGeom>
                  <a:avLst/>
                  <a:gdLst>
                    <a:gd name="T0" fmla="*/ 0 w 573"/>
                    <a:gd name="T1" fmla="*/ 325 h 2434"/>
                    <a:gd name="T2" fmla="*/ 573 w 573"/>
                    <a:gd name="T3" fmla="*/ 0 h 2434"/>
                    <a:gd name="T4" fmla="*/ 573 w 573"/>
                    <a:gd name="T5" fmla="*/ 2434 h 2434"/>
                    <a:gd name="T6" fmla="*/ 0 w 573"/>
                    <a:gd name="T7" fmla="*/ 2114 h 2434"/>
                    <a:gd name="T8" fmla="*/ 0 w 573"/>
                    <a:gd name="T9" fmla="*/ 325 h 2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3" h="2434">
                      <a:moveTo>
                        <a:pt x="0" y="325"/>
                      </a:moveTo>
                      <a:lnTo>
                        <a:pt x="573" y="0"/>
                      </a:lnTo>
                      <a:lnTo>
                        <a:pt x="573" y="2434"/>
                      </a:lnTo>
                      <a:lnTo>
                        <a:pt x="0" y="2114"/>
                      </a:lnTo>
                      <a:lnTo>
                        <a:pt x="0" y="325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 lim="800000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24" name="îslíďê"/>
              <p:cNvGrpSpPr/>
              <p:nvPr/>
            </p:nvGrpSpPr>
            <p:grpSpPr>
              <a:xfrm>
                <a:off x="1919538" y="3074859"/>
                <a:ext cx="1573248" cy="2005923"/>
                <a:chOff x="1295400" y="2360386"/>
                <a:chExt cx="1274633" cy="1625182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5" name="îşľide"/>
                <p:cNvSpPr/>
                <p:nvPr/>
              </p:nvSpPr>
              <p:spPr bwMode="auto">
                <a:xfrm>
                  <a:off x="1793223" y="2360386"/>
                  <a:ext cx="322548" cy="323584"/>
                </a:xfrm>
                <a:prstGeom prst="ellipse">
                  <a:avLst/>
                </a:prstGeom>
                <a:grpFill/>
                <a:ln w="9525" cap="flat">
                  <a:noFill/>
                  <a:prstDash val="solid"/>
                  <a:miter lim="800000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6" name="ïṣļiḓè"/>
                <p:cNvSpPr/>
                <p:nvPr/>
              </p:nvSpPr>
              <p:spPr bwMode="auto">
                <a:xfrm>
                  <a:off x="1295400" y="2708861"/>
                  <a:ext cx="1274633" cy="1276707"/>
                </a:xfrm>
                <a:custGeom>
                  <a:avLst/>
                  <a:gdLst>
                    <a:gd name="T0" fmla="*/ 357 w 829"/>
                    <a:gd name="T1" fmla="*/ 0 h 831"/>
                    <a:gd name="T2" fmla="*/ 482 w 829"/>
                    <a:gd name="T3" fmla="*/ 0 h 831"/>
                    <a:gd name="T4" fmla="*/ 594 w 829"/>
                    <a:gd name="T5" fmla="*/ 112 h 831"/>
                    <a:gd name="T6" fmla="*/ 754 w 829"/>
                    <a:gd name="T7" fmla="*/ 43 h 831"/>
                    <a:gd name="T8" fmla="*/ 794 w 829"/>
                    <a:gd name="T9" fmla="*/ 112 h 831"/>
                    <a:gd name="T10" fmla="*/ 594 w 829"/>
                    <a:gd name="T11" fmla="*/ 205 h 831"/>
                    <a:gd name="T12" fmla="*/ 504 w 829"/>
                    <a:gd name="T13" fmla="*/ 115 h 831"/>
                    <a:gd name="T14" fmla="*/ 506 w 829"/>
                    <a:gd name="T15" fmla="*/ 352 h 831"/>
                    <a:gd name="T16" fmla="*/ 602 w 829"/>
                    <a:gd name="T17" fmla="*/ 512 h 831"/>
                    <a:gd name="T18" fmla="*/ 648 w 829"/>
                    <a:gd name="T19" fmla="*/ 712 h 831"/>
                    <a:gd name="T20" fmla="*/ 546 w 829"/>
                    <a:gd name="T21" fmla="*/ 744 h 831"/>
                    <a:gd name="T22" fmla="*/ 517 w 829"/>
                    <a:gd name="T23" fmla="*/ 560 h 831"/>
                    <a:gd name="T24" fmla="*/ 429 w 829"/>
                    <a:gd name="T25" fmla="*/ 432 h 831"/>
                    <a:gd name="T26" fmla="*/ 429 w 829"/>
                    <a:gd name="T27" fmla="*/ 571 h 831"/>
                    <a:gd name="T28" fmla="*/ 333 w 829"/>
                    <a:gd name="T29" fmla="*/ 777 h 831"/>
                    <a:gd name="T30" fmla="*/ 237 w 829"/>
                    <a:gd name="T31" fmla="*/ 749 h 831"/>
                    <a:gd name="T32" fmla="*/ 324 w 829"/>
                    <a:gd name="T33" fmla="*/ 547 h 831"/>
                    <a:gd name="T34" fmla="*/ 336 w 829"/>
                    <a:gd name="T35" fmla="*/ 120 h 831"/>
                    <a:gd name="T36" fmla="*/ 250 w 829"/>
                    <a:gd name="T37" fmla="*/ 200 h 831"/>
                    <a:gd name="T38" fmla="*/ 53 w 829"/>
                    <a:gd name="T39" fmla="*/ 123 h 831"/>
                    <a:gd name="T40" fmla="*/ 85 w 829"/>
                    <a:gd name="T41" fmla="*/ 43 h 831"/>
                    <a:gd name="T42" fmla="*/ 237 w 829"/>
                    <a:gd name="T43" fmla="*/ 109 h 831"/>
                    <a:gd name="T44" fmla="*/ 357 w 829"/>
                    <a:gd name="T45" fmla="*/ 0 h 8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29" h="831">
                      <a:moveTo>
                        <a:pt x="357" y="0"/>
                      </a:moveTo>
                      <a:cubicBezTo>
                        <a:pt x="482" y="0"/>
                        <a:pt x="482" y="0"/>
                        <a:pt x="482" y="0"/>
                      </a:cubicBezTo>
                      <a:cubicBezTo>
                        <a:pt x="594" y="112"/>
                        <a:pt x="594" y="112"/>
                        <a:pt x="594" y="112"/>
                      </a:cubicBezTo>
                      <a:cubicBezTo>
                        <a:pt x="754" y="43"/>
                        <a:pt x="754" y="43"/>
                        <a:pt x="754" y="43"/>
                      </a:cubicBezTo>
                      <a:cubicBezTo>
                        <a:pt x="754" y="43"/>
                        <a:pt x="829" y="37"/>
                        <a:pt x="794" y="112"/>
                      </a:cubicBezTo>
                      <a:cubicBezTo>
                        <a:pt x="594" y="205"/>
                        <a:pt x="594" y="205"/>
                        <a:pt x="594" y="205"/>
                      </a:cubicBezTo>
                      <a:cubicBezTo>
                        <a:pt x="504" y="115"/>
                        <a:pt x="504" y="115"/>
                        <a:pt x="504" y="115"/>
                      </a:cubicBezTo>
                      <a:cubicBezTo>
                        <a:pt x="506" y="352"/>
                        <a:pt x="506" y="352"/>
                        <a:pt x="506" y="352"/>
                      </a:cubicBezTo>
                      <a:cubicBezTo>
                        <a:pt x="602" y="512"/>
                        <a:pt x="602" y="512"/>
                        <a:pt x="602" y="512"/>
                      </a:cubicBezTo>
                      <a:cubicBezTo>
                        <a:pt x="648" y="712"/>
                        <a:pt x="648" y="712"/>
                        <a:pt x="648" y="712"/>
                      </a:cubicBezTo>
                      <a:cubicBezTo>
                        <a:pt x="648" y="712"/>
                        <a:pt x="629" y="809"/>
                        <a:pt x="546" y="744"/>
                      </a:cubicBezTo>
                      <a:cubicBezTo>
                        <a:pt x="517" y="560"/>
                        <a:pt x="517" y="560"/>
                        <a:pt x="517" y="560"/>
                      </a:cubicBezTo>
                      <a:cubicBezTo>
                        <a:pt x="429" y="432"/>
                        <a:pt x="429" y="432"/>
                        <a:pt x="429" y="432"/>
                      </a:cubicBezTo>
                      <a:cubicBezTo>
                        <a:pt x="429" y="571"/>
                        <a:pt x="429" y="571"/>
                        <a:pt x="429" y="571"/>
                      </a:cubicBezTo>
                      <a:cubicBezTo>
                        <a:pt x="333" y="777"/>
                        <a:pt x="333" y="777"/>
                        <a:pt x="333" y="777"/>
                      </a:cubicBezTo>
                      <a:cubicBezTo>
                        <a:pt x="333" y="777"/>
                        <a:pt x="260" y="831"/>
                        <a:pt x="237" y="749"/>
                      </a:cubicBezTo>
                      <a:cubicBezTo>
                        <a:pt x="324" y="547"/>
                        <a:pt x="324" y="547"/>
                        <a:pt x="324" y="547"/>
                      </a:cubicBezTo>
                      <a:cubicBezTo>
                        <a:pt x="336" y="120"/>
                        <a:pt x="336" y="120"/>
                        <a:pt x="336" y="120"/>
                      </a:cubicBezTo>
                      <a:cubicBezTo>
                        <a:pt x="250" y="200"/>
                        <a:pt x="250" y="200"/>
                        <a:pt x="250" y="200"/>
                      </a:cubicBezTo>
                      <a:cubicBezTo>
                        <a:pt x="53" y="123"/>
                        <a:pt x="53" y="123"/>
                        <a:pt x="53" y="123"/>
                      </a:cubicBezTo>
                      <a:cubicBezTo>
                        <a:pt x="53" y="123"/>
                        <a:pt x="0" y="57"/>
                        <a:pt x="85" y="43"/>
                      </a:cubicBezTo>
                      <a:cubicBezTo>
                        <a:pt x="237" y="109"/>
                        <a:pt x="237" y="109"/>
                        <a:pt x="237" y="109"/>
                      </a:cubicBezTo>
                      <a:lnTo>
                        <a:pt x="357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 lim="800000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cxnSp>
          <p:nvCxnSpPr>
            <p:cNvPr id="7" name="直接连接符 6"/>
            <p:cNvCxnSpPr/>
            <p:nvPr/>
          </p:nvCxnSpPr>
          <p:spPr>
            <a:xfrm>
              <a:off x="4521000" y="2507033"/>
              <a:ext cx="6999488" cy="0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śḻíḓe"/>
            <p:cNvSpPr txBox="1"/>
            <p:nvPr/>
          </p:nvSpPr>
          <p:spPr>
            <a:xfrm>
              <a:off x="4462360" y="1283751"/>
              <a:ext cx="6795000" cy="11563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  <a:endParaRPr lang="en-US" altLang="zh-CN" sz="1400" dirty="0"/>
            </a:p>
            <a:p>
              <a:pPr>
                <a:lnSpc>
                  <a:spcPct val="150000"/>
                </a:lnSpc>
              </a:pPr>
              <a:r>
                <a:rPr lang="en-US" altLang="zh-CN" b="1" dirty="0"/>
                <a:t>Theme color makes PPT more convenient to change.</a:t>
              </a:r>
              <a:endParaRPr lang="en-US" altLang="zh-CN" b="1" dirty="0"/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îṥľîdé"/>
            <p:cNvGrpSpPr/>
            <p:nvPr/>
          </p:nvGrpSpPr>
          <p:grpSpPr>
            <a:xfrm>
              <a:off x="8340416" y="3024000"/>
              <a:ext cx="3023613" cy="1192755"/>
              <a:chOff x="7684952" y="3186844"/>
              <a:chExt cx="3023613" cy="1192755"/>
            </a:xfrm>
          </p:grpSpPr>
          <p:sp>
            <p:nvSpPr>
              <p:cNvPr id="21" name="iṩ1ïdê"/>
              <p:cNvSpPr/>
              <p:nvPr/>
            </p:nvSpPr>
            <p:spPr bwMode="auto">
              <a:xfrm>
                <a:off x="7684952" y="3186844"/>
                <a:ext cx="1102434" cy="368022"/>
              </a:xfrm>
              <a:prstGeom prst="roundRect">
                <a:avLst>
                  <a:gd name="adj" fmla="val 14047"/>
                </a:avLst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</a:rPr>
                  <a:t>Text here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ïṡlïḍe"/>
              <p:cNvSpPr/>
              <p:nvPr/>
            </p:nvSpPr>
            <p:spPr bwMode="auto">
              <a:xfrm>
                <a:off x="7684952" y="3554866"/>
                <a:ext cx="3023613" cy="824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10" name="išḻîḍê"/>
            <p:cNvGrpSpPr/>
            <p:nvPr/>
          </p:nvGrpSpPr>
          <p:grpSpPr>
            <a:xfrm>
              <a:off x="4763829" y="3024000"/>
              <a:ext cx="3023613" cy="1192755"/>
              <a:chOff x="3567387" y="3186844"/>
              <a:chExt cx="3023613" cy="1192755"/>
            </a:xfrm>
          </p:grpSpPr>
          <p:sp>
            <p:nvSpPr>
              <p:cNvPr id="19" name="îŝ1íḍe"/>
              <p:cNvSpPr/>
              <p:nvPr/>
            </p:nvSpPr>
            <p:spPr bwMode="auto">
              <a:xfrm>
                <a:off x="3567387" y="3186844"/>
                <a:ext cx="1102434" cy="368022"/>
              </a:xfrm>
              <a:prstGeom prst="roundRect">
                <a:avLst>
                  <a:gd name="adj" fmla="val 14047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</a:rPr>
                  <a:t>Text here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í$1íďê"/>
              <p:cNvSpPr/>
              <p:nvPr/>
            </p:nvSpPr>
            <p:spPr bwMode="auto">
              <a:xfrm>
                <a:off x="3567387" y="3554866"/>
                <a:ext cx="3023613" cy="824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11" name="ïṩḻiḑè"/>
            <p:cNvGrpSpPr/>
            <p:nvPr/>
          </p:nvGrpSpPr>
          <p:grpSpPr>
            <a:xfrm>
              <a:off x="8340416" y="4759568"/>
              <a:ext cx="3023613" cy="1192755"/>
              <a:chOff x="7684952" y="4747796"/>
              <a:chExt cx="3023613" cy="1192755"/>
            </a:xfrm>
          </p:grpSpPr>
          <p:sp>
            <p:nvSpPr>
              <p:cNvPr id="17" name="ïṥlïḋê"/>
              <p:cNvSpPr/>
              <p:nvPr/>
            </p:nvSpPr>
            <p:spPr bwMode="auto">
              <a:xfrm>
                <a:off x="7684952" y="4747796"/>
                <a:ext cx="1102434" cy="368022"/>
              </a:xfrm>
              <a:prstGeom prst="roundRect">
                <a:avLst>
                  <a:gd name="adj" fmla="val 14047"/>
                </a:avLst>
              </a:prstGeom>
              <a:solidFill>
                <a:schemeClr val="accent4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</a:rPr>
                  <a:t>Text here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ïŝļiḋè"/>
              <p:cNvSpPr/>
              <p:nvPr/>
            </p:nvSpPr>
            <p:spPr bwMode="auto">
              <a:xfrm>
                <a:off x="7684952" y="5115818"/>
                <a:ext cx="3023613" cy="824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grpSp>
          <p:nvGrpSpPr>
            <p:cNvPr id="12" name="isḷidé"/>
            <p:cNvGrpSpPr/>
            <p:nvPr/>
          </p:nvGrpSpPr>
          <p:grpSpPr>
            <a:xfrm>
              <a:off x="4763829" y="4759568"/>
              <a:ext cx="3023613" cy="1192755"/>
              <a:chOff x="3567387" y="4747796"/>
              <a:chExt cx="3023613" cy="1192755"/>
            </a:xfrm>
          </p:grpSpPr>
          <p:sp>
            <p:nvSpPr>
              <p:cNvPr id="15" name="iṧḻîḋé"/>
              <p:cNvSpPr/>
              <p:nvPr/>
            </p:nvSpPr>
            <p:spPr bwMode="auto">
              <a:xfrm>
                <a:off x="3567387" y="4747796"/>
                <a:ext cx="1102434" cy="368022"/>
              </a:xfrm>
              <a:prstGeom prst="roundRect">
                <a:avLst>
                  <a:gd name="adj" fmla="val 14047"/>
                </a:avLst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</a:rPr>
                  <a:t>Text here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iS1íḑe"/>
              <p:cNvSpPr/>
              <p:nvPr/>
            </p:nvSpPr>
            <p:spPr bwMode="auto">
              <a:xfrm>
                <a:off x="3567387" y="5115818"/>
                <a:ext cx="3023613" cy="824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4763829" y="4488161"/>
              <a:ext cx="649353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063929" y="3024000"/>
              <a:ext cx="0" cy="292832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4f9b76c4-aece-4de7-a5b9-9199462f377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2181" y="1179000"/>
            <a:ext cx="10667638" cy="4799593"/>
            <a:chOff x="762181" y="1179000"/>
            <a:chExt cx="10667638" cy="4799593"/>
          </a:xfrm>
        </p:grpSpPr>
        <p:sp>
          <p:nvSpPr>
            <p:cNvPr id="6" name="ïšḷíďe"/>
            <p:cNvSpPr/>
            <p:nvPr/>
          </p:nvSpPr>
          <p:spPr>
            <a:xfrm rot="19200000">
              <a:off x="6739587" y="3019660"/>
              <a:ext cx="1686644" cy="1674450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íŝ1íḓe"/>
            <p:cNvSpPr/>
            <p:nvPr/>
          </p:nvSpPr>
          <p:spPr>
            <a:xfrm rot="19200000">
              <a:off x="7859983" y="2034000"/>
              <a:ext cx="1354287" cy="1344498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îṥḷiḓe"/>
            <p:cNvSpPr/>
            <p:nvPr/>
          </p:nvSpPr>
          <p:spPr>
            <a:xfrm rot="19200000">
              <a:off x="5666640" y="4255724"/>
              <a:ext cx="1752062" cy="1722869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îṩlîḍè"/>
            <p:cNvSpPr/>
            <p:nvPr/>
          </p:nvSpPr>
          <p:spPr>
            <a:xfrm rot="19200000">
              <a:off x="4629272" y="2930911"/>
              <a:ext cx="1796938" cy="1783948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ïṩ1iḍe"/>
            <p:cNvGrpSpPr/>
            <p:nvPr/>
          </p:nvGrpSpPr>
          <p:grpSpPr>
            <a:xfrm>
              <a:off x="7064498" y="3559171"/>
              <a:ext cx="1036822" cy="595429"/>
              <a:chOff x="7168470" y="3251081"/>
              <a:chExt cx="1036822" cy="595429"/>
            </a:xfrm>
          </p:grpSpPr>
          <p:sp>
            <p:nvSpPr>
              <p:cNvPr id="30" name="íṡļïḋê"/>
              <p:cNvSpPr/>
              <p:nvPr/>
            </p:nvSpPr>
            <p:spPr bwMode="auto">
              <a:xfrm>
                <a:off x="7526564" y="3251081"/>
                <a:ext cx="320634" cy="305785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sz="7200" dirty="0"/>
              </a:p>
            </p:txBody>
          </p:sp>
          <p:sp>
            <p:nvSpPr>
              <p:cNvPr id="31" name="iṡľïḓè"/>
              <p:cNvSpPr txBox="1"/>
              <p:nvPr/>
            </p:nvSpPr>
            <p:spPr>
              <a:xfrm>
                <a:off x="7168470" y="3556866"/>
                <a:ext cx="1036822" cy="289644"/>
              </a:xfrm>
              <a:prstGeom prst="rect">
                <a:avLst/>
              </a:prstGeom>
              <a:noFill/>
            </p:spPr>
            <p:txBody>
              <a:bodyPr wrap="none" rtlCol="0" anchor="b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 b="1" dirty="0"/>
                  <a:t>Keyword</a:t>
                </a:r>
                <a:endParaRPr lang="zh-CN" altLang="en-US" sz="1600" b="1" dirty="0"/>
              </a:p>
            </p:txBody>
          </p:sp>
        </p:grpSp>
        <p:grpSp>
          <p:nvGrpSpPr>
            <p:cNvPr id="11" name="ïşḻiḓê"/>
            <p:cNvGrpSpPr/>
            <p:nvPr/>
          </p:nvGrpSpPr>
          <p:grpSpPr>
            <a:xfrm>
              <a:off x="5009330" y="3534330"/>
              <a:ext cx="1036823" cy="577111"/>
              <a:chOff x="5113302" y="3251081"/>
              <a:chExt cx="1036823" cy="577111"/>
            </a:xfrm>
          </p:grpSpPr>
          <p:sp>
            <p:nvSpPr>
              <p:cNvPr id="28" name="ïṣḻîdé"/>
              <p:cNvSpPr/>
              <p:nvPr/>
            </p:nvSpPr>
            <p:spPr bwMode="auto">
              <a:xfrm>
                <a:off x="5427169" y="3251081"/>
                <a:ext cx="409088" cy="287467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sz="7200" dirty="0"/>
              </a:p>
            </p:txBody>
          </p:sp>
          <p:sp>
            <p:nvSpPr>
              <p:cNvPr id="29" name="ïṩḷïḑê"/>
              <p:cNvSpPr txBox="1"/>
              <p:nvPr/>
            </p:nvSpPr>
            <p:spPr>
              <a:xfrm>
                <a:off x="5113302" y="3538548"/>
                <a:ext cx="1036823" cy="289644"/>
              </a:xfrm>
              <a:prstGeom prst="rect">
                <a:avLst/>
              </a:prstGeom>
              <a:noFill/>
            </p:spPr>
            <p:txBody>
              <a:bodyPr wrap="none" rtlCol="0" anchor="b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 b="1" dirty="0"/>
                  <a:t>Keyword</a:t>
                </a:r>
                <a:endParaRPr lang="zh-CN" altLang="en-US" sz="1600" b="1" dirty="0"/>
              </a:p>
            </p:txBody>
          </p:sp>
        </p:grpSp>
        <p:grpSp>
          <p:nvGrpSpPr>
            <p:cNvPr id="12" name="iṥḻiḓe"/>
            <p:cNvGrpSpPr/>
            <p:nvPr/>
          </p:nvGrpSpPr>
          <p:grpSpPr>
            <a:xfrm>
              <a:off x="6024260" y="4823118"/>
              <a:ext cx="1036822" cy="588080"/>
              <a:chOff x="6128232" y="4471344"/>
              <a:chExt cx="1036822" cy="588080"/>
            </a:xfrm>
          </p:grpSpPr>
          <p:sp>
            <p:nvSpPr>
              <p:cNvPr id="26" name="îšľîḑé"/>
              <p:cNvSpPr/>
              <p:nvPr/>
            </p:nvSpPr>
            <p:spPr bwMode="auto">
              <a:xfrm>
                <a:off x="6439865" y="4471344"/>
                <a:ext cx="413557" cy="298436"/>
              </a:xfrm>
              <a:custGeom>
                <a:avLst/>
                <a:gdLst>
                  <a:gd name="connsiteX0" fmla="*/ 91000 w 605879"/>
                  <a:gd name="connsiteY0" fmla="*/ 173662 h 437224"/>
                  <a:gd name="connsiteX1" fmla="*/ 331193 w 605879"/>
                  <a:gd name="connsiteY1" fmla="*/ 173662 h 437224"/>
                  <a:gd name="connsiteX2" fmla="*/ 342454 w 605879"/>
                  <a:gd name="connsiteY2" fmla="*/ 184882 h 437224"/>
                  <a:gd name="connsiteX3" fmla="*/ 331193 w 605879"/>
                  <a:gd name="connsiteY3" fmla="*/ 196102 h 437224"/>
                  <a:gd name="connsiteX4" fmla="*/ 91000 w 605879"/>
                  <a:gd name="connsiteY4" fmla="*/ 196102 h 437224"/>
                  <a:gd name="connsiteX5" fmla="*/ 79739 w 605879"/>
                  <a:gd name="connsiteY5" fmla="*/ 184882 h 437224"/>
                  <a:gd name="connsiteX6" fmla="*/ 91000 w 605879"/>
                  <a:gd name="connsiteY6" fmla="*/ 173662 h 437224"/>
                  <a:gd name="connsiteX7" fmla="*/ 421630 w 605879"/>
                  <a:gd name="connsiteY7" fmla="*/ 131441 h 437224"/>
                  <a:gd name="connsiteX8" fmla="*/ 423552 w 605879"/>
                  <a:gd name="connsiteY8" fmla="*/ 152274 h 437224"/>
                  <a:gd name="connsiteX9" fmla="*/ 275961 w 605879"/>
                  <a:gd name="connsiteY9" fmla="*/ 300986 h 437224"/>
                  <a:gd name="connsiteX10" fmla="*/ 408175 w 605879"/>
                  <a:gd name="connsiteY10" fmla="*/ 358277 h 437224"/>
                  <a:gd name="connsiteX11" fmla="*/ 418060 w 605879"/>
                  <a:gd name="connsiteY11" fmla="*/ 365267 h 437224"/>
                  <a:gd name="connsiteX12" fmla="*/ 488218 w 605879"/>
                  <a:gd name="connsiteY12" fmla="*/ 410360 h 437224"/>
                  <a:gd name="connsiteX13" fmla="*/ 474214 w 605879"/>
                  <a:gd name="connsiteY13" fmla="*/ 363348 h 437224"/>
                  <a:gd name="connsiteX14" fmla="*/ 482039 w 605879"/>
                  <a:gd name="connsiteY14" fmla="*/ 349916 h 437224"/>
                  <a:gd name="connsiteX15" fmla="*/ 583363 w 605879"/>
                  <a:gd name="connsiteY15" fmla="*/ 244928 h 437224"/>
                  <a:gd name="connsiteX16" fmla="*/ 421630 w 605879"/>
                  <a:gd name="connsiteY16" fmla="*/ 131441 h 437224"/>
                  <a:gd name="connsiteX17" fmla="*/ 75898 w 605879"/>
                  <a:gd name="connsiteY17" fmla="*/ 120173 h 437224"/>
                  <a:gd name="connsiteX18" fmla="*/ 340509 w 605879"/>
                  <a:gd name="connsiteY18" fmla="*/ 120173 h 437224"/>
                  <a:gd name="connsiteX19" fmla="*/ 351769 w 605879"/>
                  <a:gd name="connsiteY19" fmla="*/ 131428 h 437224"/>
                  <a:gd name="connsiteX20" fmla="*/ 340509 w 605879"/>
                  <a:gd name="connsiteY20" fmla="*/ 142683 h 437224"/>
                  <a:gd name="connsiteX21" fmla="*/ 75898 w 605879"/>
                  <a:gd name="connsiteY21" fmla="*/ 142683 h 437224"/>
                  <a:gd name="connsiteX22" fmla="*/ 64638 w 605879"/>
                  <a:gd name="connsiteY22" fmla="*/ 131428 h 437224"/>
                  <a:gd name="connsiteX23" fmla="*/ 75898 w 605879"/>
                  <a:gd name="connsiteY23" fmla="*/ 120173 h 437224"/>
                  <a:gd name="connsiteX24" fmla="*/ 210609 w 605879"/>
                  <a:gd name="connsiteY24" fmla="*/ 22478 h 437224"/>
                  <a:gd name="connsiteX25" fmla="*/ 22516 w 605879"/>
                  <a:gd name="connsiteY25" fmla="*/ 153508 h 437224"/>
                  <a:gd name="connsiteX26" fmla="*/ 139216 w 605879"/>
                  <a:gd name="connsiteY26" fmla="*/ 274807 h 437224"/>
                  <a:gd name="connsiteX27" fmla="*/ 147042 w 605879"/>
                  <a:gd name="connsiteY27" fmla="*/ 288102 h 437224"/>
                  <a:gd name="connsiteX28" fmla="*/ 130017 w 605879"/>
                  <a:gd name="connsiteY28" fmla="*/ 344297 h 437224"/>
                  <a:gd name="connsiteX29" fmla="*/ 214041 w 605879"/>
                  <a:gd name="connsiteY29" fmla="*/ 291254 h 437224"/>
                  <a:gd name="connsiteX30" fmla="*/ 223927 w 605879"/>
                  <a:gd name="connsiteY30" fmla="*/ 284264 h 437224"/>
                  <a:gd name="connsiteX31" fmla="*/ 398839 w 605879"/>
                  <a:gd name="connsiteY31" fmla="*/ 152960 h 437224"/>
                  <a:gd name="connsiteX32" fmla="*/ 369596 w 605879"/>
                  <a:gd name="connsiteY32" fmla="*/ 80592 h 437224"/>
                  <a:gd name="connsiteX33" fmla="*/ 210609 w 605879"/>
                  <a:gd name="connsiteY33" fmla="*/ 22478 h 437224"/>
                  <a:gd name="connsiteX34" fmla="*/ 210609 w 605879"/>
                  <a:gd name="connsiteY34" fmla="*/ 0 h 437224"/>
                  <a:gd name="connsiteX35" fmla="*/ 385796 w 605879"/>
                  <a:gd name="connsiteY35" fmla="*/ 64967 h 437224"/>
                  <a:gd name="connsiteX36" fmla="*/ 414079 w 605879"/>
                  <a:gd name="connsiteY36" fmla="*/ 109100 h 437224"/>
                  <a:gd name="connsiteX37" fmla="*/ 419845 w 605879"/>
                  <a:gd name="connsiteY37" fmla="*/ 108963 h 437224"/>
                  <a:gd name="connsiteX38" fmla="*/ 605879 w 605879"/>
                  <a:gd name="connsiteY38" fmla="*/ 244928 h 437224"/>
                  <a:gd name="connsiteX39" fmla="*/ 498515 w 605879"/>
                  <a:gd name="connsiteY39" fmla="*/ 368420 h 437224"/>
                  <a:gd name="connsiteX40" fmla="*/ 516088 w 605879"/>
                  <a:gd name="connsiteY40" fmla="*/ 414609 h 437224"/>
                  <a:gd name="connsiteX41" fmla="*/ 522953 w 605879"/>
                  <a:gd name="connsiteY41" fmla="*/ 428178 h 437224"/>
                  <a:gd name="connsiteX42" fmla="*/ 510185 w 605879"/>
                  <a:gd name="connsiteY42" fmla="*/ 437224 h 437224"/>
                  <a:gd name="connsiteX43" fmla="*/ 400487 w 605879"/>
                  <a:gd name="connsiteY43" fmla="*/ 380344 h 437224"/>
                  <a:gd name="connsiteX44" fmla="*/ 250836 w 605879"/>
                  <a:gd name="connsiteY44" fmla="*/ 304275 h 437224"/>
                  <a:gd name="connsiteX45" fmla="*/ 231752 w 605879"/>
                  <a:gd name="connsiteY45" fmla="*/ 306331 h 437224"/>
                  <a:gd name="connsiteX46" fmla="*/ 107639 w 605879"/>
                  <a:gd name="connsiteY46" fmla="*/ 371161 h 437224"/>
                  <a:gd name="connsiteX47" fmla="*/ 94596 w 605879"/>
                  <a:gd name="connsiteY47" fmla="*/ 361978 h 437224"/>
                  <a:gd name="connsiteX48" fmla="*/ 102009 w 605879"/>
                  <a:gd name="connsiteY48" fmla="*/ 348135 h 437224"/>
                  <a:gd name="connsiteX49" fmla="*/ 122741 w 605879"/>
                  <a:gd name="connsiteY49" fmla="*/ 293173 h 437224"/>
                  <a:gd name="connsiteX50" fmla="*/ 0 w 605879"/>
                  <a:gd name="connsiteY50" fmla="*/ 153508 h 437224"/>
                  <a:gd name="connsiteX51" fmla="*/ 210609 w 605879"/>
                  <a:gd name="connsiteY51" fmla="*/ 0 h 43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05879" h="437224">
                    <a:moveTo>
                      <a:pt x="91000" y="173662"/>
                    </a:moveTo>
                    <a:lnTo>
                      <a:pt x="331193" y="173662"/>
                    </a:lnTo>
                    <a:cubicBezTo>
                      <a:pt x="337373" y="173662"/>
                      <a:pt x="342454" y="178725"/>
                      <a:pt x="342454" y="184882"/>
                    </a:cubicBezTo>
                    <a:cubicBezTo>
                      <a:pt x="342454" y="191040"/>
                      <a:pt x="337373" y="196102"/>
                      <a:pt x="331193" y="196102"/>
                    </a:cubicBezTo>
                    <a:lnTo>
                      <a:pt x="91000" y="196102"/>
                    </a:lnTo>
                    <a:cubicBezTo>
                      <a:pt x="84683" y="196102"/>
                      <a:pt x="79739" y="191040"/>
                      <a:pt x="79739" y="184882"/>
                    </a:cubicBezTo>
                    <a:cubicBezTo>
                      <a:pt x="79739" y="178725"/>
                      <a:pt x="84683" y="173662"/>
                      <a:pt x="91000" y="173662"/>
                    </a:cubicBezTo>
                    <a:close/>
                    <a:moveTo>
                      <a:pt x="421630" y="131441"/>
                    </a:moveTo>
                    <a:cubicBezTo>
                      <a:pt x="423003" y="138294"/>
                      <a:pt x="423552" y="145284"/>
                      <a:pt x="423552" y="152274"/>
                    </a:cubicBezTo>
                    <a:cubicBezTo>
                      <a:pt x="423552" y="220668"/>
                      <a:pt x="362456" y="281249"/>
                      <a:pt x="275961" y="300986"/>
                    </a:cubicBezTo>
                    <a:cubicBezTo>
                      <a:pt x="302047" y="334017"/>
                      <a:pt x="350924" y="355536"/>
                      <a:pt x="408175" y="358277"/>
                    </a:cubicBezTo>
                    <a:cubicBezTo>
                      <a:pt x="412569" y="358551"/>
                      <a:pt x="416413" y="361293"/>
                      <a:pt x="418060" y="365267"/>
                    </a:cubicBezTo>
                    <a:cubicBezTo>
                      <a:pt x="427259" y="388019"/>
                      <a:pt x="463505" y="403370"/>
                      <a:pt x="488218" y="410360"/>
                    </a:cubicBezTo>
                    <a:cubicBezTo>
                      <a:pt x="483962" y="399944"/>
                      <a:pt x="479156" y="385004"/>
                      <a:pt x="474214" y="363348"/>
                    </a:cubicBezTo>
                    <a:cubicBezTo>
                      <a:pt x="472841" y="357455"/>
                      <a:pt x="476273" y="351698"/>
                      <a:pt x="482039" y="349916"/>
                    </a:cubicBezTo>
                    <a:cubicBezTo>
                      <a:pt x="543685" y="332236"/>
                      <a:pt x="583500" y="290980"/>
                      <a:pt x="583363" y="244928"/>
                    </a:cubicBezTo>
                    <a:cubicBezTo>
                      <a:pt x="583363" y="182839"/>
                      <a:pt x="511009" y="132126"/>
                      <a:pt x="421630" y="131441"/>
                    </a:cubicBezTo>
                    <a:close/>
                    <a:moveTo>
                      <a:pt x="75898" y="120173"/>
                    </a:moveTo>
                    <a:lnTo>
                      <a:pt x="340509" y="120173"/>
                    </a:lnTo>
                    <a:cubicBezTo>
                      <a:pt x="346826" y="120173"/>
                      <a:pt x="351769" y="125114"/>
                      <a:pt x="351769" y="131428"/>
                    </a:cubicBezTo>
                    <a:cubicBezTo>
                      <a:pt x="351769" y="137604"/>
                      <a:pt x="346826" y="142683"/>
                      <a:pt x="340509" y="142683"/>
                    </a:cubicBezTo>
                    <a:lnTo>
                      <a:pt x="75898" y="142683"/>
                    </a:lnTo>
                    <a:cubicBezTo>
                      <a:pt x="69719" y="142683"/>
                      <a:pt x="64638" y="137604"/>
                      <a:pt x="64638" y="131428"/>
                    </a:cubicBezTo>
                    <a:cubicBezTo>
                      <a:pt x="64638" y="125114"/>
                      <a:pt x="69719" y="120173"/>
                      <a:pt x="75898" y="120173"/>
                    </a:cubicBezTo>
                    <a:close/>
                    <a:moveTo>
                      <a:pt x="210609" y="22478"/>
                    </a:moveTo>
                    <a:cubicBezTo>
                      <a:pt x="106952" y="22478"/>
                      <a:pt x="22516" y="81277"/>
                      <a:pt x="22516" y="153508"/>
                    </a:cubicBezTo>
                    <a:cubicBezTo>
                      <a:pt x="22516" y="206688"/>
                      <a:pt x="68372" y="254385"/>
                      <a:pt x="139216" y="274807"/>
                    </a:cubicBezTo>
                    <a:cubicBezTo>
                      <a:pt x="144983" y="276452"/>
                      <a:pt x="148415" y="282208"/>
                      <a:pt x="147042" y="288102"/>
                    </a:cubicBezTo>
                    <a:cubicBezTo>
                      <a:pt x="140864" y="314966"/>
                      <a:pt x="135097" y="332647"/>
                      <a:pt x="130017" y="344297"/>
                    </a:cubicBezTo>
                    <a:cubicBezTo>
                      <a:pt x="158437" y="336622"/>
                      <a:pt x="203058" y="318667"/>
                      <a:pt x="214041" y="291254"/>
                    </a:cubicBezTo>
                    <a:cubicBezTo>
                      <a:pt x="215689" y="287280"/>
                      <a:pt x="219533" y="284538"/>
                      <a:pt x="223927" y="284264"/>
                    </a:cubicBezTo>
                    <a:cubicBezTo>
                      <a:pt x="320170" y="279604"/>
                      <a:pt x="395407" y="223135"/>
                      <a:pt x="398839" y="152960"/>
                    </a:cubicBezTo>
                    <a:cubicBezTo>
                      <a:pt x="400075" y="126918"/>
                      <a:pt x="389915" y="101836"/>
                      <a:pt x="369596" y="80592"/>
                    </a:cubicBezTo>
                    <a:cubicBezTo>
                      <a:pt x="334860" y="44133"/>
                      <a:pt x="275412" y="22478"/>
                      <a:pt x="210609" y="22478"/>
                    </a:cubicBezTo>
                    <a:close/>
                    <a:moveTo>
                      <a:pt x="210609" y="0"/>
                    </a:moveTo>
                    <a:cubicBezTo>
                      <a:pt x="281453" y="0"/>
                      <a:pt x="346942" y="24260"/>
                      <a:pt x="385796" y="64967"/>
                    </a:cubicBezTo>
                    <a:cubicBezTo>
                      <a:pt x="398702" y="78536"/>
                      <a:pt x="408175" y="93338"/>
                      <a:pt x="414079" y="109100"/>
                    </a:cubicBezTo>
                    <a:cubicBezTo>
                      <a:pt x="416001" y="108963"/>
                      <a:pt x="417923" y="108963"/>
                      <a:pt x="419845" y="108963"/>
                    </a:cubicBezTo>
                    <a:cubicBezTo>
                      <a:pt x="522404" y="108963"/>
                      <a:pt x="606016" y="169955"/>
                      <a:pt x="605879" y="244928"/>
                    </a:cubicBezTo>
                    <a:cubicBezTo>
                      <a:pt x="605879" y="298519"/>
                      <a:pt x="564141" y="346079"/>
                      <a:pt x="498515" y="368420"/>
                    </a:cubicBezTo>
                    <a:cubicBezTo>
                      <a:pt x="506066" y="398025"/>
                      <a:pt x="512931" y="412279"/>
                      <a:pt x="516088" y="414609"/>
                    </a:cubicBezTo>
                    <a:cubicBezTo>
                      <a:pt x="524601" y="418858"/>
                      <a:pt x="523228" y="426671"/>
                      <a:pt x="522953" y="428178"/>
                    </a:cubicBezTo>
                    <a:cubicBezTo>
                      <a:pt x="522541" y="429686"/>
                      <a:pt x="520207" y="437224"/>
                      <a:pt x="510185" y="437224"/>
                    </a:cubicBezTo>
                    <a:cubicBezTo>
                      <a:pt x="497828" y="437224"/>
                      <a:pt x="423689" y="421325"/>
                      <a:pt x="400487" y="380344"/>
                    </a:cubicBezTo>
                    <a:cubicBezTo>
                      <a:pt x="333899" y="375410"/>
                      <a:pt x="277746" y="346764"/>
                      <a:pt x="250836" y="304275"/>
                    </a:cubicBezTo>
                    <a:cubicBezTo>
                      <a:pt x="244521" y="305098"/>
                      <a:pt x="238205" y="305783"/>
                      <a:pt x="231752" y="306331"/>
                    </a:cubicBezTo>
                    <a:cubicBezTo>
                      <a:pt x="206216" y="353069"/>
                      <a:pt x="121643" y="371161"/>
                      <a:pt x="107639" y="371161"/>
                    </a:cubicBezTo>
                    <a:cubicBezTo>
                      <a:pt x="97616" y="371161"/>
                      <a:pt x="95145" y="364171"/>
                      <a:pt x="94596" y="361978"/>
                    </a:cubicBezTo>
                    <a:cubicBezTo>
                      <a:pt x="94184" y="360470"/>
                      <a:pt x="92948" y="352658"/>
                      <a:pt x="102009" y="348135"/>
                    </a:cubicBezTo>
                    <a:cubicBezTo>
                      <a:pt x="105030" y="345942"/>
                      <a:pt x="113130" y="331550"/>
                      <a:pt x="122741" y="293173"/>
                    </a:cubicBezTo>
                    <a:cubicBezTo>
                      <a:pt x="47778" y="268228"/>
                      <a:pt x="0" y="214226"/>
                      <a:pt x="0" y="153508"/>
                    </a:cubicBezTo>
                    <a:cubicBezTo>
                      <a:pt x="0" y="68804"/>
                      <a:pt x="94458" y="0"/>
                      <a:pt x="2106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sz="7200" dirty="0"/>
              </a:p>
            </p:txBody>
          </p:sp>
          <p:sp>
            <p:nvSpPr>
              <p:cNvPr id="27" name="í$ľídé"/>
              <p:cNvSpPr txBox="1"/>
              <p:nvPr/>
            </p:nvSpPr>
            <p:spPr>
              <a:xfrm>
                <a:off x="6128232" y="4769780"/>
                <a:ext cx="1036822" cy="289644"/>
              </a:xfrm>
              <a:prstGeom prst="rect">
                <a:avLst/>
              </a:prstGeom>
              <a:noFill/>
            </p:spPr>
            <p:txBody>
              <a:bodyPr wrap="none" rtlCol="0" anchor="b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 b="1" dirty="0"/>
                  <a:t>Keyword</a:t>
                </a:r>
                <a:endParaRPr lang="zh-CN" altLang="en-US" sz="1600" b="1" dirty="0"/>
              </a:p>
            </p:txBody>
          </p:sp>
        </p:grpSp>
        <p:grpSp>
          <p:nvGrpSpPr>
            <p:cNvPr id="13" name="ísḷiḓê"/>
            <p:cNvGrpSpPr/>
            <p:nvPr/>
          </p:nvGrpSpPr>
          <p:grpSpPr>
            <a:xfrm>
              <a:off x="8018715" y="2447505"/>
              <a:ext cx="1036823" cy="517488"/>
              <a:chOff x="8122687" y="2188935"/>
              <a:chExt cx="1036823" cy="517488"/>
            </a:xfrm>
          </p:grpSpPr>
          <p:sp>
            <p:nvSpPr>
              <p:cNvPr id="24" name="îṥľiḋè"/>
              <p:cNvSpPr/>
              <p:nvPr/>
            </p:nvSpPr>
            <p:spPr bwMode="auto">
              <a:xfrm>
                <a:off x="8474150" y="2188935"/>
                <a:ext cx="333897" cy="227844"/>
              </a:xfrm>
              <a:custGeom>
                <a:avLst/>
                <a:gdLst>
                  <a:gd name="connsiteX0" fmla="*/ 20293 w 607639"/>
                  <a:gd name="connsiteY0" fmla="*/ 364067 h 414642"/>
                  <a:gd name="connsiteX1" fmla="*/ 20293 w 607639"/>
                  <a:gd name="connsiteY1" fmla="*/ 384244 h 414642"/>
                  <a:gd name="connsiteX2" fmla="*/ 30351 w 607639"/>
                  <a:gd name="connsiteY2" fmla="*/ 394377 h 414642"/>
                  <a:gd name="connsiteX3" fmla="*/ 577199 w 607639"/>
                  <a:gd name="connsiteY3" fmla="*/ 394377 h 414642"/>
                  <a:gd name="connsiteX4" fmla="*/ 587346 w 607639"/>
                  <a:gd name="connsiteY4" fmla="*/ 384244 h 414642"/>
                  <a:gd name="connsiteX5" fmla="*/ 587346 w 607639"/>
                  <a:gd name="connsiteY5" fmla="*/ 364067 h 414642"/>
                  <a:gd name="connsiteX6" fmla="*/ 556995 w 607639"/>
                  <a:gd name="connsiteY6" fmla="*/ 364067 h 414642"/>
                  <a:gd name="connsiteX7" fmla="*/ 394916 w 607639"/>
                  <a:gd name="connsiteY7" fmla="*/ 364067 h 414642"/>
                  <a:gd name="connsiteX8" fmla="*/ 394916 w 607639"/>
                  <a:gd name="connsiteY8" fmla="*/ 374200 h 414642"/>
                  <a:gd name="connsiteX9" fmla="*/ 384859 w 607639"/>
                  <a:gd name="connsiteY9" fmla="*/ 384244 h 414642"/>
                  <a:gd name="connsiteX10" fmla="*/ 222780 w 607639"/>
                  <a:gd name="connsiteY10" fmla="*/ 384244 h 414642"/>
                  <a:gd name="connsiteX11" fmla="*/ 212634 w 607639"/>
                  <a:gd name="connsiteY11" fmla="*/ 374200 h 414642"/>
                  <a:gd name="connsiteX12" fmla="*/ 212634 w 607639"/>
                  <a:gd name="connsiteY12" fmla="*/ 364067 h 414642"/>
                  <a:gd name="connsiteX13" fmla="*/ 50644 w 607639"/>
                  <a:gd name="connsiteY13" fmla="*/ 364067 h 414642"/>
                  <a:gd name="connsiteX14" fmla="*/ 182270 w 607639"/>
                  <a:gd name="connsiteY14" fmla="*/ 262926 h 414642"/>
                  <a:gd name="connsiteX15" fmla="*/ 192432 w 607639"/>
                  <a:gd name="connsiteY15" fmla="*/ 262926 h 414642"/>
                  <a:gd name="connsiteX16" fmla="*/ 202593 w 607639"/>
                  <a:gd name="connsiteY16" fmla="*/ 273052 h 414642"/>
                  <a:gd name="connsiteX17" fmla="*/ 192432 w 607639"/>
                  <a:gd name="connsiteY17" fmla="*/ 283178 h 414642"/>
                  <a:gd name="connsiteX18" fmla="*/ 182270 w 607639"/>
                  <a:gd name="connsiteY18" fmla="*/ 283178 h 414642"/>
                  <a:gd name="connsiteX19" fmla="*/ 172109 w 607639"/>
                  <a:gd name="connsiteY19" fmla="*/ 273052 h 414642"/>
                  <a:gd name="connsiteX20" fmla="*/ 182270 w 607639"/>
                  <a:gd name="connsiteY20" fmla="*/ 262926 h 414642"/>
                  <a:gd name="connsiteX21" fmla="*/ 91153 w 607639"/>
                  <a:gd name="connsiteY21" fmla="*/ 262926 h 414642"/>
                  <a:gd name="connsiteX22" fmla="*/ 141783 w 607639"/>
                  <a:gd name="connsiteY22" fmla="*/ 262926 h 414642"/>
                  <a:gd name="connsiteX23" fmla="*/ 151927 w 607639"/>
                  <a:gd name="connsiteY23" fmla="*/ 273052 h 414642"/>
                  <a:gd name="connsiteX24" fmla="*/ 141783 w 607639"/>
                  <a:gd name="connsiteY24" fmla="*/ 283178 h 414642"/>
                  <a:gd name="connsiteX25" fmla="*/ 91153 w 607639"/>
                  <a:gd name="connsiteY25" fmla="*/ 283178 h 414642"/>
                  <a:gd name="connsiteX26" fmla="*/ 81009 w 607639"/>
                  <a:gd name="connsiteY26" fmla="*/ 273052 h 414642"/>
                  <a:gd name="connsiteX27" fmla="*/ 91153 w 607639"/>
                  <a:gd name="connsiteY27" fmla="*/ 262926 h 414642"/>
                  <a:gd name="connsiteX28" fmla="*/ 161988 w 607639"/>
                  <a:gd name="connsiteY28" fmla="*/ 222493 h 414642"/>
                  <a:gd name="connsiteX29" fmla="*/ 232948 w 607639"/>
                  <a:gd name="connsiteY29" fmla="*/ 222493 h 414642"/>
                  <a:gd name="connsiteX30" fmla="*/ 243098 w 607639"/>
                  <a:gd name="connsiteY30" fmla="*/ 232619 h 414642"/>
                  <a:gd name="connsiteX31" fmla="*/ 232948 w 607639"/>
                  <a:gd name="connsiteY31" fmla="*/ 242745 h 414642"/>
                  <a:gd name="connsiteX32" fmla="*/ 161988 w 607639"/>
                  <a:gd name="connsiteY32" fmla="*/ 242745 h 414642"/>
                  <a:gd name="connsiteX33" fmla="*/ 151927 w 607639"/>
                  <a:gd name="connsiteY33" fmla="*/ 232619 h 414642"/>
                  <a:gd name="connsiteX34" fmla="*/ 161988 w 607639"/>
                  <a:gd name="connsiteY34" fmla="*/ 222493 h 414642"/>
                  <a:gd name="connsiteX35" fmla="*/ 91146 w 607639"/>
                  <a:gd name="connsiteY35" fmla="*/ 222493 h 414642"/>
                  <a:gd name="connsiteX36" fmla="*/ 121467 w 607639"/>
                  <a:gd name="connsiteY36" fmla="*/ 222493 h 414642"/>
                  <a:gd name="connsiteX37" fmla="*/ 131604 w 607639"/>
                  <a:gd name="connsiteY37" fmla="*/ 232619 h 414642"/>
                  <a:gd name="connsiteX38" fmla="*/ 121467 w 607639"/>
                  <a:gd name="connsiteY38" fmla="*/ 242745 h 414642"/>
                  <a:gd name="connsiteX39" fmla="*/ 91146 w 607639"/>
                  <a:gd name="connsiteY39" fmla="*/ 242745 h 414642"/>
                  <a:gd name="connsiteX40" fmla="*/ 81009 w 607639"/>
                  <a:gd name="connsiteY40" fmla="*/ 232619 h 414642"/>
                  <a:gd name="connsiteX41" fmla="*/ 91146 w 607639"/>
                  <a:gd name="connsiteY41" fmla="*/ 222493 h 414642"/>
                  <a:gd name="connsiteX42" fmla="*/ 182270 w 607639"/>
                  <a:gd name="connsiteY42" fmla="*/ 182059 h 414642"/>
                  <a:gd name="connsiteX43" fmla="*/ 192432 w 607639"/>
                  <a:gd name="connsiteY43" fmla="*/ 182059 h 414642"/>
                  <a:gd name="connsiteX44" fmla="*/ 202593 w 607639"/>
                  <a:gd name="connsiteY44" fmla="*/ 192195 h 414642"/>
                  <a:gd name="connsiteX45" fmla="*/ 192432 w 607639"/>
                  <a:gd name="connsiteY45" fmla="*/ 202241 h 414642"/>
                  <a:gd name="connsiteX46" fmla="*/ 182270 w 607639"/>
                  <a:gd name="connsiteY46" fmla="*/ 202241 h 414642"/>
                  <a:gd name="connsiteX47" fmla="*/ 172109 w 607639"/>
                  <a:gd name="connsiteY47" fmla="*/ 192195 h 414642"/>
                  <a:gd name="connsiteX48" fmla="*/ 182270 w 607639"/>
                  <a:gd name="connsiteY48" fmla="*/ 182059 h 414642"/>
                  <a:gd name="connsiteX49" fmla="*/ 91153 w 607639"/>
                  <a:gd name="connsiteY49" fmla="*/ 182059 h 414642"/>
                  <a:gd name="connsiteX50" fmla="*/ 141783 w 607639"/>
                  <a:gd name="connsiteY50" fmla="*/ 182059 h 414642"/>
                  <a:gd name="connsiteX51" fmla="*/ 151927 w 607639"/>
                  <a:gd name="connsiteY51" fmla="*/ 192195 h 414642"/>
                  <a:gd name="connsiteX52" fmla="*/ 141783 w 607639"/>
                  <a:gd name="connsiteY52" fmla="*/ 202241 h 414642"/>
                  <a:gd name="connsiteX53" fmla="*/ 91153 w 607639"/>
                  <a:gd name="connsiteY53" fmla="*/ 202241 h 414642"/>
                  <a:gd name="connsiteX54" fmla="*/ 81009 w 607639"/>
                  <a:gd name="connsiteY54" fmla="*/ 192195 h 414642"/>
                  <a:gd name="connsiteX55" fmla="*/ 91153 w 607639"/>
                  <a:gd name="connsiteY55" fmla="*/ 182059 h 414642"/>
                  <a:gd name="connsiteX56" fmla="*/ 161988 w 607639"/>
                  <a:gd name="connsiteY56" fmla="*/ 141625 h 414642"/>
                  <a:gd name="connsiteX57" fmla="*/ 232948 w 607639"/>
                  <a:gd name="connsiteY57" fmla="*/ 141625 h 414642"/>
                  <a:gd name="connsiteX58" fmla="*/ 243098 w 607639"/>
                  <a:gd name="connsiteY58" fmla="*/ 151761 h 414642"/>
                  <a:gd name="connsiteX59" fmla="*/ 232948 w 607639"/>
                  <a:gd name="connsiteY59" fmla="*/ 161807 h 414642"/>
                  <a:gd name="connsiteX60" fmla="*/ 161988 w 607639"/>
                  <a:gd name="connsiteY60" fmla="*/ 161807 h 414642"/>
                  <a:gd name="connsiteX61" fmla="*/ 151927 w 607639"/>
                  <a:gd name="connsiteY61" fmla="*/ 151761 h 414642"/>
                  <a:gd name="connsiteX62" fmla="*/ 161988 w 607639"/>
                  <a:gd name="connsiteY62" fmla="*/ 141625 h 414642"/>
                  <a:gd name="connsiteX63" fmla="*/ 91146 w 607639"/>
                  <a:gd name="connsiteY63" fmla="*/ 141625 h 414642"/>
                  <a:gd name="connsiteX64" fmla="*/ 121467 w 607639"/>
                  <a:gd name="connsiteY64" fmla="*/ 141625 h 414642"/>
                  <a:gd name="connsiteX65" fmla="*/ 131604 w 607639"/>
                  <a:gd name="connsiteY65" fmla="*/ 151761 h 414642"/>
                  <a:gd name="connsiteX66" fmla="*/ 121467 w 607639"/>
                  <a:gd name="connsiteY66" fmla="*/ 161807 h 414642"/>
                  <a:gd name="connsiteX67" fmla="*/ 91146 w 607639"/>
                  <a:gd name="connsiteY67" fmla="*/ 161807 h 414642"/>
                  <a:gd name="connsiteX68" fmla="*/ 81009 w 607639"/>
                  <a:gd name="connsiteY68" fmla="*/ 151761 h 414642"/>
                  <a:gd name="connsiteX69" fmla="*/ 91146 w 607639"/>
                  <a:gd name="connsiteY69" fmla="*/ 141625 h 414642"/>
                  <a:gd name="connsiteX70" fmla="*/ 364566 w 607639"/>
                  <a:gd name="connsiteY70" fmla="*/ 102176 h 414642"/>
                  <a:gd name="connsiteX71" fmla="*/ 283573 w 607639"/>
                  <a:gd name="connsiteY71" fmla="*/ 192194 h 414642"/>
                  <a:gd name="connsiteX72" fmla="*/ 374712 w 607639"/>
                  <a:gd name="connsiteY72" fmla="*/ 283188 h 414642"/>
                  <a:gd name="connsiteX73" fmla="*/ 464783 w 607639"/>
                  <a:gd name="connsiteY73" fmla="*/ 202235 h 414642"/>
                  <a:gd name="connsiteX74" fmla="*/ 374712 w 607639"/>
                  <a:gd name="connsiteY74" fmla="*/ 202235 h 414642"/>
                  <a:gd name="connsiteX75" fmla="*/ 364566 w 607639"/>
                  <a:gd name="connsiteY75" fmla="*/ 192194 h 414642"/>
                  <a:gd name="connsiteX76" fmla="*/ 182270 w 607639"/>
                  <a:gd name="connsiteY76" fmla="*/ 101191 h 414642"/>
                  <a:gd name="connsiteX77" fmla="*/ 192432 w 607639"/>
                  <a:gd name="connsiteY77" fmla="*/ 101191 h 414642"/>
                  <a:gd name="connsiteX78" fmla="*/ 202593 w 607639"/>
                  <a:gd name="connsiteY78" fmla="*/ 111238 h 414642"/>
                  <a:gd name="connsiteX79" fmla="*/ 192432 w 607639"/>
                  <a:gd name="connsiteY79" fmla="*/ 121373 h 414642"/>
                  <a:gd name="connsiteX80" fmla="*/ 182270 w 607639"/>
                  <a:gd name="connsiteY80" fmla="*/ 121373 h 414642"/>
                  <a:gd name="connsiteX81" fmla="*/ 172109 w 607639"/>
                  <a:gd name="connsiteY81" fmla="*/ 111238 h 414642"/>
                  <a:gd name="connsiteX82" fmla="*/ 182270 w 607639"/>
                  <a:gd name="connsiteY82" fmla="*/ 101191 h 414642"/>
                  <a:gd name="connsiteX83" fmla="*/ 91153 w 607639"/>
                  <a:gd name="connsiteY83" fmla="*/ 101191 h 414642"/>
                  <a:gd name="connsiteX84" fmla="*/ 141783 w 607639"/>
                  <a:gd name="connsiteY84" fmla="*/ 101191 h 414642"/>
                  <a:gd name="connsiteX85" fmla="*/ 151927 w 607639"/>
                  <a:gd name="connsiteY85" fmla="*/ 111238 h 414642"/>
                  <a:gd name="connsiteX86" fmla="*/ 141783 w 607639"/>
                  <a:gd name="connsiteY86" fmla="*/ 121373 h 414642"/>
                  <a:gd name="connsiteX87" fmla="*/ 91153 w 607639"/>
                  <a:gd name="connsiteY87" fmla="*/ 121373 h 414642"/>
                  <a:gd name="connsiteX88" fmla="*/ 81009 w 607639"/>
                  <a:gd name="connsiteY88" fmla="*/ 111238 h 414642"/>
                  <a:gd name="connsiteX89" fmla="*/ 91153 w 607639"/>
                  <a:gd name="connsiteY89" fmla="*/ 101191 h 414642"/>
                  <a:gd name="connsiteX90" fmla="*/ 374712 w 607639"/>
                  <a:gd name="connsiteY90" fmla="*/ 80938 h 414642"/>
                  <a:gd name="connsiteX91" fmla="*/ 384858 w 607639"/>
                  <a:gd name="connsiteY91" fmla="*/ 91068 h 414642"/>
                  <a:gd name="connsiteX92" fmla="*/ 384858 w 607639"/>
                  <a:gd name="connsiteY92" fmla="*/ 182063 h 414642"/>
                  <a:gd name="connsiteX93" fmla="*/ 475998 w 607639"/>
                  <a:gd name="connsiteY93" fmla="*/ 182063 h 414642"/>
                  <a:gd name="connsiteX94" fmla="*/ 486055 w 607639"/>
                  <a:gd name="connsiteY94" fmla="*/ 192194 h 414642"/>
                  <a:gd name="connsiteX95" fmla="*/ 374712 w 607639"/>
                  <a:gd name="connsiteY95" fmla="*/ 303360 h 414642"/>
                  <a:gd name="connsiteX96" fmla="*/ 263280 w 607639"/>
                  <a:gd name="connsiteY96" fmla="*/ 192194 h 414642"/>
                  <a:gd name="connsiteX97" fmla="*/ 374712 w 607639"/>
                  <a:gd name="connsiteY97" fmla="*/ 80938 h 414642"/>
                  <a:gd name="connsiteX98" fmla="*/ 425343 w 607639"/>
                  <a:gd name="connsiteY98" fmla="*/ 61744 h 414642"/>
                  <a:gd name="connsiteX99" fmla="*/ 425343 w 607639"/>
                  <a:gd name="connsiteY99" fmla="*/ 141635 h 414642"/>
                  <a:gd name="connsiteX100" fmla="*/ 505373 w 607639"/>
                  <a:gd name="connsiteY100" fmla="*/ 141635 h 414642"/>
                  <a:gd name="connsiteX101" fmla="*/ 425343 w 607639"/>
                  <a:gd name="connsiteY101" fmla="*/ 61744 h 414642"/>
                  <a:gd name="connsiteX102" fmla="*/ 161988 w 607639"/>
                  <a:gd name="connsiteY102" fmla="*/ 60757 h 414642"/>
                  <a:gd name="connsiteX103" fmla="*/ 232948 w 607639"/>
                  <a:gd name="connsiteY103" fmla="*/ 60757 h 414642"/>
                  <a:gd name="connsiteX104" fmla="*/ 243098 w 607639"/>
                  <a:gd name="connsiteY104" fmla="*/ 70804 h 414642"/>
                  <a:gd name="connsiteX105" fmla="*/ 232948 w 607639"/>
                  <a:gd name="connsiteY105" fmla="*/ 80939 h 414642"/>
                  <a:gd name="connsiteX106" fmla="*/ 161988 w 607639"/>
                  <a:gd name="connsiteY106" fmla="*/ 80939 h 414642"/>
                  <a:gd name="connsiteX107" fmla="*/ 151927 w 607639"/>
                  <a:gd name="connsiteY107" fmla="*/ 70804 h 414642"/>
                  <a:gd name="connsiteX108" fmla="*/ 161988 w 607639"/>
                  <a:gd name="connsiteY108" fmla="*/ 60757 h 414642"/>
                  <a:gd name="connsiteX109" fmla="*/ 91146 w 607639"/>
                  <a:gd name="connsiteY109" fmla="*/ 60757 h 414642"/>
                  <a:gd name="connsiteX110" fmla="*/ 121467 w 607639"/>
                  <a:gd name="connsiteY110" fmla="*/ 60757 h 414642"/>
                  <a:gd name="connsiteX111" fmla="*/ 131604 w 607639"/>
                  <a:gd name="connsiteY111" fmla="*/ 70804 h 414642"/>
                  <a:gd name="connsiteX112" fmla="*/ 121467 w 607639"/>
                  <a:gd name="connsiteY112" fmla="*/ 80939 h 414642"/>
                  <a:gd name="connsiteX113" fmla="*/ 91146 w 607639"/>
                  <a:gd name="connsiteY113" fmla="*/ 80939 h 414642"/>
                  <a:gd name="connsiteX114" fmla="*/ 81009 w 607639"/>
                  <a:gd name="connsiteY114" fmla="*/ 70804 h 414642"/>
                  <a:gd name="connsiteX115" fmla="*/ 91146 w 607639"/>
                  <a:gd name="connsiteY115" fmla="*/ 60757 h 414642"/>
                  <a:gd name="connsiteX116" fmla="*/ 415194 w 607639"/>
                  <a:gd name="connsiteY116" fmla="*/ 40505 h 414642"/>
                  <a:gd name="connsiteX117" fmla="*/ 526560 w 607639"/>
                  <a:gd name="connsiteY117" fmla="*/ 151765 h 414642"/>
                  <a:gd name="connsiteX118" fmla="*/ 516501 w 607639"/>
                  <a:gd name="connsiteY118" fmla="*/ 161807 h 414642"/>
                  <a:gd name="connsiteX119" fmla="*/ 415194 w 607639"/>
                  <a:gd name="connsiteY119" fmla="*/ 161807 h 414642"/>
                  <a:gd name="connsiteX120" fmla="*/ 405046 w 607639"/>
                  <a:gd name="connsiteY120" fmla="*/ 151765 h 414642"/>
                  <a:gd name="connsiteX121" fmla="*/ 405046 w 607639"/>
                  <a:gd name="connsiteY121" fmla="*/ 50636 h 414642"/>
                  <a:gd name="connsiteX122" fmla="*/ 415194 w 607639"/>
                  <a:gd name="connsiteY122" fmla="*/ 40505 h 414642"/>
                  <a:gd name="connsiteX123" fmla="*/ 70848 w 607639"/>
                  <a:gd name="connsiteY123" fmla="*/ 20177 h 414642"/>
                  <a:gd name="connsiteX124" fmla="*/ 60791 w 607639"/>
                  <a:gd name="connsiteY124" fmla="*/ 30309 h 414642"/>
                  <a:gd name="connsiteX125" fmla="*/ 60791 w 607639"/>
                  <a:gd name="connsiteY125" fmla="*/ 343802 h 414642"/>
                  <a:gd name="connsiteX126" fmla="*/ 222780 w 607639"/>
                  <a:gd name="connsiteY126" fmla="*/ 343802 h 414642"/>
                  <a:gd name="connsiteX127" fmla="*/ 232927 w 607639"/>
                  <a:gd name="connsiteY127" fmla="*/ 353935 h 414642"/>
                  <a:gd name="connsiteX128" fmla="*/ 232927 w 607639"/>
                  <a:gd name="connsiteY128" fmla="*/ 364067 h 414642"/>
                  <a:gd name="connsiteX129" fmla="*/ 374712 w 607639"/>
                  <a:gd name="connsiteY129" fmla="*/ 364067 h 414642"/>
                  <a:gd name="connsiteX130" fmla="*/ 374712 w 607639"/>
                  <a:gd name="connsiteY130" fmla="*/ 353935 h 414642"/>
                  <a:gd name="connsiteX131" fmla="*/ 384859 w 607639"/>
                  <a:gd name="connsiteY131" fmla="*/ 343802 h 414642"/>
                  <a:gd name="connsiteX132" fmla="*/ 546848 w 607639"/>
                  <a:gd name="connsiteY132" fmla="*/ 343802 h 414642"/>
                  <a:gd name="connsiteX133" fmla="*/ 546848 w 607639"/>
                  <a:gd name="connsiteY133" fmla="*/ 30309 h 414642"/>
                  <a:gd name="connsiteX134" fmla="*/ 536702 w 607639"/>
                  <a:gd name="connsiteY134" fmla="*/ 20177 h 414642"/>
                  <a:gd name="connsiteX135" fmla="*/ 70848 w 607639"/>
                  <a:gd name="connsiteY135" fmla="*/ 0 h 414642"/>
                  <a:gd name="connsiteX136" fmla="*/ 536702 w 607639"/>
                  <a:gd name="connsiteY136" fmla="*/ 0 h 414642"/>
                  <a:gd name="connsiteX137" fmla="*/ 567142 w 607639"/>
                  <a:gd name="connsiteY137" fmla="*/ 30309 h 414642"/>
                  <a:gd name="connsiteX138" fmla="*/ 567142 w 607639"/>
                  <a:gd name="connsiteY138" fmla="*/ 343802 h 414642"/>
                  <a:gd name="connsiteX139" fmla="*/ 597492 w 607639"/>
                  <a:gd name="connsiteY139" fmla="*/ 343802 h 414642"/>
                  <a:gd name="connsiteX140" fmla="*/ 607639 w 607639"/>
                  <a:gd name="connsiteY140" fmla="*/ 353935 h 414642"/>
                  <a:gd name="connsiteX141" fmla="*/ 607639 w 607639"/>
                  <a:gd name="connsiteY141" fmla="*/ 384244 h 414642"/>
                  <a:gd name="connsiteX142" fmla="*/ 577199 w 607639"/>
                  <a:gd name="connsiteY142" fmla="*/ 414642 h 414642"/>
                  <a:gd name="connsiteX143" fmla="*/ 30351 w 607639"/>
                  <a:gd name="connsiteY143" fmla="*/ 414642 h 414642"/>
                  <a:gd name="connsiteX144" fmla="*/ 0 w 607639"/>
                  <a:gd name="connsiteY144" fmla="*/ 384244 h 414642"/>
                  <a:gd name="connsiteX145" fmla="*/ 0 w 607639"/>
                  <a:gd name="connsiteY145" fmla="*/ 353935 h 414642"/>
                  <a:gd name="connsiteX146" fmla="*/ 10147 w 607639"/>
                  <a:gd name="connsiteY146" fmla="*/ 343802 h 414642"/>
                  <a:gd name="connsiteX147" fmla="*/ 40497 w 607639"/>
                  <a:gd name="connsiteY147" fmla="*/ 343802 h 414642"/>
                  <a:gd name="connsiteX148" fmla="*/ 40497 w 607639"/>
                  <a:gd name="connsiteY148" fmla="*/ 30309 h 414642"/>
                  <a:gd name="connsiteX149" fmla="*/ 70848 w 607639"/>
                  <a:gd name="connsiteY149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607639" h="414642">
                    <a:moveTo>
                      <a:pt x="20293" y="364067"/>
                    </a:moveTo>
                    <a:lnTo>
                      <a:pt x="20293" y="384244"/>
                    </a:lnTo>
                    <a:cubicBezTo>
                      <a:pt x="20293" y="390377"/>
                      <a:pt x="24299" y="394377"/>
                      <a:pt x="30351" y="394377"/>
                    </a:cubicBezTo>
                    <a:lnTo>
                      <a:pt x="577199" y="394377"/>
                    </a:lnTo>
                    <a:cubicBezTo>
                      <a:pt x="583341" y="394377"/>
                      <a:pt x="587346" y="390377"/>
                      <a:pt x="587346" y="384244"/>
                    </a:cubicBezTo>
                    <a:lnTo>
                      <a:pt x="587346" y="364067"/>
                    </a:lnTo>
                    <a:lnTo>
                      <a:pt x="556995" y="364067"/>
                    </a:lnTo>
                    <a:lnTo>
                      <a:pt x="394916" y="364067"/>
                    </a:lnTo>
                    <a:lnTo>
                      <a:pt x="394916" y="374200"/>
                    </a:lnTo>
                    <a:cubicBezTo>
                      <a:pt x="394916" y="380244"/>
                      <a:pt x="390911" y="384244"/>
                      <a:pt x="384859" y="384244"/>
                    </a:cubicBezTo>
                    <a:lnTo>
                      <a:pt x="222780" y="384244"/>
                    </a:lnTo>
                    <a:cubicBezTo>
                      <a:pt x="216728" y="384244"/>
                      <a:pt x="212634" y="380244"/>
                      <a:pt x="212634" y="374200"/>
                    </a:cubicBezTo>
                    <a:lnTo>
                      <a:pt x="212634" y="364067"/>
                    </a:lnTo>
                    <a:lnTo>
                      <a:pt x="50644" y="364067"/>
                    </a:lnTo>
                    <a:close/>
                    <a:moveTo>
                      <a:pt x="182270" y="262926"/>
                    </a:moveTo>
                    <a:lnTo>
                      <a:pt x="192432" y="262926"/>
                    </a:lnTo>
                    <a:cubicBezTo>
                      <a:pt x="198493" y="262926"/>
                      <a:pt x="202593" y="267012"/>
                      <a:pt x="202593" y="273052"/>
                    </a:cubicBezTo>
                    <a:cubicBezTo>
                      <a:pt x="202593" y="279092"/>
                      <a:pt x="198493" y="283178"/>
                      <a:pt x="192432" y="283178"/>
                    </a:cubicBezTo>
                    <a:lnTo>
                      <a:pt x="182270" y="283178"/>
                    </a:lnTo>
                    <a:cubicBezTo>
                      <a:pt x="176209" y="283178"/>
                      <a:pt x="172109" y="279092"/>
                      <a:pt x="172109" y="273052"/>
                    </a:cubicBezTo>
                    <a:cubicBezTo>
                      <a:pt x="172109" y="267012"/>
                      <a:pt x="176209" y="262926"/>
                      <a:pt x="182270" y="262926"/>
                    </a:cubicBezTo>
                    <a:close/>
                    <a:moveTo>
                      <a:pt x="91153" y="262926"/>
                    </a:moveTo>
                    <a:lnTo>
                      <a:pt x="141783" y="262926"/>
                    </a:lnTo>
                    <a:cubicBezTo>
                      <a:pt x="147834" y="262926"/>
                      <a:pt x="151927" y="267012"/>
                      <a:pt x="151927" y="273052"/>
                    </a:cubicBezTo>
                    <a:cubicBezTo>
                      <a:pt x="151927" y="279092"/>
                      <a:pt x="147834" y="283178"/>
                      <a:pt x="141783" y="283178"/>
                    </a:cubicBezTo>
                    <a:lnTo>
                      <a:pt x="91153" y="283178"/>
                    </a:lnTo>
                    <a:cubicBezTo>
                      <a:pt x="85102" y="283178"/>
                      <a:pt x="81009" y="279092"/>
                      <a:pt x="81009" y="273052"/>
                    </a:cubicBezTo>
                    <a:cubicBezTo>
                      <a:pt x="81009" y="267012"/>
                      <a:pt x="85102" y="262926"/>
                      <a:pt x="91153" y="262926"/>
                    </a:cubicBezTo>
                    <a:close/>
                    <a:moveTo>
                      <a:pt x="161988" y="222493"/>
                    </a:moveTo>
                    <a:lnTo>
                      <a:pt x="232948" y="222493"/>
                    </a:lnTo>
                    <a:cubicBezTo>
                      <a:pt x="239002" y="222493"/>
                      <a:pt x="243098" y="226579"/>
                      <a:pt x="243098" y="232619"/>
                    </a:cubicBezTo>
                    <a:cubicBezTo>
                      <a:pt x="243098" y="238659"/>
                      <a:pt x="239002" y="242745"/>
                      <a:pt x="232948" y="242745"/>
                    </a:cubicBezTo>
                    <a:lnTo>
                      <a:pt x="161988" y="242745"/>
                    </a:lnTo>
                    <a:cubicBezTo>
                      <a:pt x="155934" y="242745"/>
                      <a:pt x="151927" y="238659"/>
                      <a:pt x="151927" y="232619"/>
                    </a:cubicBezTo>
                    <a:cubicBezTo>
                      <a:pt x="151927" y="226579"/>
                      <a:pt x="155934" y="222493"/>
                      <a:pt x="161988" y="222493"/>
                    </a:cubicBezTo>
                    <a:close/>
                    <a:moveTo>
                      <a:pt x="91146" y="222493"/>
                    </a:moveTo>
                    <a:lnTo>
                      <a:pt x="121467" y="222493"/>
                    </a:lnTo>
                    <a:cubicBezTo>
                      <a:pt x="127603" y="222493"/>
                      <a:pt x="131604" y="226579"/>
                      <a:pt x="131604" y="232619"/>
                    </a:cubicBezTo>
                    <a:cubicBezTo>
                      <a:pt x="131604" y="238659"/>
                      <a:pt x="127603" y="242745"/>
                      <a:pt x="121467" y="242745"/>
                    </a:cubicBezTo>
                    <a:lnTo>
                      <a:pt x="91146" y="242745"/>
                    </a:lnTo>
                    <a:cubicBezTo>
                      <a:pt x="85099" y="242745"/>
                      <a:pt x="81009" y="238659"/>
                      <a:pt x="81009" y="232619"/>
                    </a:cubicBezTo>
                    <a:cubicBezTo>
                      <a:pt x="81009" y="226579"/>
                      <a:pt x="85099" y="222493"/>
                      <a:pt x="91146" y="222493"/>
                    </a:cubicBezTo>
                    <a:close/>
                    <a:moveTo>
                      <a:pt x="182270" y="182059"/>
                    </a:moveTo>
                    <a:lnTo>
                      <a:pt x="192432" y="182059"/>
                    </a:lnTo>
                    <a:cubicBezTo>
                      <a:pt x="198493" y="182059"/>
                      <a:pt x="202593" y="186060"/>
                      <a:pt x="202593" y="192195"/>
                    </a:cubicBezTo>
                    <a:cubicBezTo>
                      <a:pt x="202593" y="198240"/>
                      <a:pt x="198493" y="202241"/>
                      <a:pt x="192432" y="202241"/>
                    </a:cubicBezTo>
                    <a:lnTo>
                      <a:pt x="182270" y="202241"/>
                    </a:lnTo>
                    <a:cubicBezTo>
                      <a:pt x="176209" y="202241"/>
                      <a:pt x="172109" y="198240"/>
                      <a:pt x="172109" y="192195"/>
                    </a:cubicBezTo>
                    <a:cubicBezTo>
                      <a:pt x="172109" y="186060"/>
                      <a:pt x="176209" y="182059"/>
                      <a:pt x="182270" y="182059"/>
                    </a:cubicBezTo>
                    <a:close/>
                    <a:moveTo>
                      <a:pt x="91153" y="182059"/>
                    </a:moveTo>
                    <a:lnTo>
                      <a:pt x="141783" y="182059"/>
                    </a:lnTo>
                    <a:cubicBezTo>
                      <a:pt x="147834" y="182059"/>
                      <a:pt x="151927" y="186060"/>
                      <a:pt x="151927" y="192195"/>
                    </a:cubicBezTo>
                    <a:cubicBezTo>
                      <a:pt x="151927" y="198240"/>
                      <a:pt x="147834" y="202241"/>
                      <a:pt x="141783" y="202241"/>
                    </a:cubicBezTo>
                    <a:lnTo>
                      <a:pt x="91153" y="202241"/>
                    </a:lnTo>
                    <a:cubicBezTo>
                      <a:pt x="85102" y="202241"/>
                      <a:pt x="81009" y="198240"/>
                      <a:pt x="81009" y="192195"/>
                    </a:cubicBezTo>
                    <a:cubicBezTo>
                      <a:pt x="81009" y="186060"/>
                      <a:pt x="85102" y="182059"/>
                      <a:pt x="91153" y="182059"/>
                    </a:cubicBezTo>
                    <a:close/>
                    <a:moveTo>
                      <a:pt x="161988" y="141625"/>
                    </a:moveTo>
                    <a:lnTo>
                      <a:pt x="232948" y="141625"/>
                    </a:lnTo>
                    <a:cubicBezTo>
                      <a:pt x="239002" y="141625"/>
                      <a:pt x="243098" y="145626"/>
                      <a:pt x="243098" y="151761"/>
                    </a:cubicBezTo>
                    <a:cubicBezTo>
                      <a:pt x="243098" y="157806"/>
                      <a:pt x="239002" y="161807"/>
                      <a:pt x="232948" y="161807"/>
                    </a:cubicBezTo>
                    <a:lnTo>
                      <a:pt x="161988" y="161807"/>
                    </a:lnTo>
                    <a:cubicBezTo>
                      <a:pt x="155934" y="161807"/>
                      <a:pt x="151927" y="157806"/>
                      <a:pt x="151927" y="151761"/>
                    </a:cubicBezTo>
                    <a:cubicBezTo>
                      <a:pt x="151927" y="145626"/>
                      <a:pt x="155934" y="141625"/>
                      <a:pt x="161988" y="141625"/>
                    </a:cubicBezTo>
                    <a:close/>
                    <a:moveTo>
                      <a:pt x="91146" y="141625"/>
                    </a:moveTo>
                    <a:lnTo>
                      <a:pt x="121467" y="141625"/>
                    </a:lnTo>
                    <a:cubicBezTo>
                      <a:pt x="127603" y="141625"/>
                      <a:pt x="131604" y="145626"/>
                      <a:pt x="131604" y="151761"/>
                    </a:cubicBezTo>
                    <a:cubicBezTo>
                      <a:pt x="131604" y="157806"/>
                      <a:pt x="127603" y="161807"/>
                      <a:pt x="121467" y="161807"/>
                    </a:cubicBezTo>
                    <a:lnTo>
                      <a:pt x="91146" y="161807"/>
                    </a:lnTo>
                    <a:cubicBezTo>
                      <a:pt x="85099" y="161807"/>
                      <a:pt x="81009" y="157806"/>
                      <a:pt x="81009" y="151761"/>
                    </a:cubicBezTo>
                    <a:cubicBezTo>
                      <a:pt x="81009" y="145626"/>
                      <a:pt x="85099" y="141625"/>
                      <a:pt x="91146" y="141625"/>
                    </a:cubicBezTo>
                    <a:close/>
                    <a:moveTo>
                      <a:pt x="364566" y="102176"/>
                    </a:moveTo>
                    <a:cubicBezTo>
                      <a:pt x="318996" y="107241"/>
                      <a:pt x="283573" y="145630"/>
                      <a:pt x="283573" y="192194"/>
                    </a:cubicBezTo>
                    <a:cubicBezTo>
                      <a:pt x="283573" y="242756"/>
                      <a:pt x="324069" y="283188"/>
                      <a:pt x="374712" y="283188"/>
                    </a:cubicBezTo>
                    <a:cubicBezTo>
                      <a:pt x="421261" y="283188"/>
                      <a:pt x="459799" y="247732"/>
                      <a:pt x="464783" y="202235"/>
                    </a:cubicBezTo>
                    <a:lnTo>
                      <a:pt x="374712" y="202235"/>
                    </a:lnTo>
                    <a:cubicBezTo>
                      <a:pt x="368660" y="202235"/>
                      <a:pt x="364566" y="198236"/>
                      <a:pt x="364566" y="192194"/>
                    </a:cubicBezTo>
                    <a:close/>
                    <a:moveTo>
                      <a:pt x="182270" y="101191"/>
                    </a:moveTo>
                    <a:lnTo>
                      <a:pt x="192432" y="101191"/>
                    </a:lnTo>
                    <a:cubicBezTo>
                      <a:pt x="198493" y="101191"/>
                      <a:pt x="202593" y="105192"/>
                      <a:pt x="202593" y="111238"/>
                    </a:cubicBezTo>
                    <a:cubicBezTo>
                      <a:pt x="202593" y="117372"/>
                      <a:pt x="198493" y="121373"/>
                      <a:pt x="192432" y="121373"/>
                    </a:cubicBezTo>
                    <a:lnTo>
                      <a:pt x="182270" y="121373"/>
                    </a:lnTo>
                    <a:cubicBezTo>
                      <a:pt x="176209" y="121373"/>
                      <a:pt x="172109" y="117372"/>
                      <a:pt x="172109" y="111238"/>
                    </a:cubicBezTo>
                    <a:cubicBezTo>
                      <a:pt x="172109" y="105192"/>
                      <a:pt x="176209" y="101191"/>
                      <a:pt x="182270" y="101191"/>
                    </a:cubicBezTo>
                    <a:close/>
                    <a:moveTo>
                      <a:pt x="91153" y="101191"/>
                    </a:moveTo>
                    <a:lnTo>
                      <a:pt x="141783" y="101191"/>
                    </a:lnTo>
                    <a:cubicBezTo>
                      <a:pt x="147834" y="101191"/>
                      <a:pt x="151927" y="105192"/>
                      <a:pt x="151927" y="111238"/>
                    </a:cubicBezTo>
                    <a:cubicBezTo>
                      <a:pt x="151927" y="117372"/>
                      <a:pt x="147834" y="121373"/>
                      <a:pt x="141783" y="121373"/>
                    </a:cubicBezTo>
                    <a:lnTo>
                      <a:pt x="91153" y="121373"/>
                    </a:lnTo>
                    <a:cubicBezTo>
                      <a:pt x="85102" y="121373"/>
                      <a:pt x="81009" y="117372"/>
                      <a:pt x="81009" y="111238"/>
                    </a:cubicBezTo>
                    <a:cubicBezTo>
                      <a:pt x="81009" y="105192"/>
                      <a:pt x="85102" y="101191"/>
                      <a:pt x="91153" y="101191"/>
                    </a:cubicBezTo>
                    <a:close/>
                    <a:moveTo>
                      <a:pt x="374712" y="80938"/>
                    </a:moveTo>
                    <a:cubicBezTo>
                      <a:pt x="380764" y="80938"/>
                      <a:pt x="384858" y="85026"/>
                      <a:pt x="384858" y="91068"/>
                    </a:cubicBezTo>
                    <a:lnTo>
                      <a:pt x="384858" y="182063"/>
                    </a:lnTo>
                    <a:lnTo>
                      <a:pt x="475998" y="182063"/>
                    </a:lnTo>
                    <a:cubicBezTo>
                      <a:pt x="482050" y="182063"/>
                      <a:pt x="486055" y="186062"/>
                      <a:pt x="486055" y="192194"/>
                    </a:cubicBezTo>
                    <a:cubicBezTo>
                      <a:pt x="486055" y="253864"/>
                      <a:pt x="436480" y="303360"/>
                      <a:pt x="374712" y="303360"/>
                    </a:cubicBezTo>
                    <a:cubicBezTo>
                      <a:pt x="312944" y="303360"/>
                      <a:pt x="263280" y="253864"/>
                      <a:pt x="263280" y="192194"/>
                    </a:cubicBezTo>
                    <a:cubicBezTo>
                      <a:pt x="263280" y="130523"/>
                      <a:pt x="312944" y="80938"/>
                      <a:pt x="374712" y="80938"/>
                    </a:cubicBezTo>
                    <a:close/>
                    <a:moveTo>
                      <a:pt x="425343" y="61744"/>
                    </a:moveTo>
                    <a:lnTo>
                      <a:pt x="425343" y="141635"/>
                    </a:lnTo>
                    <a:lnTo>
                      <a:pt x="505373" y="141635"/>
                    </a:lnTo>
                    <a:cubicBezTo>
                      <a:pt x="500299" y="99157"/>
                      <a:pt x="466827" y="65743"/>
                      <a:pt x="425343" y="61744"/>
                    </a:cubicBezTo>
                    <a:close/>
                    <a:moveTo>
                      <a:pt x="161988" y="60757"/>
                    </a:moveTo>
                    <a:lnTo>
                      <a:pt x="232948" y="60757"/>
                    </a:lnTo>
                    <a:cubicBezTo>
                      <a:pt x="239002" y="60757"/>
                      <a:pt x="243098" y="64758"/>
                      <a:pt x="243098" y="70804"/>
                    </a:cubicBezTo>
                    <a:cubicBezTo>
                      <a:pt x="243098" y="76938"/>
                      <a:pt x="239002" y="80939"/>
                      <a:pt x="232948" y="80939"/>
                    </a:cubicBezTo>
                    <a:lnTo>
                      <a:pt x="161988" y="80939"/>
                    </a:lnTo>
                    <a:cubicBezTo>
                      <a:pt x="155934" y="80939"/>
                      <a:pt x="151927" y="76938"/>
                      <a:pt x="151927" y="70804"/>
                    </a:cubicBezTo>
                    <a:cubicBezTo>
                      <a:pt x="151927" y="64758"/>
                      <a:pt x="155934" y="60757"/>
                      <a:pt x="161988" y="60757"/>
                    </a:cubicBezTo>
                    <a:close/>
                    <a:moveTo>
                      <a:pt x="91146" y="60757"/>
                    </a:moveTo>
                    <a:lnTo>
                      <a:pt x="121467" y="60757"/>
                    </a:lnTo>
                    <a:cubicBezTo>
                      <a:pt x="127603" y="60757"/>
                      <a:pt x="131604" y="64758"/>
                      <a:pt x="131604" y="70804"/>
                    </a:cubicBezTo>
                    <a:cubicBezTo>
                      <a:pt x="131604" y="76938"/>
                      <a:pt x="127603" y="80939"/>
                      <a:pt x="121467" y="80939"/>
                    </a:cubicBezTo>
                    <a:lnTo>
                      <a:pt x="91146" y="80939"/>
                    </a:lnTo>
                    <a:cubicBezTo>
                      <a:pt x="85099" y="80939"/>
                      <a:pt x="81009" y="76938"/>
                      <a:pt x="81009" y="70804"/>
                    </a:cubicBezTo>
                    <a:cubicBezTo>
                      <a:pt x="81009" y="64758"/>
                      <a:pt x="85099" y="60757"/>
                      <a:pt x="91146" y="60757"/>
                    </a:cubicBezTo>
                    <a:close/>
                    <a:moveTo>
                      <a:pt x="415194" y="40505"/>
                    </a:moveTo>
                    <a:cubicBezTo>
                      <a:pt x="476975" y="40505"/>
                      <a:pt x="526560" y="90092"/>
                      <a:pt x="526560" y="151765"/>
                    </a:cubicBezTo>
                    <a:cubicBezTo>
                      <a:pt x="526560" y="157808"/>
                      <a:pt x="522554" y="161807"/>
                      <a:pt x="516501" y="161807"/>
                    </a:cubicBezTo>
                    <a:lnTo>
                      <a:pt x="415194" y="161807"/>
                    </a:lnTo>
                    <a:cubicBezTo>
                      <a:pt x="409141" y="161807"/>
                      <a:pt x="405046" y="157808"/>
                      <a:pt x="405046" y="151765"/>
                    </a:cubicBezTo>
                    <a:lnTo>
                      <a:pt x="405046" y="50636"/>
                    </a:lnTo>
                    <a:cubicBezTo>
                      <a:pt x="405046" y="44593"/>
                      <a:pt x="409141" y="40505"/>
                      <a:pt x="415194" y="40505"/>
                    </a:cubicBezTo>
                    <a:close/>
                    <a:moveTo>
                      <a:pt x="70848" y="20177"/>
                    </a:moveTo>
                    <a:cubicBezTo>
                      <a:pt x="64796" y="20177"/>
                      <a:pt x="60791" y="24265"/>
                      <a:pt x="60791" y="30309"/>
                    </a:cubicBezTo>
                    <a:lnTo>
                      <a:pt x="60791" y="343802"/>
                    </a:lnTo>
                    <a:lnTo>
                      <a:pt x="222780" y="343802"/>
                    </a:lnTo>
                    <a:cubicBezTo>
                      <a:pt x="228833" y="343802"/>
                      <a:pt x="232927" y="347891"/>
                      <a:pt x="232927" y="353935"/>
                    </a:cubicBezTo>
                    <a:lnTo>
                      <a:pt x="232927" y="364067"/>
                    </a:lnTo>
                    <a:lnTo>
                      <a:pt x="374712" y="364067"/>
                    </a:lnTo>
                    <a:lnTo>
                      <a:pt x="374712" y="353935"/>
                    </a:lnTo>
                    <a:cubicBezTo>
                      <a:pt x="374712" y="347891"/>
                      <a:pt x="378718" y="343802"/>
                      <a:pt x="384859" y="343802"/>
                    </a:cubicBezTo>
                    <a:lnTo>
                      <a:pt x="546848" y="343802"/>
                    </a:lnTo>
                    <a:lnTo>
                      <a:pt x="546848" y="30309"/>
                    </a:lnTo>
                    <a:cubicBezTo>
                      <a:pt x="546848" y="24265"/>
                      <a:pt x="542754" y="20177"/>
                      <a:pt x="536702" y="20177"/>
                    </a:cubicBezTo>
                    <a:close/>
                    <a:moveTo>
                      <a:pt x="70848" y="0"/>
                    </a:moveTo>
                    <a:lnTo>
                      <a:pt x="536702" y="0"/>
                    </a:lnTo>
                    <a:cubicBezTo>
                      <a:pt x="553969" y="0"/>
                      <a:pt x="567142" y="13155"/>
                      <a:pt x="567142" y="30309"/>
                    </a:cubicBezTo>
                    <a:lnTo>
                      <a:pt x="567142" y="343802"/>
                    </a:lnTo>
                    <a:lnTo>
                      <a:pt x="597492" y="343802"/>
                    </a:lnTo>
                    <a:cubicBezTo>
                      <a:pt x="603545" y="343802"/>
                      <a:pt x="607639" y="347891"/>
                      <a:pt x="607639" y="353935"/>
                    </a:cubicBezTo>
                    <a:lnTo>
                      <a:pt x="607639" y="384244"/>
                    </a:lnTo>
                    <a:cubicBezTo>
                      <a:pt x="607639" y="401487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7"/>
                      <a:pt x="0" y="384244"/>
                    </a:cubicBezTo>
                    <a:lnTo>
                      <a:pt x="0" y="353935"/>
                    </a:lnTo>
                    <a:cubicBezTo>
                      <a:pt x="0" y="347891"/>
                      <a:pt x="4094" y="343802"/>
                      <a:pt x="10147" y="343802"/>
                    </a:cubicBezTo>
                    <a:lnTo>
                      <a:pt x="40497" y="343802"/>
                    </a:lnTo>
                    <a:lnTo>
                      <a:pt x="40497" y="30309"/>
                    </a:lnTo>
                    <a:cubicBezTo>
                      <a:pt x="40497" y="13155"/>
                      <a:pt x="53670" y="0"/>
                      <a:pt x="708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sz="7200" dirty="0"/>
              </a:p>
            </p:txBody>
          </p:sp>
          <p:sp>
            <p:nvSpPr>
              <p:cNvPr id="25" name="îšḷíḋe"/>
              <p:cNvSpPr txBox="1"/>
              <p:nvPr/>
            </p:nvSpPr>
            <p:spPr>
              <a:xfrm>
                <a:off x="8122687" y="2416779"/>
                <a:ext cx="1036823" cy="289644"/>
              </a:xfrm>
              <a:prstGeom prst="rect">
                <a:avLst/>
              </a:prstGeom>
              <a:noFill/>
            </p:spPr>
            <p:txBody>
              <a:bodyPr wrap="none" rtlCol="0" anchor="b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 b="1" dirty="0"/>
                  <a:t>Keyword</a:t>
                </a:r>
                <a:endParaRPr lang="zh-CN" altLang="en-US" sz="1600" b="1" dirty="0"/>
              </a:p>
            </p:txBody>
          </p:sp>
        </p:grpSp>
        <p:sp>
          <p:nvSpPr>
            <p:cNvPr id="14" name="išľîďe"/>
            <p:cNvSpPr/>
            <p:nvPr/>
          </p:nvSpPr>
          <p:spPr bwMode="auto">
            <a:xfrm>
              <a:off x="9321756" y="2867966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</p:txBody>
        </p:sp>
        <p:sp>
          <p:nvSpPr>
            <p:cNvPr id="15" name="îṥḻîḋè"/>
            <p:cNvSpPr txBox="1"/>
            <p:nvPr/>
          </p:nvSpPr>
          <p:spPr bwMode="auto">
            <a:xfrm>
              <a:off x="9321756" y="2480368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16" name="íṡḻïḑé"/>
            <p:cNvSpPr/>
            <p:nvPr/>
          </p:nvSpPr>
          <p:spPr bwMode="auto">
            <a:xfrm>
              <a:off x="8583960" y="4019173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</p:txBody>
        </p:sp>
        <p:sp>
          <p:nvSpPr>
            <p:cNvPr id="17" name="ïṥļídé"/>
            <p:cNvSpPr txBox="1"/>
            <p:nvPr/>
          </p:nvSpPr>
          <p:spPr bwMode="auto">
            <a:xfrm>
              <a:off x="8583960" y="3631575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18" name="iṥ1íḍé"/>
            <p:cNvSpPr/>
            <p:nvPr/>
          </p:nvSpPr>
          <p:spPr bwMode="auto">
            <a:xfrm>
              <a:off x="7496562" y="5279176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</p:txBody>
        </p:sp>
        <p:sp>
          <p:nvSpPr>
            <p:cNvPr id="19" name="iśļíḑé"/>
            <p:cNvSpPr txBox="1"/>
            <p:nvPr/>
          </p:nvSpPr>
          <p:spPr bwMode="auto">
            <a:xfrm>
              <a:off x="7496562" y="4891578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20" name="iṣľíḑè"/>
            <p:cNvSpPr/>
            <p:nvPr/>
          </p:nvSpPr>
          <p:spPr bwMode="auto">
            <a:xfrm>
              <a:off x="2578858" y="45421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</p:txBody>
        </p:sp>
        <p:sp>
          <p:nvSpPr>
            <p:cNvPr id="21" name="îşliďê"/>
            <p:cNvSpPr txBox="1"/>
            <p:nvPr/>
          </p:nvSpPr>
          <p:spPr bwMode="auto">
            <a:xfrm>
              <a:off x="2578858" y="41546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22" name="îṣľíḍê"/>
            <p:cNvSpPr txBox="1"/>
            <p:nvPr/>
          </p:nvSpPr>
          <p:spPr>
            <a:xfrm>
              <a:off x="762181" y="1578979"/>
              <a:ext cx="5314438" cy="14680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  <a:endParaRPr lang="en-US" altLang="zh-CN" sz="1400" dirty="0"/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  <a:endParaRPr lang="en-US" altLang="zh-CN" sz="1700" b="1" dirty="0"/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íšḷîḍè"/>
            <p:cNvSpPr txBox="1"/>
            <p:nvPr/>
          </p:nvSpPr>
          <p:spPr>
            <a:xfrm>
              <a:off x="762343" y="1179000"/>
              <a:ext cx="413883" cy="395777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prstTxWarp prst="textPlain">
                <a:avLst/>
              </a:prstTxWarp>
              <a:normAutofit fontScale="47500" lnSpcReduction="20000"/>
            </a:bodyPr>
            <a:lstStyle/>
            <a:p>
              <a:r>
                <a:rPr lang="en-US" sz="4800" dirty="0">
                  <a:solidFill>
                    <a:schemeClr val="bg1">
                      <a:lumMod val="85000"/>
                    </a:schemeClr>
                  </a:solidFill>
                </a:rPr>
                <a:t>“</a:t>
              </a:r>
              <a:endParaRPr lang="en-US" sz="4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í$ľïďé"/>
          <p:cNvGrpSpPr/>
          <p:nvPr/>
        </p:nvGrpSpPr>
        <p:grpSpPr>
          <a:xfrm>
            <a:off x="-930109" y="1051361"/>
            <a:ext cx="2490640" cy="4778319"/>
            <a:chOff x="-930109" y="1051361"/>
            <a:chExt cx="2490640" cy="4778319"/>
          </a:xfrm>
        </p:grpSpPr>
        <p:sp>
          <p:nvSpPr>
            <p:cNvPr id="27" name="ï$ľiḋê"/>
            <p:cNvSpPr/>
            <p:nvPr/>
          </p:nvSpPr>
          <p:spPr bwMode="auto">
            <a:xfrm rot="13500000">
              <a:off x="-930105" y="3969472"/>
              <a:ext cx="1860208" cy="1860208"/>
            </a:xfrm>
            <a:custGeom>
              <a:avLst/>
              <a:gdLst>
                <a:gd name="connsiteX0" fmla="*/ 0 w 2304255"/>
                <a:gd name="connsiteY0" fmla="*/ 0 h 2304255"/>
                <a:gd name="connsiteX1" fmla="*/ 2304255 w 2304255"/>
                <a:gd name="connsiteY1" fmla="*/ 2304255 h 2304255"/>
                <a:gd name="connsiteX2" fmla="*/ 0 w 2304255"/>
                <a:gd name="connsiteY2" fmla="*/ 2304255 h 2304255"/>
                <a:gd name="connsiteX3" fmla="*/ 0 w 2304255"/>
                <a:gd name="connsiteY3" fmla="*/ 0 h 230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55" h="2304255">
                  <a:moveTo>
                    <a:pt x="0" y="0"/>
                  </a:moveTo>
                  <a:lnTo>
                    <a:pt x="2304255" y="2304255"/>
                  </a:lnTo>
                  <a:lnTo>
                    <a:pt x="0" y="2304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ïšḷíḋè"/>
            <p:cNvSpPr/>
            <p:nvPr/>
          </p:nvSpPr>
          <p:spPr bwMode="auto">
            <a:xfrm rot="2700000">
              <a:off x="-930109" y="1051361"/>
              <a:ext cx="1860208" cy="1860208"/>
            </a:xfrm>
            <a:custGeom>
              <a:avLst/>
              <a:gdLst>
                <a:gd name="connsiteX0" fmla="*/ 0 w 1860208"/>
                <a:gd name="connsiteY0" fmla="*/ 0 h 1860208"/>
                <a:gd name="connsiteX1" fmla="*/ 1860208 w 1860208"/>
                <a:gd name="connsiteY1" fmla="*/ 0 h 1860208"/>
                <a:gd name="connsiteX2" fmla="*/ 1860208 w 1860208"/>
                <a:gd name="connsiteY2" fmla="*/ 1860208 h 186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208" h="1860208">
                  <a:moveTo>
                    <a:pt x="0" y="0"/>
                  </a:moveTo>
                  <a:lnTo>
                    <a:pt x="1860208" y="0"/>
                  </a:lnTo>
                  <a:lnTo>
                    <a:pt x="1860208" y="186020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wrap="square" anchor="ctr">
              <a:noAutofit/>
            </a:bodyPr>
            <a:lstStyle/>
            <a:p>
              <a:pPr algn="ctr"/>
            </a:p>
          </p:txBody>
        </p:sp>
        <p:sp>
          <p:nvSpPr>
            <p:cNvPr id="29" name="íš1îde"/>
            <p:cNvSpPr/>
            <p:nvPr/>
          </p:nvSpPr>
          <p:spPr bwMode="auto">
            <a:xfrm rot="5400000">
              <a:off x="-780266" y="2648735"/>
              <a:ext cx="3121063" cy="1560531"/>
            </a:xfrm>
            <a:custGeom>
              <a:avLst/>
              <a:gdLst>
                <a:gd name="connsiteX0" fmla="*/ 2367656 w 4735313"/>
                <a:gd name="connsiteY0" fmla="*/ 0 h 2367656"/>
                <a:gd name="connsiteX1" fmla="*/ 4735313 w 4735313"/>
                <a:gd name="connsiteY1" fmla="*/ 2367656 h 2367656"/>
                <a:gd name="connsiteX2" fmla="*/ 3847062 w 4735313"/>
                <a:gd name="connsiteY2" fmla="*/ 2367656 h 2367656"/>
                <a:gd name="connsiteX3" fmla="*/ 2367656 w 4735313"/>
                <a:gd name="connsiteY3" fmla="*/ 888250 h 2367656"/>
                <a:gd name="connsiteX4" fmla="*/ 888250 w 4735313"/>
                <a:gd name="connsiteY4" fmla="*/ 2367656 h 2367656"/>
                <a:gd name="connsiteX5" fmla="*/ 0 w 4735313"/>
                <a:gd name="connsiteY5" fmla="*/ 2367656 h 2367656"/>
                <a:gd name="connsiteX6" fmla="*/ 2367656 w 4735313"/>
                <a:gd name="connsiteY6" fmla="*/ 0 h 236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5313" h="2367656">
                  <a:moveTo>
                    <a:pt x="2367656" y="0"/>
                  </a:moveTo>
                  <a:lnTo>
                    <a:pt x="4735313" y="2367656"/>
                  </a:lnTo>
                  <a:lnTo>
                    <a:pt x="3847062" y="2367656"/>
                  </a:lnTo>
                  <a:lnTo>
                    <a:pt x="2367656" y="888250"/>
                  </a:lnTo>
                  <a:lnTo>
                    <a:pt x="888250" y="2367656"/>
                  </a:lnTo>
                  <a:lnTo>
                    <a:pt x="0" y="2367656"/>
                  </a:lnTo>
                  <a:lnTo>
                    <a:pt x="2367656" y="0"/>
                  </a:lnTo>
                  <a:close/>
                </a:path>
              </a:pathLst>
            </a:custGeom>
            <a:solidFill>
              <a:schemeClr val="tx2">
                <a:alpha val="77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7" name="ïšḻíḑè"/>
          <p:cNvSpPr/>
          <p:nvPr/>
        </p:nvSpPr>
        <p:spPr>
          <a:xfrm>
            <a:off x="1543012" y="2978855"/>
            <a:ext cx="3742988" cy="923330"/>
          </a:xfrm>
          <a:prstGeom prst="rect">
            <a:avLst/>
          </a:prstGeom>
        </p:spPr>
        <p:txBody>
          <a:bodyPr wrap="square" anchor="ctr" anchorCtr="1">
            <a:normAutofit fontScale="85000" lnSpcReduction="10000"/>
          </a:bodyPr>
          <a:lstStyle/>
          <a:p>
            <a:pPr algn="r"/>
            <a:r>
              <a:rPr lang="en-US" altLang="zh-CN" sz="5400" b="1" spc="300" dirty="0">
                <a:solidFill>
                  <a:schemeClr val="tx2"/>
                </a:solidFill>
              </a:rPr>
              <a:t>CONTENTS</a:t>
            </a:r>
            <a:endParaRPr lang="en-US" altLang="zh-CN" sz="5400" b="1" spc="300" dirty="0">
              <a:solidFill>
                <a:schemeClr val="tx2"/>
              </a:solidFill>
            </a:endParaRPr>
          </a:p>
        </p:txBody>
      </p:sp>
      <p:sp>
        <p:nvSpPr>
          <p:cNvPr id="9" name="í$ļide"/>
          <p:cNvSpPr/>
          <p:nvPr/>
        </p:nvSpPr>
        <p:spPr>
          <a:xfrm>
            <a:off x="6281651" y="4646025"/>
            <a:ext cx="624349" cy="624349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işḷíďé"/>
          <p:cNvSpPr/>
          <p:nvPr/>
        </p:nvSpPr>
        <p:spPr>
          <a:xfrm>
            <a:off x="6281651" y="3767449"/>
            <a:ext cx="624349" cy="624349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ïṣ1iďê"/>
          <p:cNvSpPr/>
          <p:nvPr/>
        </p:nvSpPr>
        <p:spPr>
          <a:xfrm>
            <a:off x="6281651" y="2888873"/>
            <a:ext cx="624349" cy="624349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işļíḓé"/>
          <p:cNvSpPr/>
          <p:nvPr/>
        </p:nvSpPr>
        <p:spPr>
          <a:xfrm>
            <a:off x="6281653" y="2010297"/>
            <a:ext cx="624349" cy="624349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î$ḷiḑe"/>
          <p:cNvSpPr txBox="1"/>
          <p:nvPr/>
        </p:nvSpPr>
        <p:spPr>
          <a:xfrm>
            <a:off x="6906036" y="4634516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 fontScale="72500"/>
          </a:bodyPr>
          <a:lstStyle/>
          <a:p>
            <a:r>
              <a:rPr lang="zh-CN" altLang="en-US" sz="1600" b="1" dirty="0"/>
              <a:t>任务进展情况</a:t>
            </a:r>
            <a:endParaRPr lang="zh-CN" altLang="en-US" sz="1600" b="1" dirty="0"/>
          </a:p>
        </p:txBody>
      </p:sp>
      <p:sp>
        <p:nvSpPr>
          <p:cNvPr id="16" name="íśḻíḑê"/>
          <p:cNvSpPr txBox="1"/>
          <p:nvPr/>
        </p:nvSpPr>
        <p:spPr>
          <a:xfrm>
            <a:off x="6906036" y="4938497"/>
            <a:ext cx="3962574" cy="320368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050" dirty="0"/>
              <a:t>Copy paste fonts. Choose the only option to retain text.</a:t>
            </a:r>
            <a:endParaRPr lang="en-US" altLang="zh-CN" sz="1050" dirty="0"/>
          </a:p>
        </p:txBody>
      </p:sp>
      <p:sp>
        <p:nvSpPr>
          <p:cNvPr id="17" name="ísḻïḑê"/>
          <p:cNvSpPr txBox="1"/>
          <p:nvPr/>
        </p:nvSpPr>
        <p:spPr>
          <a:xfrm>
            <a:off x="6906036" y="3755940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 fontScale="72500"/>
          </a:bodyPr>
          <a:lstStyle/>
          <a:p>
            <a:r>
              <a:rPr lang="zh-CN" altLang="en-US" sz="1600" b="1" dirty="0"/>
              <a:t>展示前台用户操作</a:t>
            </a:r>
            <a:r>
              <a:rPr lang="zh-CN" altLang="en-US" sz="1600" b="1" dirty="0"/>
              <a:t>界面</a:t>
            </a:r>
            <a:endParaRPr lang="zh-CN" altLang="en-US" sz="1600" b="1" dirty="0"/>
          </a:p>
        </p:txBody>
      </p:sp>
      <p:sp>
        <p:nvSpPr>
          <p:cNvPr id="18" name="isļïḓé"/>
          <p:cNvSpPr txBox="1"/>
          <p:nvPr/>
        </p:nvSpPr>
        <p:spPr>
          <a:xfrm>
            <a:off x="6906036" y="4059921"/>
            <a:ext cx="3962574" cy="320368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050" dirty="0"/>
              <a:t>Copy paste fonts. Choose the only option to retain text.</a:t>
            </a:r>
            <a:endParaRPr lang="en-US" altLang="zh-CN" sz="1050" dirty="0"/>
          </a:p>
        </p:txBody>
      </p:sp>
      <p:sp>
        <p:nvSpPr>
          <p:cNvPr id="19" name="íşlíḍê"/>
          <p:cNvSpPr txBox="1"/>
          <p:nvPr/>
        </p:nvSpPr>
        <p:spPr>
          <a:xfrm>
            <a:off x="6906036" y="2877364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 fontScale="72500"/>
          </a:bodyPr>
          <a:lstStyle/>
          <a:p>
            <a:r>
              <a:rPr lang="zh-CN" altLang="en-US" sz="1600" b="1" dirty="0"/>
              <a:t>展示后台控制系统</a:t>
            </a:r>
            <a:endParaRPr lang="zh-CN" altLang="en-US" sz="1600" b="1" dirty="0"/>
          </a:p>
        </p:txBody>
      </p:sp>
      <p:sp>
        <p:nvSpPr>
          <p:cNvPr id="20" name="ïŝḻiḍé"/>
          <p:cNvSpPr txBox="1"/>
          <p:nvPr/>
        </p:nvSpPr>
        <p:spPr>
          <a:xfrm>
            <a:off x="6906036" y="3181345"/>
            <a:ext cx="3962574" cy="320368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050" dirty="0"/>
              <a:t>Copy paste fonts. Choose the only option to retain text.</a:t>
            </a:r>
            <a:endParaRPr lang="en-US" altLang="zh-CN" sz="1050" dirty="0"/>
          </a:p>
        </p:txBody>
      </p:sp>
      <p:sp>
        <p:nvSpPr>
          <p:cNvPr id="21" name="i$lídè"/>
          <p:cNvSpPr txBox="1"/>
          <p:nvPr/>
        </p:nvSpPr>
        <p:spPr>
          <a:xfrm>
            <a:off x="6906036" y="1998788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 fontScale="72500"/>
          </a:bodyPr>
          <a:lstStyle/>
          <a:p>
            <a:r>
              <a:rPr lang="zh-CN" altLang="en-US" sz="1600" b="1" dirty="0"/>
              <a:t>介绍个人博客</a:t>
            </a:r>
            <a:r>
              <a:rPr lang="zh-CN" altLang="en-US" sz="1600" b="1" dirty="0"/>
              <a:t>项目设计理念</a:t>
            </a:r>
            <a:endParaRPr lang="zh-CN" altLang="en-US" sz="1600" b="1" dirty="0"/>
          </a:p>
        </p:txBody>
      </p:sp>
      <p:sp>
        <p:nvSpPr>
          <p:cNvPr id="22" name="ïSḷîḓé"/>
          <p:cNvSpPr txBox="1"/>
          <p:nvPr/>
        </p:nvSpPr>
        <p:spPr>
          <a:xfrm>
            <a:off x="6906036" y="2302769"/>
            <a:ext cx="3962574" cy="320368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050" dirty="0"/>
              <a:t>Copy paste fonts. Choose the only option to retain text.</a:t>
            </a:r>
            <a:endParaRPr lang="en-US" altLang="zh-CN" sz="1050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6951192" y="2709414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951192" y="3633339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951192" y="4557264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1" name="12113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1" y="0"/>
            <a:ext cx="11518899" cy="5859000"/>
            <a:chOff x="673101" y="0"/>
            <a:chExt cx="11518899" cy="5859000"/>
          </a:xfrm>
        </p:grpSpPr>
        <p:sp>
          <p:nvSpPr>
            <p:cNvPr id="32" name="îṡliḑé"/>
            <p:cNvSpPr/>
            <p:nvPr/>
          </p:nvSpPr>
          <p:spPr>
            <a:xfrm>
              <a:off x="4583832" y="0"/>
              <a:ext cx="7608168" cy="2708920"/>
            </a:xfrm>
            <a:prstGeom prst="rect">
              <a:avLst/>
            </a:prstGeom>
            <a:blipFill>
              <a:blip r:embed="rId2"/>
              <a:stretch>
                <a:fillRect t="-43823" b="-43414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3" name="îŝḷîďe"/>
            <p:cNvSpPr/>
            <p:nvPr/>
          </p:nvSpPr>
          <p:spPr>
            <a:xfrm>
              <a:off x="4583832" y="2284500"/>
              <a:ext cx="2312219" cy="432048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34" name="îṡlîďe"/>
            <p:cNvSpPr/>
            <p:nvPr/>
          </p:nvSpPr>
          <p:spPr>
            <a:xfrm>
              <a:off x="6896051" y="2284500"/>
              <a:ext cx="2312219" cy="432048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35" name="iṥľïďè"/>
            <p:cNvSpPr/>
            <p:nvPr/>
          </p:nvSpPr>
          <p:spPr>
            <a:xfrm>
              <a:off x="9208270" y="2284500"/>
              <a:ext cx="2310630" cy="432048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6896051" y="2284500"/>
              <a:ext cx="0" cy="357450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iSļíḓê"/>
            <p:cNvSpPr/>
            <p:nvPr/>
          </p:nvSpPr>
          <p:spPr>
            <a:xfrm>
              <a:off x="4583832" y="4149080"/>
              <a:ext cx="2312219" cy="432048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38" name="îṣlíḓê"/>
            <p:cNvSpPr/>
            <p:nvPr/>
          </p:nvSpPr>
          <p:spPr>
            <a:xfrm>
              <a:off x="6896051" y="4149080"/>
              <a:ext cx="2312219" cy="432048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39" name="iślíďê"/>
            <p:cNvSpPr/>
            <p:nvPr/>
          </p:nvSpPr>
          <p:spPr>
            <a:xfrm>
              <a:off x="9208270" y="4149080"/>
              <a:ext cx="2310630" cy="432048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40" name="iṧļîde"/>
            <p:cNvSpPr txBox="1"/>
            <p:nvPr/>
          </p:nvSpPr>
          <p:spPr>
            <a:xfrm>
              <a:off x="673103" y="1153026"/>
              <a:ext cx="3910728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/>
            <a:p>
              <a:pPr>
                <a:buSzPct val="25000"/>
              </a:pPr>
              <a:r>
                <a:rPr lang="en-US" sz="2000" b="1" dirty="0"/>
                <a:t>Unified fonts make</a:t>
              </a:r>
              <a:endParaRPr lang="en-US" sz="2000" b="1" dirty="0"/>
            </a:p>
            <a:p>
              <a:pPr>
                <a:buSzPct val="25000"/>
              </a:pPr>
              <a:r>
                <a:rPr lang="en-US" sz="2000" b="1" dirty="0"/>
                <a:t>reading more fluent.</a:t>
              </a:r>
              <a:endParaRPr lang="en-US" sz="2000" b="1" dirty="0"/>
            </a:p>
          </p:txBody>
        </p:sp>
        <p:sp>
          <p:nvSpPr>
            <p:cNvPr id="41" name="íš1îďè"/>
            <p:cNvSpPr txBox="1"/>
            <p:nvPr/>
          </p:nvSpPr>
          <p:spPr>
            <a:xfrm>
              <a:off x="673101" y="2005187"/>
              <a:ext cx="3910729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Theme color makes PPT more convenient to change.</a:t>
              </a:r>
              <a:endParaRPr lang="en-US" sz="1200" dirty="0"/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Adjust the spacing to adapt to Chinese typesetting, use the reference line in PPT.</a:t>
              </a:r>
              <a:endParaRPr lang="en-US" sz="1200" dirty="0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9208270" y="2284500"/>
              <a:ext cx="0" cy="357450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ŝľïdé"/>
            <p:cNvSpPr/>
            <p:nvPr/>
          </p:nvSpPr>
          <p:spPr bwMode="auto">
            <a:xfrm>
              <a:off x="4583825" y="2786684"/>
              <a:ext cx="2312219" cy="85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44" name="isḻïdè"/>
            <p:cNvSpPr/>
            <p:nvPr/>
          </p:nvSpPr>
          <p:spPr bwMode="auto">
            <a:xfrm>
              <a:off x="4583825" y="4793983"/>
              <a:ext cx="2312219" cy="85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45" name="ïśḷíḑé"/>
            <p:cNvSpPr/>
            <p:nvPr/>
          </p:nvSpPr>
          <p:spPr bwMode="auto">
            <a:xfrm>
              <a:off x="6896043" y="2786684"/>
              <a:ext cx="2312219" cy="85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46" name="ïŝḷíḑe"/>
            <p:cNvSpPr/>
            <p:nvPr/>
          </p:nvSpPr>
          <p:spPr bwMode="auto">
            <a:xfrm>
              <a:off x="6896043" y="4793983"/>
              <a:ext cx="2312219" cy="85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47" name="ïś1ídê"/>
            <p:cNvSpPr/>
            <p:nvPr/>
          </p:nvSpPr>
          <p:spPr bwMode="auto">
            <a:xfrm>
              <a:off x="9208261" y="2786684"/>
              <a:ext cx="2312219" cy="85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48" name="ïšḷïḋe"/>
            <p:cNvSpPr/>
            <p:nvPr/>
          </p:nvSpPr>
          <p:spPr bwMode="auto">
            <a:xfrm>
              <a:off x="9208261" y="4793983"/>
              <a:ext cx="2312219" cy="85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1ad85352-063f-49fb-a956-c0dc6370dd5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36333" y="1402527"/>
            <a:ext cx="9245831" cy="4520042"/>
            <a:chOff x="1536333" y="1402527"/>
            <a:chExt cx="9245831" cy="4520042"/>
          </a:xfrm>
        </p:grpSpPr>
        <p:sp>
          <p:nvSpPr>
            <p:cNvPr id="6" name="íşḷîdé"/>
            <p:cNvSpPr txBox="1"/>
            <p:nvPr/>
          </p:nvSpPr>
          <p:spPr>
            <a:xfrm>
              <a:off x="1536333" y="1849728"/>
              <a:ext cx="2578029" cy="725008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</p:txBody>
        </p:sp>
        <p:sp>
          <p:nvSpPr>
            <p:cNvPr id="7" name="iṩliḑe"/>
            <p:cNvSpPr/>
            <p:nvPr/>
          </p:nvSpPr>
          <p:spPr>
            <a:xfrm>
              <a:off x="1536333" y="1528734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lnSpcReduction="10000"/>
            </a:bodyPr>
            <a:lstStyle/>
            <a:p>
              <a:pPr lvl="0" algn="r" defTabSz="914400">
                <a:spcBef>
                  <a:spcPct val="0"/>
                </a:spcBef>
                <a:defRPr/>
              </a:pPr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8" name="íṩļiḋê"/>
            <p:cNvSpPr txBox="1"/>
            <p:nvPr/>
          </p:nvSpPr>
          <p:spPr>
            <a:xfrm>
              <a:off x="1536333" y="4867906"/>
              <a:ext cx="2578029" cy="725008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</p:txBody>
        </p:sp>
        <p:sp>
          <p:nvSpPr>
            <p:cNvPr id="9" name="iṩḻídê"/>
            <p:cNvSpPr/>
            <p:nvPr/>
          </p:nvSpPr>
          <p:spPr>
            <a:xfrm>
              <a:off x="1536333" y="4546912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lnSpcReduction="10000"/>
            </a:bodyPr>
            <a:lstStyle/>
            <a:p>
              <a:pPr lvl="0" algn="r" defTabSz="914400">
                <a:spcBef>
                  <a:spcPct val="0"/>
                </a:spcBef>
                <a:defRPr/>
              </a:pPr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0" name="ïś1îḍè"/>
            <p:cNvSpPr txBox="1"/>
            <p:nvPr/>
          </p:nvSpPr>
          <p:spPr>
            <a:xfrm>
              <a:off x="1536333" y="3358817"/>
              <a:ext cx="2578029" cy="725008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</p:txBody>
        </p:sp>
        <p:sp>
          <p:nvSpPr>
            <p:cNvPr id="11" name="îṣḷíďé"/>
            <p:cNvSpPr/>
            <p:nvPr/>
          </p:nvSpPr>
          <p:spPr>
            <a:xfrm>
              <a:off x="1536333" y="3037823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lnSpcReduction="10000"/>
            </a:bodyPr>
            <a:lstStyle/>
            <a:p>
              <a:pPr lvl="0" algn="r" defTabSz="914400">
                <a:spcBef>
                  <a:spcPct val="0"/>
                </a:spcBef>
                <a:defRPr/>
              </a:pPr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536333" y="2718678"/>
              <a:ext cx="2451534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536333" y="4268263"/>
              <a:ext cx="2451534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ḻidè"/>
            <p:cNvSpPr txBox="1"/>
            <p:nvPr/>
          </p:nvSpPr>
          <p:spPr>
            <a:xfrm>
              <a:off x="8204135" y="1849728"/>
              <a:ext cx="2578029" cy="725008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</p:txBody>
        </p:sp>
        <p:sp>
          <p:nvSpPr>
            <p:cNvPr id="15" name="î$1îḓè"/>
            <p:cNvSpPr/>
            <p:nvPr/>
          </p:nvSpPr>
          <p:spPr>
            <a:xfrm>
              <a:off x="8204135" y="1528734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lnSpcReduction="10000"/>
            </a:bodyPr>
            <a:lstStyle/>
            <a:p>
              <a:pPr lvl="0" defTabSz="914400">
                <a:spcBef>
                  <a:spcPct val="0"/>
                </a:spcBef>
                <a:defRPr/>
              </a:pPr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6" name="î$ḷïdè"/>
            <p:cNvSpPr txBox="1"/>
            <p:nvPr/>
          </p:nvSpPr>
          <p:spPr>
            <a:xfrm>
              <a:off x="8204135" y="3358817"/>
              <a:ext cx="2578029" cy="725008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</p:txBody>
        </p:sp>
        <p:sp>
          <p:nvSpPr>
            <p:cNvPr id="17" name="ïṧḻïḓê"/>
            <p:cNvSpPr/>
            <p:nvPr/>
          </p:nvSpPr>
          <p:spPr>
            <a:xfrm>
              <a:off x="8204135" y="3037823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lnSpcReduction="10000"/>
            </a:bodyPr>
            <a:lstStyle/>
            <a:p>
              <a:pPr lvl="0" defTabSz="914400">
                <a:spcBef>
                  <a:spcPct val="0"/>
                </a:spcBef>
                <a:defRPr/>
              </a:pPr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8" name="îṩ1ïḍê"/>
            <p:cNvSpPr txBox="1"/>
            <p:nvPr/>
          </p:nvSpPr>
          <p:spPr>
            <a:xfrm>
              <a:off x="8204135" y="4867906"/>
              <a:ext cx="2578029" cy="725008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</p:txBody>
        </p:sp>
        <p:sp>
          <p:nvSpPr>
            <p:cNvPr id="19" name="íSľide"/>
            <p:cNvSpPr/>
            <p:nvPr/>
          </p:nvSpPr>
          <p:spPr>
            <a:xfrm>
              <a:off x="8204135" y="4546912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lnSpcReduction="10000"/>
            </a:bodyPr>
            <a:lstStyle/>
            <a:p>
              <a:pPr lvl="0" defTabSz="914400">
                <a:spcBef>
                  <a:spcPct val="0"/>
                </a:spcBef>
                <a:defRPr/>
              </a:pPr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8330630" y="2718678"/>
              <a:ext cx="2451534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30630" y="4268263"/>
              <a:ext cx="2451534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îṩľiďè"/>
            <p:cNvGrpSpPr/>
            <p:nvPr/>
          </p:nvGrpSpPr>
          <p:grpSpPr>
            <a:xfrm>
              <a:off x="4401962" y="1402527"/>
              <a:ext cx="3388076" cy="4520042"/>
              <a:chOff x="4290846" y="1522508"/>
              <a:chExt cx="3388076" cy="4520042"/>
            </a:xfrm>
          </p:grpSpPr>
          <p:grpSp>
            <p:nvGrpSpPr>
              <p:cNvPr id="23" name="ïśḷiḋê"/>
              <p:cNvGrpSpPr/>
              <p:nvPr/>
            </p:nvGrpSpPr>
            <p:grpSpPr>
              <a:xfrm>
                <a:off x="4290846" y="3579159"/>
                <a:ext cx="1951835" cy="2463391"/>
                <a:chOff x="3948064" y="3579159"/>
                <a:chExt cx="1951835" cy="2463391"/>
              </a:xfrm>
            </p:grpSpPr>
            <p:sp>
              <p:nvSpPr>
                <p:cNvPr id="37" name="ïšlîḓê"/>
                <p:cNvSpPr/>
                <p:nvPr/>
              </p:nvSpPr>
              <p:spPr>
                <a:xfrm rot="13500000">
                  <a:off x="4459739" y="4084946"/>
                  <a:ext cx="1440160" cy="1440160"/>
                </a:xfrm>
                <a:custGeom>
                  <a:avLst/>
                  <a:gdLst>
                    <a:gd name="connsiteX0" fmla="*/ 0 w 1440160"/>
                    <a:gd name="connsiteY0" fmla="*/ 0 h 1440160"/>
                    <a:gd name="connsiteX1" fmla="*/ 1440160 w 1440160"/>
                    <a:gd name="connsiteY1" fmla="*/ 0 h 1440160"/>
                    <a:gd name="connsiteX2" fmla="*/ 1440160 w 1440160"/>
                    <a:gd name="connsiteY2" fmla="*/ 1440160 h 1440160"/>
                    <a:gd name="connsiteX3" fmla="*/ 0 w 1440160"/>
                    <a:gd name="connsiteY3" fmla="*/ 1440160 h 1440160"/>
                    <a:gd name="connsiteX4" fmla="*/ 0 w 1440160"/>
                    <a:gd name="connsiteY4" fmla="*/ 0 h 1440160"/>
                    <a:gd name="connsiteX0-1" fmla="*/ 0 w 1440160"/>
                    <a:gd name="connsiteY0-2" fmla="*/ 1440160 h 1531600"/>
                    <a:gd name="connsiteX1-3" fmla="*/ 0 w 1440160"/>
                    <a:gd name="connsiteY1-4" fmla="*/ 0 h 1531600"/>
                    <a:gd name="connsiteX2-5" fmla="*/ 1440160 w 1440160"/>
                    <a:gd name="connsiteY2-6" fmla="*/ 0 h 1531600"/>
                    <a:gd name="connsiteX3-7" fmla="*/ 1440160 w 1440160"/>
                    <a:gd name="connsiteY3-8" fmla="*/ 1440160 h 1531600"/>
                    <a:gd name="connsiteX4-9" fmla="*/ 91440 w 1440160"/>
                    <a:gd name="connsiteY4-10" fmla="*/ 1531600 h 1531600"/>
                    <a:gd name="connsiteX0-11" fmla="*/ 0 w 1440160"/>
                    <a:gd name="connsiteY0-12" fmla="*/ 0 h 1531600"/>
                    <a:gd name="connsiteX1-13" fmla="*/ 1440160 w 1440160"/>
                    <a:gd name="connsiteY1-14" fmla="*/ 0 h 1531600"/>
                    <a:gd name="connsiteX2-15" fmla="*/ 1440160 w 1440160"/>
                    <a:gd name="connsiteY2-16" fmla="*/ 1440160 h 1531600"/>
                    <a:gd name="connsiteX3-17" fmla="*/ 91440 w 1440160"/>
                    <a:gd name="connsiteY3-18" fmla="*/ 1531600 h 1531600"/>
                    <a:gd name="connsiteX0-19" fmla="*/ 0 w 1440160"/>
                    <a:gd name="connsiteY0-20" fmla="*/ 0 h 1440160"/>
                    <a:gd name="connsiteX1-21" fmla="*/ 1440160 w 1440160"/>
                    <a:gd name="connsiteY1-22" fmla="*/ 0 h 1440160"/>
                    <a:gd name="connsiteX2-23" fmla="*/ 1440160 w 1440160"/>
                    <a:gd name="connsiteY2-24" fmla="*/ 1440160 h 144016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440160" h="1440160">
                      <a:moveTo>
                        <a:pt x="0" y="0"/>
                      </a:moveTo>
                      <a:lnTo>
                        <a:pt x="1440160" y="0"/>
                      </a:lnTo>
                      <a:lnTo>
                        <a:pt x="1440160" y="1440160"/>
                      </a:lnTo>
                    </a:path>
                  </a:pathLst>
                </a:custGeom>
                <a:noFill/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grpSp>
              <p:nvGrpSpPr>
                <p:cNvPr id="38" name="íśḷiḑe"/>
                <p:cNvGrpSpPr/>
                <p:nvPr/>
              </p:nvGrpSpPr>
              <p:grpSpPr>
                <a:xfrm>
                  <a:off x="4972299" y="3579159"/>
                  <a:ext cx="415040" cy="415040"/>
                  <a:chOff x="7442747" y="2249137"/>
                  <a:chExt cx="648072" cy="648072"/>
                </a:xfrm>
              </p:grpSpPr>
              <p:sp>
                <p:nvSpPr>
                  <p:cNvPr id="45" name="ï$ļïďe"/>
                  <p:cNvSpPr/>
                  <p:nvPr/>
                </p:nvSpPr>
                <p:spPr>
                  <a:xfrm>
                    <a:off x="7442747" y="2249137"/>
                    <a:ext cx="648072" cy="648072"/>
                  </a:xfrm>
                  <a:prstGeom prst="ellipse">
                    <a:avLst/>
                  </a:prstGeom>
                  <a:solidFill>
                    <a:schemeClr val="accent5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6" name="îŝľíḑe"/>
                  <p:cNvSpPr/>
                  <p:nvPr/>
                </p:nvSpPr>
                <p:spPr bwMode="auto">
                  <a:xfrm>
                    <a:off x="7576637" y="2390028"/>
                    <a:ext cx="380293" cy="366291"/>
                  </a:xfrm>
                  <a:custGeom>
                    <a:avLst/>
                    <a:gdLst>
                      <a:gd name="connsiteX0" fmla="*/ 304701 w 609473"/>
                      <a:gd name="connsiteY0" fmla="*/ 381618 h 587034"/>
                      <a:gd name="connsiteX1" fmla="*/ 325879 w 609473"/>
                      <a:gd name="connsiteY1" fmla="*/ 394101 h 587034"/>
                      <a:gd name="connsiteX2" fmla="*/ 309542 w 609473"/>
                      <a:gd name="connsiteY2" fmla="*/ 410914 h 587034"/>
                      <a:gd name="connsiteX3" fmla="*/ 331022 w 609473"/>
                      <a:gd name="connsiteY3" fmla="*/ 433867 h 587034"/>
                      <a:gd name="connsiteX4" fmla="*/ 312466 w 609473"/>
                      <a:gd name="connsiteY4" fmla="*/ 468800 h 587034"/>
                      <a:gd name="connsiteX5" fmla="*/ 294112 w 609473"/>
                      <a:gd name="connsiteY5" fmla="*/ 468096 h 587034"/>
                      <a:gd name="connsiteX6" fmla="*/ 278380 w 609473"/>
                      <a:gd name="connsiteY6" fmla="*/ 432055 h 587034"/>
                      <a:gd name="connsiteX7" fmla="*/ 299861 w 609473"/>
                      <a:gd name="connsiteY7" fmla="*/ 410612 h 587034"/>
                      <a:gd name="connsiteX8" fmla="*/ 284028 w 609473"/>
                      <a:gd name="connsiteY8" fmla="*/ 393397 h 587034"/>
                      <a:gd name="connsiteX9" fmla="*/ 224835 w 609473"/>
                      <a:gd name="connsiteY9" fmla="*/ 380559 h 587034"/>
                      <a:gd name="connsiteX10" fmla="*/ 283211 w 609473"/>
                      <a:gd name="connsiteY10" fmla="*/ 483344 h 587034"/>
                      <a:gd name="connsiteX11" fmla="*/ 305190 w 609473"/>
                      <a:gd name="connsiteY11" fmla="*/ 499753 h 587034"/>
                      <a:gd name="connsiteX12" fmla="*/ 327069 w 609473"/>
                      <a:gd name="connsiteY12" fmla="*/ 483646 h 587034"/>
                      <a:gd name="connsiteX13" fmla="*/ 387865 w 609473"/>
                      <a:gd name="connsiteY13" fmla="*/ 380861 h 587034"/>
                      <a:gd name="connsiteX14" fmla="*/ 498972 w 609473"/>
                      <a:gd name="connsiteY14" fmla="*/ 386700 h 587034"/>
                      <a:gd name="connsiteX15" fmla="*/ 581344 w 609473"/>
                      <a:gd name="connsiteY15" fmla="*/ 414485 h 587034"/>
                      <a:gd name="connsiteX16" fmla="*/ 609473 w 609473"/>
                      <a:gd name="connsiteY16" fmla="*/ 494820 h 587034"/>
                      <a:gd name="connsiteX17" fmla="*/ 609473 w 609473"/>
                      <a:gd name="connsiteY17" fmla="*/ 529048 h 587034"/>
                      <a:gd name="connsiteX18" fmla="*/ 551399 w 609473"/>
                      <a:gd name="connsiteY18" fmla="*/ 587034 h 587034"/>
                      <a:gd name="connsiteX19" fmla="*/ 58074 w 609473"/>
                      <a:gd name="connsiteY19" fmla="*/ 587034 h 587034"/>
                      <a:gd name="connsiteX20" fmla="*/ 0 w 609473"/>
                      <a:gd name="connsiteY20" fmla="*/ 529048 h 587034"/>
                      <a:gd name="connsiteX21" fmla="*/ 0 w 609473"/>
                      <a:gd name="connsiteY21" fmla="*/ 494820 h 587034"/>
                      <a:gd name="connsiteX22" fmla="*/ 28129 w 609473"/>
                      <a:gd name="connsiteY22" fmla="*/ 414485 h 587034"/>
                      <a:gd name="connsiteX23" fmla="*/ 110501 w 609473"/>
                      <a:gd name="connsiteY23" fmla="*/ 386700 h 587034"/>
                      <a:gd name="connsiteX24" fmla="*/ 316407 w 609473"/>
                      <a:gd name="connsiteY24" fmla="*/ 206077 h 587034"/>
                      <a:gd name="connsiteX25" fmla="*/ 316407 w 609473"/>
                      <a:gd name="connsiteY25" fmla="*/ 272924 h 587034"/>
                      <a:gd name="connsiteX26" fmla="*/ 335965 w 609473"/>
                      <a:gd name="connsiteY26" fmla="*/ 266783 h 587034"/>
                      <a:gd name="connsiteX27" fmla="*/ 346551 w 609473"/>
                      <a:gd name="connsiteY27" fmla="*/ 239602 h 587034"/>
                      <a:gd name="connsiteX28" fmla="*/ 336570 w 609473"/>
                      <a:gd name="connsiteY28" fmla="*/ 216346 h 587034"/>
                      <a:gd name="connsiteX29" fmla="*/ 316407 w 609473"/>
                      <a:gd name="connsiteY29" fmla="*/ 206077 h 587034"/>
                      <a:gd name="connsiteX30" fmla="*/ 299872 w 609473"/>
                      <a:gd name="connsiteY30" fmla="*/ 94230 h 587034"/>
                      <a:gd name="connsiteX31" fmla="*/ 277793 w 609473"/>
                      <a:gd name="connsiteY31" fmla="*/ 102183 h 587034"/>
                      <a:gd name="connsiteX32" fmla="*/ 270534 w 609473"/>
                      <a:gd name="connsiteY32" fmla="*/ 122922 h 587034"/>
                      <a:gd name="connsiteX33" fmla="*/ 281322 w 609473"/>
                      <a:gd name="connsiteY33" fmla="*/ 145674 h 587034"/>
                      <a:gd name="connsiteX34" fmla="*/ 299872 w 609473"/>
                      <a:gd name="connsiteY34" fmla="*/ 154231 h 587034"/>
                      <a:gd name="connsiteX35" fmla="*/ 316407 w 609473"/>
                      <a:gd name="connsiteY35" fmla="*/ 42585 h 587034"/>
                      <a:gd name="connsiteX36" fmla="*/ 316407 w 609473"/>
                      <a:gd name="connsiteY36" fmla="*/ 56478 h 587034"/>
                      <a:gd name="connsiteX37" fmla="*/ 360061 w 609473"/>
                      <a:gd name="connsiteY37" fmla="*/ 70169 h 587034"/>
                      <a:gd name="connsiteX38" fmla="*/ 389904 w 609473"/>
                      <a:gd name="connsiteY38" fmla="*/ 129465 h 587034"/>
                      <a:gd name="connsiteX39" fmla="*/ 344837 w 609473"/>
                      <a:gd name="connsiteY39" fmla="*/ 129465 h 587034"/>
                      <a:gd name="connsiteX40" fmla="*/ 339797 w 609473"/>
                      <a:gd name="connsiteY40" fmla="*/ 107217 h 587034"/>
                      <a:gd name="connsiteX41" fmla="*/ 316407 w 609473"/>
                      <a:gd name="connsiteY41" fmla="*/ 93928 h 587034"/>
                      <a:gd name="connsiteX42" fmla="*/ 316407 w 609473"/>
                      <a:gd name="connsiteY42" fmla="*/ 159063 h 587034"/>
                      <a:gd name="connsiteX43" fmla="*/ 371050 w 609473"/>
                      <a:gd name="connsiteY43" fmla="*/ 183829 h 587034"/>
                      <a:gd name="connsiteX44" fmla="*/ 394037 w 609473"/>
                      <a:gd name="connsiteY44" fmla="*/ 234467 h 587034"/>
                      <a:gd name="connsiteX45" fmla="*/ 362380 w 609473"/>
                      <a:gd name="connsiteY45" fmla="*/ 297086 h 587034"/>
                      <a:gd name="connsiteX46" fmla="*/ 316407 w 609473"/>
                      <a:gd name="connsiteY46" fmla="*/ 311079 h 587034"/>
                      <a:gd name="connsiteX47" fmla="*/ 316407 w 609473"/>
                      <a:gd name="connsiteY47" fmla="*/ 318328 h 587034"/>
                      <a:gd name="connsiteX48" fmla="*/ 445959 w 609473"/>
                      <a:gd name="connsiteY48" fmla="*/ 180507 h 587034"/>
                      <a:gd name="connsiteX49" fmla="*/ 316407 w 609473"/>
                      <a:gd name="connsiteY49" fmla="*/ 42585 h 587034"/>
                      <a:gd name="connsiteX50" fmla="*/ 299872 w 609473"/>
                      <a:gd name="connsiteY50" fmla="*/ 42484 h 587034"/>
                      <a:gd name="connsiteX51" fmla="*/ 168808 w 609473"/>
                      <a:gd name="connsiteY51" fmla="*/ 180507 h 587034"/>
                      <a:gd name="connsiteX52" fmla="*/ 299872 w 609473"/>
                      <a:gd name="connsiteY52" fmla="*/ 318428 h 587034"/>
                      <a:gd name="connsiteX53" fmla="*/ 299872 w 609473"/>
                      <a:gd name="connsiteY53" fmla="*/ 311381 h 587034"/>
                      <a:gd name="connsiteX54" fmla="*/ 249564 w 609473"/>
                      <a:gd name="connsiteY54" fmla="*/ 296683 h 587034"/>
                      <a:gd name="connsiteX55" fmla="*/ 220729 w 609473"/>
                      <a:gd name="connsiteY55" fmla="*/ 229635 h 587034"/>
                      <a:gd name="connsiteX56" fmla="*/ 266904 w 609473"/>
                      <a:gd name="connsiteY56" fmla="*/ 229635 h 587034"/>
                      <a:gd name="connsiteX57" fmla="*/ 273659 w 609473"/>
                      <a:gd name="connsiteY57" fmla="*/ 258528 h 587034"/>
                      <a:gd name="connsiteX58" fmla="*/ 299872 w 609473"/>
                      <a:gd name="connsiteY58" fmla="*/ 273428 h 587034"/>
                      <a:gd name="connsiteX59" fmla="*/ 299872 w 609473"/>
                      <a:gd name="connsiteY59" fmla="*/ 200440 h 587034"/>
                      <a:gd name="connsiteX60" fmla="*/ 285959 w 609473"/>
                      <a:gd name="connsiteY60" fmla="*/ 196312 h 587034"/>
                      <a:gd name="connsiteX61" fmla="*/ 239784 w 609473"/>
                      <a:gd name="connsiteY61" fmla="*/ 169634 h 587034"/>
                      <a:gd name="connsiteX62" fmla="*/ 226375 w 609473"/>
                      <a:gd name="connsiteY62" fmla="*/ 128459 h 587034"/>
                      <a:gd name="connsiteX63" fmla="*/ 231618 w 609473"/>
                      <a:gd name="connsiteY63" fmla="*/ 99566 h 587034"/>
                      <a:gd name="connsiteX64" fmla="*/ 246237 w 609473"/>
                      <a:gd name="connsiteY64" fmla="*/ 77115 h 587034"/>
                      <a:gd name="connsiteX65" fmla="*/ 273256 w 609473"/>
                      <a:gd name="connsiteY65" fmla="*/ 60404 h 587034"/>
                      <a:gd name="connsiteX66" fmla="*/ 299872 w 609473"/>
                      <a:gd name="connsiteY66" fmla="*/ 56075 h 587034"/>
                      <a:gd name="connsiteX67" fmla="*/ 307333 w 609473"/>
                      <a:gd name="connsiteY67" fmla="*/ 0 h 587034"/>
                      <a:gd name="connsiteX68" fmla="*/ 488101 w 609473"/>
                      <a:gd name="connsiteY68" fmla="*/ 180507 h 587034"/>
                      <a:gd name="connsiteX69" fmla="*/ 307333 w 609473"/>
                      <a:gd name="connsiteY69" fmla="*/ 361013 h 587034"/>
                      <a:gd name="connsiteX70" fmla="*/ 126665 w 609473"/>
                      <a:gd name="connsiteY70" fmla="*/ 180507 h 587034"/>
                      <a:gd name="connsiteX71" fmla="*/ 307333 w 609473"/>
                      <a:gd name="connsiteY71" fmla="*/ 0 h 5870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609473" h="587034">
                        <a:moveTo>
                          <a:pt x="304701" y="381618"/>
                        </a:moveTo>
                        <a:lnTo>
                          <a:pt x="325879" y="394101"/>
                        </a:lnTo>
                        <a:lnTo>
                          <a:pt x="309542" y="410914"/>
                        </a:lnTo>
                        <a:lnTo>
                          <a:pt x="331022" y="433867"/>
                        </a:lnTo>
                        <a:lnTo>
                          <a:pt x="312466" y="468800"/>
                        </a:lnTo>
                        <a:cubicBezTo>
                          <a:pt x="307021" y="479069"/>
                          <a:pt x="298751" y="478767"/>
                          <a:pt x="294112" y="468096"/>
                        </a:cubicBezTo>
                        <a:lnTo>
                          <a:pt x="278380" y="432055"/>
                        </a:lnTo>
                        <a:lnTo>
                          <a:pt x="299861" y="410612"/>
                        </a:lnTo>
                        <a:lnTo>
                          <a:pt x="284028" y="393397"/>
                        </a:lnTo>
                        <a:close/>
                        <a:moveTo>
                          <a:pt x="224835" y="380559"/>
                        </a:moveTo>
                        <a:lnTo>
                          <a:pt x="283211" y="483344"/>
                        </a:lnTo>
                        <a:cubicBezTo>
                          <a:pt x="289260" y="493914"/>
                          <a:pt x="297024" y="499753"/>
                          <a:pt x="305190" y="499753"/>
                        </a:cubicBezTo>
                        <a:cubicBezTo>
                          <a:pt x="313155" y="499753"/>
                          <a:pt x="320919" y="494015"/>
                          <a:pt x="327069" y="483646"/>
                        </a:cubicBezTo>
                        <a:lnTo>
                          <a:pt x="387865" y="380861"/>
                        </a:lnTo>
                        <a:lnTo>
                          <a:pt x="498972" y="386700"/>
                        </a:lnTo>
                        <a:cubicBezTo>
                          <a:pt x="529521" y="388311"/>
                          <a:pt x="565716" y="400492"/>
                          <a:pt x="581344" y="414485"/>
                        </a:cubicBezTo>
                        <a:cubicBezTo>
                          <a:pt x="597072" y="428679"/>
                          <a:pt x="609473" y="464015"/>
                          <a:pt x="609473" y="494820"/>
                        </a:cubicBezTo>
                        <a:lnTo>
                          <a:pt x="609473" y="529048"/>
                        </a:lnTo>
                        <a:cubicBezTo>
                          <a:pt x="609473" y="561061"/>
                          <a:pt x="583360" y="587034"/>
                          <a:pt x="551399" y="587034"/>
                        </a:cubicBezTo>
                        <a:lnTo>
                          <a:pt x="58074" y="587034"/>
                        </a:lnTo>
                        <a:cubicBezTo>
                          <a:pt x="26012" y="587034"/>
                          <a:pt x="0" y="561061"/>
                          <a:pt x="0" y="529048"/>
                        </a:cubicBezTo>
                        <a:lnTo>
                          <a:pt x="0" y="494820"/>
                        </a:lnTo>
                        <a:cubicBezTo>
                          <a:pt x="0" y="464015"/>
                          <a:pt x="12401" y="428679"/>
                          <a:pt x="28129" y="414485"/>
                        </a:cubicBezTo>
                        <a:cubicBezTo>
                          <a:pt x="43757" y="400492"/>
                          <a:pt x="79851" y="388311"/>
                          <a:pt x="110501" y="386700"/>
                        </a:cubicBezTo>
                        <a:close/>
                        <a:moveTo>
                          <a:pt x="316407" y="206077"/>
                        </a:moveTo>
                        <a:lnTo>
                          <a:pt x="316407" y="272924"/>
                        </a:lnTo>
                        <a:cubicBezTo>
                          <a:pt x="325379" y="271817"/>
                          <a:pt x="331832" y="269703"/>
                          <a:pt x="335965" y="266783"/>
                        </a:cubicBezTo>
                        <a:cubicBezTo>
                          <a:pt x="343023" y="261548"/>
                          <a:pt x="346551" y="252488"/>
                          <a:pt x="346551" y="239602"/>
                        </a:cubicBezTo>
                        <a:cubicBezTo>
                          <a:pt x="346551" y="229736"/>
                          <a:pt x="343224" y="222084"/>
                          <a:pt x="336570" y="216346"/>
                        </a:cubicBezTo>
                        <a:cubicBezTo>
                          <a:pt x="332638" y="213024"/>
                          <a:pt x="325884" y="209601"/>
                          <a:pt x="316407" y="206077"/>
                        </a:cubicBezTo>
                        <a:close/>
                        <a:moveTo>
                          <a:pt x="299872" y="94230"/>
                        </a:moveTo>
                        <a:cubicBezTo>
                          <a:pt x="289891" y="94431"/>
                          <a:pt x="282531" y="97149"/>
                          <a:pt x="277793" y="102183"/>
                        </a:cubicBezTo>
                        <a:cubicBezTo>
                          <a:pt x="272954" y="107317"/>
                          <a:pt x="270534" y="114163"/>
                          <a:pt x="270534" y="122922"/>
                        </a:cubicBezTo>
                        <a:cubicBezTo>
                          <a:pt x="270534" y="132586"/>
                          <a:pt x="274163" y="140137"/>
                          <a:pt x="281322" y="145674"/>
                        </a:cubicBezTo>
                        <a:cubicBezTo>
                          <a:pt x="285354" y="148795"/>
                          <a:pt x="291504" y="151613"/>
                          <a:pt x="299872" y="154231"/>
                        </a:cubicBezTo>
                        <a:close/>
                        <a:moveTo>
                          <a:pt x="316407" y="42585"/>
                        </a:moveTo>
                        <a:lnTo>
                          <a:pt x="316407" y="56478"/>
                        </a:lnTo>
                        <a:cubicBezTo>
                          <a:pt x="334957" y="57887"/>
                          <a:pt x="349576" y="62518"/>
                          <a:pt x="360061" y="70169"/>
                        </a:cubicBezTo>
                        <a:cubicBezTo>
                          <a:pt x="379318" y="82350"/>
                          <a:pt x="389198" y="102082"/>
                          <a:pt x="389904" y="129465"/>
                        </a:cubicBezTo>
                        <a:lnTo>
                          <a:pt x="344837" y="129465"/>
                        </a:lnTo>
                        <a:cubicBezTo>
                          <a:pt x="344031" y="119297"/>
                          <a:pt x="342317" y="111948"/>
                          <a:pt x="339797" y="107217"/>
                        </a:cubicBezTo>
                        <a:cubicBezTo>
                          <a:pt x="335562" y="99163"/>
                          <a:pt x="327698" y="94733"/>
                          <a:pt x="316407" y="93928"/>
                        </a:cubicBezTo>
                        <a:lnTo>
                          <a:pt x="316407" y="159063"/>
                        </a:lnTo>
                        <a:cubicBezTo>
                          <a:pt x="343527" y="168426"/>
                          <a:pt x="361674" y="176681"/>
                          <a:pt x="371050" y="183829"/>
                        </a:cubicBezTo>
                        <a:cubicBezTo>
                          <a:pt x="386375" y="195809"/>
                          <a:pt x="394037" y="212722"/>
                          <a:pt x="394037" y="234467"/>
                        </a:cubicBezTo>
                        <a:cubicBezTo>
                          <a:pt x="394037" y="263159"/>
                          <a:pt x="383451" y="284099"/>
                          <a:pt x="362380" y="297086"/>
                        </a:cubicBezTo>
                        <a:cubicBezTo>
                          <a:pt x="349475" y="305039"/>
                          <a:pt x="334151" y="309670"/>
                          <a:pt x="316407" y="311079"/>
                        </a:cubicBezTo>
                        <a:lnTo>
                          <a:pt x="316407" y="318328"/>
                        </a:lnTo>
                        <a:cubicBezTo>
                          <a:pt x="388593" y="313697"/>
                          <a:pt x="445959" y="253696"/>
                          <a:pt x="445959" y="180507"/>
                        </a:cubicBezTo>
                        <a:cubicBezTo>
                          <a:pt x="445959" y="107217"/>
                          <a:pt x="388593" y="47316"/>
                          <a:pt x="316407" y="42585"/>
                        </a:cubicBezTo>
                        <a:close/>
                        <a:moveTo>
                          <a:pt x="299872" y="42484"/>
                        </a:moveTo>
                        <a:cubicBezTo>
                          <a:pt x="226980" y="46410"/>
                          <a:pt x="168808" y="106713"/>
                          <a:pt x="168808" y="180507"/>
                        </a:cubicBezTo>
                        <a:cubicBezTo>
                          <a:pt x="168808" y="254199"/>
                          <a:pt x="226980" y="314502"/>
                          <a:pt x="299872" y="318428"/>
                        </a:cubicBezTo>
                        <a:lnTo>
                          <a:pt x="299872" y="311381"/>
                        </a:lnTo>
                        <a:cubicBezTo>
                          <a:pt x="277390" y="308864"/>
                          <a:pt x="260553" y="303931"/>
                          <a:pt x="249564" y="296683"/>
                        </a:cubicBezTo>
                        <a:cubicBezTo>
                          <a:pt x="230005" y="283596"/>
                          <a:pt x="220427" y="261246"/>
                          <a:pt x="220729" y="229635"/>
                        </a:cubicBezTo>
                        <a:lnTo>
                          <a:pt x="266904" y="229635"/>
                        </a:lnTo>
                        <a:cubicBezTo>
                          <a:pt x="268518" y="244031"/>
                          <a:pt x="270736" y="253696"/>
                          <a:pt x="273659" y="258528"/>
                        </a:cubicBezTo>
                        <a:cubicBezTo>
                          <a:pt x="278095" y="266179"/>
                          <a:pt x="286867" y="271112"/>
                          <a:pt x="299872" y="273428"/>
                        </a:cubicBezTo>
                        <a:lnTo>
                          <a:pt x="299872" y="200440"/>
                        </a:lnTo>
                        <a:lnTo>
                          <a:pt x="285959" y="196312"/>
                        </a:lnTo>
                        <a:cubicBezTo>
                          <a:pt x="264182" y="189970"/>
                          <a:pt x="248757" y="181010"/>
                          <a:pt x="239784" y="169634"/>
                        </a:cubicBezTo>
                        <a:cubicBezTo>
                          <a:pt x="230811" y="158258"/>
                          <a:pt x="226375" y="144466"/>
                          <a:pt x="226375" y="128459"/>
                        </a:cubicBezTo>
                        <a:cubicBezTo>
                          <a:pt x="226375" y="117787"/>
                          <a:pt x="228089" y="108223"/>
                          <a:pt x="231618" y="99566"/>
                        </a:cubicBezTo>
                        <a:cubicBezTo>
                          <a:pt x="235046" y="90908"/>
                          <a:pt x="239986" y="83357"/>
                          <a:pt x="246237" y="77115"/>
                        </a:cubicBezTo>
                        <a:cubicBezTo>
                          <a:pt x="254302" y="69062"/>
                          <a:pt x="263376" y="63424"/>
                          <a:pt x="273256" y="60404"/>
                        </a:cubicBezTo>
                        <a:cubicBezTo>
                          <a:pt x="279406" y="58390"/>
                          <a:pt x="288177" y="56981"/>
                          <a:pt x="299872" y="56075"/>
                        </a:cubicBezTo>
                        <a:close/>
                        <a:moveTo>
                          <a:pt x="307333" y="0"/>
                        </a:moveTo>
                        <a:cubicBezTo>
                          <a:pt x="407043" y="0"/>
                          <a:pt x="488101" y="80941"/>
                          <a:pt x="488101" y="180507"/>
                        </a:cubicBezTo>
                        <a:cubicBezTo>
                          <a:pt x="488101" y="279971"/>
                          <a:pt x="407043" y="361013"/>
                          <a:pt x="307333" y="361013"/>
                        </a:cubicBezTo>
                        <a:cubicBezTo>
                          <a:pt x="207724" y="361013"/>
                          <a:pt x="126665" y="279971"/>
                          <a:pt x="126665" y="180507"/>
                        </a:cubicBezTo>
                        <a:cubicBezTo>
                          <a:pt x="126665" y="80941"/>
                          <a:pt x="207724" y="0"/>
                          <a:pt x="307333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39" name="îs1ïḑé"/>
                <p:cNvGrpSpPr/>
                <p:nvPr/>
              </p:nvGrpSpPr>
              <p:grpSpPr>
                <a:xfrm>
                  <a:off x="3948064" y="4597506"/>
                  <a:ext cx="415040" cy="415040"/>
                  <a:chOff x="4792557" y="2249137"/>
                  <a:chExt cx="648072" cy="648072"/>
                </a:xfrm>
              </p:grpSpPr>
              <p:sp>
                <p:nvSpPr>
                  <p:cNvPr id="43" name="îśliḓé"/>
                  <p:cNvSpPr/>
                  <p:nvPr/>
                </p:nvSpPr>
                <p:spPr>
                  <a:xfrm>
                    <a:off x="4792557" y="2249137"/>
                    <a:ext cx="648072" cy="648072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4" name="iṧḷiḋé"/>
                  <p:cNvSpPr/>
                  <p:nvPr/>
                </p:nvSpPr>
                <p:spPr bwMode="auto">
                  <a:xfrm>
                    <a:off x="4926447" y="2390028"/>
                    <a:ext cx="380293" cy="366291"/>
                  </a:xfrm>
                  <a:custGeom>
                    <a:avLst/>
                    <a:gdLst>
                      <a:gd name="T0" fmla="*/ 4096 w 6827"/>
                      <a:gd name="T1" fmla="*/ 4551 h 6827"/>
                      <a:gd name="T2" fmla="*/ 6258 w 6827"/>
                      <a:gd name="T3" fmla="*/ 4096 h 6827"/>
                      <a:gd name="T4" fmla="*/ 2348 w 6827"/>
                      <a:gd name="T5" fmla="*/ 4911 h 6827"/>
                      <a:gd name="T6" fmla="*/ 569 w 6827"/>
                      <a:gd name="T7" fmla="*/ 4551 h 6827"/>
                      <a:gd name="T8" fmla="*/ 569 w 6827"/>
                      <a:gd name="T9" fmla="*/ 3982 h 6827"/>
                      <a:gd name="T10" fmla="*/ 1707 w 6827"/>
                      <a:gd name="T11" fmla="*/ 2503 h 6827"/>
                      <a:gd name="T12" fmla="*/ 3868 w 6827"/>
                      <a:gd name="T13" fmla="*/ 2731 h 6827"/>
                      <a:gd name="T14" fmla="*/ 5827 w 6827"/>
                      <a:gd name="T15" fmla="*/ 2004 h 6827"/>
                      <a:gd name="T16" fmla="*/ 6258 w 6827"/>
                      <a:gd name="T17" fmla="*/ 1820 h 6827"/>
                      <a:gd name="T18" fmla="*/ 4779 w 6827"/>
                      <a:gd name="T19" fmla="*/ 0 h 6827"/>
                      <a:gd name="T20" fmla="*/ 2854 w 6827"/>
                      <a:gd name="T21" fmla="*/ 2381 h 6827"/>
                      <a:gd name="T22" fmla="*/ 1239 w 6827"/>
                      <a:gd name="T23" fmla="*/ 2257 h 6827"/>
                      <a:gd name="T24" fmla="*/ 569 w 6827"/>
                      <a:gd name="T25" fmla="*/ 2844 h 6827"/>
                      <a:gd name="T26" fmla="*/ 569 w 6827"/>
                      <a:gd name="T27" fmla="*/ 2276 h 6827"/>
                      <a:gd name="T28" fmla="*/ 569 w 6827"/>
                      <a:gd name="T29" fmla="*/ 1707 h 6827"/>
                      <a:gd name="T30" fmla="*/ 569 w 6827"/>
                      <a:gd name="T31" fmla="*/ 1138 h 6827"/>
                      <a:gd name="T32" fmla="*/ 569 w 6827"/>
                      <a:gd name="T33" fmla="*/ 569 h 6827"/>
                      <a:gd name="T34" fmla="*/ 341 w 6827"/>
                      <a:gd name="T35" fmla="*/ 0 h 6827"/>
                      <a:gd name="T36" fmla="*/ 114 w 6827"/>
                      <a:gd name="T37" fmla="*/ 569 h 6827"/>
                      <a:gd name="T38" fmla="*/ 114 w 6827"/>
                      <a:gd name="T39" fmla="*/ 1138 h 6827"/>
                      <a:gd name="T40" fmla="*/ 114 w 6827"/>
                      <a:gd name="T41" fmla="*/ 1707 h 6827"/>
                      <a:gd name="T42" fmla="*/ 114 w 6827"/>
                      <a:gd name="T43" fmla="*/ 2276 h 6827"/>
                      <a:gd name="T44" fmla="*/ 114 w 6827"/>
                      <a:gd name="T45" fmla="*/ 2844 h 6827"/>
                      <a:gd name="T46" fmla="*/ 114 w 6827"/>
                      <a:gd name="T47" fmla="*/ 3413 h 6827"/>
                      <a:gd name="T48" fmla="*/ 114 w 6827"/>
                      <a:gd name="T49" fmla="*/ 3982 h 6827"/>
                      <a:gd name="T50" fmla="*/ 114 w 6827"/>
                      <a:gd name="T51" fmla="*/ 4551 h 6827"/>
                      <a:gd name="T52" fmla="*/ 114 w 6827"/>
                      <a:gd name="T53" fmla="*/ 5120 h 6827"/>
                      <a:gd name="T54" fmla="*/ 114 w 6827"/>
                      <a:gd name="T55" fmla="*/ 5689 h 6827"/>
                      <a:gd name="T56" fmla="*/ 114 w 6827"/>
                      <a:gd name="T57" fmla="*/ 6258 h 6827"/>
                      <a:gd name="T58" fmla="*/ 683 w 6827"/>
                      <a:gd name="T59" fmla="*/ 6713 h 6827"/>
                      <a:gd name="T60" fmla="*/ 1252 w 6827"/>
                      <a:gd name="T61" fmla="*/ 6713 h 6827"/>
                      <a:gd name="T62" fmla="*/ 1820 w 6827"/>
                      <a:gd name="T63" fmla="*/ 6713 h 6827"/>
                      <a:gd name="T64" fmla="*/ 2389 w 6827"/>
                      <a:gd name="T65" fmla="*/ 6713 h 6827"/>
                      <a:gd name="T66" fmla="*/ 2958 w 6827"/>
                      <a:gd name="T67" fmla="*/ 6713 h 6827"/>
                      <a:gd name="T68" fmla="*/ 3527 w 6827"/>
                      <a:gd name="T69" fmla="*/ 6713 h 6827"/>
                      <a:gd name="T70" fmla="*/ 4096 w 6827"/>
                      <a:gd name="T71" fmla="*/ 6713 h 6827"/>
                      <a:gd name="T72" fmla="*/ 4665 w 6827"/>
                      <a:gd name="T73" fmla="*/ 6713 h 6827"/>
                      <a:gd name="T74" fmla="*/ 5234 w 6827"/>
                      <a:gd name="T75" fmla="*/ 6713 h 6827"/>
                      <a:gd name="T76" fmla="*/ 5803 w 6827"/>
                      <a:gd name="T77" fmla="*/ 6713 h 6827"/>
                      <a:gd name="T78" fmla="*/ 6371 w 6827"/>
                      <a:gd name="T79" fmla="*/ 6713 h 6827"/>
                      <a:gd name="T80" fmla="*/ 6827 w 6827"/>
                      <a:gd name="T81" fmla="*/ 6485 h 6827"/>
                      <a:gd name="T82" fmla="*/ 6371 w 6827"/>
                      <a:gd name="T83" fmla="*/ 6258 h 6827"/>
                      <a:gd name="T84" fmla="*/ 5803 w 6827"/>
                      <a:gd name="T85" fmla="*/ 6258 h 6827"/>
                      <a:gd name="T86" fmla="*/ 5234 w 6827"/>
                      <a:gd name="T87" fmla="*/ 6258 h 6827"/>
                      <a:gd name="T88" fmla="*/ 4665 w 6827"/>
                      <a:gd name="T89" fmla="*/ 6258 h 6827"/>
                      <a:gd name="T90" fmla="*/ 4096 w 6827"/>
                      <a:gd name="T91" fmla="*/ 6258 h 6827"/>
                      <a:gd name="T92" fmla="*/ 3527 w 6827"/>
                      <a:gd name="T93" fmla="*/ 6258 h 6827"/>
                      <a:gd name="T94" fmla="*/ 2958 w 6827"/>
                      <a:gd name="T95" fmla="*/ 6258 h 6827"/>
                      <a:gd name="T96" fmla="*/ 2389 w 6827"/>
                      <a:gd name="T97" fmla="*/ 6258 h 6827"/>
                      <a:gd name="T98" fmla="*/ 1820 w 6827"/>
                      <a:gd name="T99" fmla="*/ 6258 h 6827"/>
                      <a:gd name="T100" fmla="*/ 1252 w 6827"/>
                      <a:gd name="T101" fmla="*/ 6258 h 6827"/>
                      <a:gd name="T102" fmla="*/ 683 w 6827"/>
                      <a:gd name="T103" fmla="*/ 6258 h 68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6827" h="6827">
                        <a:moveTo>
                          <a:pt x="1263" y="5234"/>
                        </a:moveTo>
                        <a:cubicBezTo>
                          <a:pt x="1316" y="5493"/>
                          <a:pt x="1546" y="5689"/>
                          <a:pt x="1820" y="5689"/>
                        </a:cubicBezTo>
                        <a:cubicBezTo>
                          <a:pt x="2114" y="5689"/>
                          <a:pt x="2354" y="5464"/>
                          <a:pt x="2383" y="5178"/>
                        </a:cubicBezTo>
                        <a:lnTo>
                          <a:pt x="3568" y="4191"/>
                        </a:lnTo>
                        <a:cubicBezTo>
                          <a:pt x="3652" y="4401"/>
                          <a:pt x="3856" y="4551"/>
                          <a:pt x="4096" y="4551"/>
                        </a:cubicBezTo>
                        <a:cubicBezTo>
                          <a:pt x="4348" y="4551"/>
                          <a:pt x="4560" y="4385"/>
                          <a:pt x="4635" y="4157"/>
                        </a:cubicBezTo>
                        <a:lnTo>
                          <a:pt x="5696" y="4736"/>
                        </a:lnTo>
                        <a:cubicBezTo>
                          <a:pt x="5732" y="5016"/>
                          <a:pt x="5969" y="5234"/>
                          <a:pt x="6258" y="5234"/>
                        </a:cubicBezTo>
                        <a:cubicBezTo>
                          <a:pt x="6571" y="5234"/>
                          <a:pt x="6827" y="4979"/>
                          <a:pt x="6827" y="4665"/>
                        </a:cubicBezTo>
                        <a:cubicBezTo>
                          <a:pt x="6827" y="4351"/>
                          <a:pt x="6571" y="4096"/>
                          <a:pt x="6258" y="4096"/>
                        </a:cubicBezTo>
                        <a:cubicBezTo>
                          <a:pt x="6006" y="4096"/>
                          <a:pt x="5794" y="4262"/>
                          <a:pt x="5719" y="4490"/>
                        </a:cubicBezTo>
                        <a:lnTo>
                          <a:pt x="4658" y="3911"/>
                        </a:lnTo>
                        <a:cubicBezTo>
                          <a:pt x="4622" y="3631"/>
                          <a:pt x="4385" y="3413"/>
                          <a:pt x="4096" y="3413"/>
                        </a:cubicBezTo>
                        <a:cubicBezTo>
                          <a:pt x="3802" y="3413"/>
                          <a:pt x="3563" y="3638"/>
                          <a:pt x="3533" y="3924"/>
                        </a:cubicBezTo>
                        <a:lnTo>
                          <a:pt x="2348" y="4911"/>
                        </a:lnTo>
                        <a:cubicBezTo>
                          <a:pt x="2265" y="4701"/>
                          <a:pt x="2060" y="4551"/>
                          <a:pt x="1820" y="4551"/>
                        </a:cubicBezTo>
                        <a:cubicBezTo>
                          <a:pt x="1546" y="4551"/>
                          <a:pt x="1316" y="4747"/>
                          <a:pt x="1263" y="5006"/>
                        </a:cubicBezTo>
                        <a:lnTo>
                          <a:pt x="455" y="5006"/>
                        </a:lnTo>
                        <a:lnTo>
                          <a:pt x="455" y="4551"/>
                        </a:lnTo>
                        <a:lnTo>
                          <a:pt x="569" y="4551"/>
                        </a:lnTo>
                        <a:cubicBezTo>
                          <a:pt x="632" y="4551"/>
                          <a:pt x="683" y="4500"/>
                          <a:pt x="683" y="4437"/>
                        </a:cubicBezTo>
                        <a:cubicBezTo>
                          <a:pt x="683" y="4374"/>
                          <a:pt x="632" y="4324"/>
                          <a:pt x="569" y="4324"/>
                        </a:cubicBezTo>
                        <a:lnTo>
                          <a:pt x="455" y="4324"/>
                        </a:lnTo>
                        <a:lnTo>
                          <a:pt x="455" y="3982"/>
                        </a:lnTo>
                        <a:lnTo>
                          <a:pt x="569" y="3982"/>
                        </a:lnTo>
                        <a:cubicBezTo>
                          <a:pt x="632" y="3982"/>
                          <a:pt x="683" y="3931"/>
                          <a:pt x="683" y="3868"/>
                        </a:cubicBezTo>
                        <a:cubicBezTo>
                          <a:pt x="683" y="3806"/>
                          <a:pt x="632" y="3755"/>
                          <a:pt x="569" y="3755"/>
                        </a:cubicBezTo>
                        <a:lnTo>
                          <a:pt x="480" y="3755"/>
                        </a:lnTo>
                        <a:lnTo>
                          <a:pt x="1407" y="2416"/>
                        </a:lnTo>
                        <a:cubicBezTo>
                          <a:pt x="1494" y="2470"/>
                          <a:pt x="1596" y="2503"/>
                          <a:pt x="1707" y="2503"/>
                        </a:cubicBezTo>
                        <a:cubicBezTo>
                          <a:pt x="1888" y="2503"/>
                          <a:pt x="2048" y="2416"/>
                          <a:pt x="2152" y="2284"/>
                        </a:cubicBezTo>
                        <a:lnTo>
                          <a:pt x="2752" y="2584"/>
                        </a:lnTo>
                        <a:cubicBezTo>
                          <a:pt x="2740" y="2631"/>
                          <a:pt x="2731" y="2680"/>
                          <a:pt x="2731" y="2731"/>
                        </a:cubicBezTo>
                        <a:cubicBezTo>
                          <a:pt x="2731" y="3044"/>
                          <a:pt x="2986" y="3300"/>
                          <a:pt x="3300" y="3300"/>
                        </a:cubicBezTo>
                        <a:cubicBezTo>
                          <a:pt x="3613" y="3300"/>
                          <a:pt x="3868" y="3044"/>
                          <a:pt x="3868" y="2731"/>
                        </a:cubicBezTo>
                        <a:cubicBezTo>
                          <a:pt x="3868" y="2608"/>
                          <a:pt x="3829" y="2496"/>
                          <a:pt x="3763" y="2403"/>
                        </a:cubicBezTo>
                        <a:lnTo>
                          <a:pt x="4488" y="1055"/>
                        </a:lnTo>
                        <a:cubicBezTo>
                          <a:pt x="4574" y="1107"/>
                          <a:pt x="4672" y="1138"/>
                          <a:pt x="4779" y="1138"/>
                        </a:cubicBezTo>
                        <a:cubicBezTo>
                          <a:pt x="4891" y="1138"/>
                          <a:pt x="4995" y="1104"/>
                          <a:pt x="5083" y="1048"/>
                        </a:cubicBezTo>
                        <a:lnTo>
                          <a:pt x="5827" y="2004"/>
                        </a:lnTo>
                        <a:cubicBezTo>
                          <a:pt x="5829" y="2007"/>
                          <a:pt x="5833" y="2009"/>
                          <a:pt x="5836" y="2011"/>
                        </a:cubicBezTo>
                        <a:cubicBezTo>
                          <a:pt x="5745" y="2112"/>
                          <a:pt x="5689" y="2244"/>
                          <a:pt x="5689" y="2389"/>
                        </a:cubicBezTo>
                        <a:cubicBezTo>
                          <a:pt x="5689" y="2703"/>
                          <a:pt x="5944" y="2958"/>
                          <a:pt x="6258" y="2958"/>
                        </a:cubicBezTo>
                        <a:cubicBezTo>
                          <a:pt x="6571" y="2958"/>
                          <a:pt x="6827" y="2703"/>
                          <a:pt x="6827" y="2389"/>
                        </a:cubicBezTo>
                        <a:cubicBezTo>
                          <a:pt x="6827" y="2076"/>
                          <a:pt x="6571" y="1820"/>
                          <a:pt x="6258" y="1820"/>
                        </a:cubicBezTo>
                        <a:cubicBezTo>
                          <a:pt x="6170" y="1820"/>
                          <a:pt x="6087" y="1842"/>
                          <a:pt x="6013" y="1878"/>
                        </a:cubicBezTo>
                        <a:cubicBezTo>
                          <a:pt x="6010" y="1874"/>
                          <a:pt x="6010" y="1869"/>
                          <a:pt x="6006" y="1864"/>
                        </a:cubicBezTo>
                        <a:lnTo>
                          <a:pt x="5248" y="890"/>
                        </a:lnTo>
                        <a:cubicBezTo>
                          <a:pt x="5311" y="798"/>
                          <a:pt x="5348" y="688"/>
                          <a:pt x="5348" y="569"/>
                        </a:cubicBezTo>
                        <a:cubicBezTo>
                          <a:pt x="5348" y="255"/>
                          <a:pt x="5092" y="0"/>
                          <a:pt x="4779" y="0"/>
                        </a:cubicBezTo>
                        <a:cubicBezTo>
                          <a:pt x="4465" y="0"/>
                          <a:pt x="4210" y="255"/>
                          <a:pt x="4210" y="569"/>
                        </a:cubicBezTo>
                        <a:cubicBezTo>
                          <a:pt x="4210" y="691"/>
                          <a:pt x="4249" y="804"/>
                          <a:pt x="4315" y="897"/>
                        </a:cubicBezTo>
                        <a:lnTo>
                          <a:pt x="3590" y="2244"/>
                        </a:lnTo>
                        <a:cubicBezTo>
                          <a:pt x="3505" y="2193"/>
                          <a:pt x="3406" y="2162"/>
                          <a:pt x="3300" y="2162"/>
                        </a:cubicBezTo>
                        <a:cubicBezTo>
                          <a:pt x="3118" y="2162"/>
                          <a:pt x="2959" y="2248"/>
                          <a:pt x="2854" y="2381"/>
                        </a:cubicBezTo>
                        <a:lnTo>
                          <a:pt x="2254" y="2081"/>
                        </a:lnTo>
                        <a:cubicBezTo>
                          <a:pt x="2267" y="2034"/>
                          <a:pt x="2276" y="1985"/>
                          <a:pt x="2276" y="1934"/>
                        </a:cubicBezTo>
                        <a:cubicBezTo>
                          <a:pt x="2276" y="1621"/>
                          <a:pt x="2020" y="1365"/>
                          <a:pt x="1707" y="1365"/>
                        </a:cubicBezTo>
                        <a:cubicBezTo>
                          <a:pt x="1393" y="1365"/>
                          <a:pt x="1138" y="1621"/>
                          <a:pt x="1138" y="1934"/>
                        </a:cubicBezTo>
                        <a:cubicBezTo>
                          <a:pt x="1138" y="2054"/>
                          <a:pt x="1176" y="2166"/>
                          <a:pt x="1239" y="2257"/>
                        </a:cubicBezTo>
                        <a:lnTo>
                          <a:pt x="593" y="3191"/>
                        </a:lnTo>
                        <a:cubicBezTo>
                          <a:pt x="585" y="3189"/>
                          <a:pt x="578" y="3186"/>
                          <a:pt x="569" y="3186"/>
                        </a:cubicBezTo>
                        <a:lnTo>
                          <a:pt x="455" y="3186"/>
                        </a:lnTo>
                        <a:lnTo>
                          <a:pt x="455" y="2844"/>
                        </a:lnTo>
                        <a:lnTo>
                          <a:pt x="569" y="2844"/>
                        </a:lnTo>
                        <a:cubicBezTo>
                          <a:pt x="632" y="2844"/>
                          <a:pt x="683" y="2794"/>
                          <a:pt x="683" y="2731"/>
                        </a:cubicBezTo>
                        <a:cubicBezTo>
                          <a:pt x="683" y="2668"/>
                          <a:pt x="632" y="2617"/>
                          <a:pt x="569" y="2617"/>
                        </a:cubicBezTo>
                        <a:lnTo>
                          <a:pt x="455" y="2617"/>
                        </a:lnTo>
                        <a:lnTo>
                          <a:pt x="455" y="2276"/>
                        </a:lnTo>
                        <a:lnTo>
                          <a:pt x="569" y="2276"/>
                        </a:lnTo>
                        <a:cubicBezTo>
                          <a:pt x="632" y="2276"/>
                          <a:pt x="683" y="2225"/>
                          <a:pt x="683" y="2162"/>
                        </a:cubicBezTo>
                        <a:cubicBezTo>
                          <a:pt x="683" y="2099"/>
                          <a:pt x="632" y="2048"/>
                          <a:pt x="569" y="2048"/>
                        </a:cubicBezTo>
                        <a:lnTo>
                          <a:pt x="455" y="2048"/>
                        </a:lnTo>
                        <a:lnTo>
                          <a:pt x="455" y="1707"/>
                        </a:lnTo>
                        <a:lnTo>
                          <a:pt x="569" y="1707"/>
                        </a:lnTo>
                        <a:cubicBezTo>
                          <a:pt x="632" y="1707"/>
                          <a:pt x="683" y="1656"/>
                          <a:pt x="683" y="1593"/>
                        </a:cubicBezTo>
                        <a:cubicBezTo>
                          <a:pt x="683" y="1530"/>
                          <a:pt x="632" y="1479"/>
                          <a:pt x="569" y="1479"/>
                        </a:cubicBezTo>
                        <a:lnTo>
                          <a:pt x="455" y="1479"/>
                        </a:lnTo>
                        <a:lnTo>
                          <a:pt x="455" y="1138"/>
                        </a:lnTo>
                        <a:lnTo>
                          <a:pt x="569" y="1138"/>
                        </a:lnTo>
                        <a:cubicBezTo>
                          <a:pt x="632" y="1138"/>
                          <a:pt x="683" y="1087"/>
                          <a:pt x="683" y="1024"/>
                        </a:cubicBezTo>
                        <a:cubicBezTo>
                          <a:pt x="683" y="961"/>
                          <a:pt x="632" y="910"/>
                          <a:pt x="569" y="910"/>
                        </a:cubicBezTo>
                        <a:lnTo>
                          <a:pt x="455" y="910"/>
                        </a:lnTo>
                        <a:lnTo>
                          <a:pt x="455" y="569"/>
                        </a:lnTo>
                        <a:lnTo>
                          <a:pt x="569" y="569"/>
                        </a:lnTo>
                        <a:cubicBezTo>
                          <a:pt x="632" y="569"/>
                          <a:pt x="683" y="518"/>
                          <a:pt x="683" y="455"/>
                        </a:cubicBezTo>
                        <a:cubicBezTo>
                          <a:pt x="683" y="392"/>
                          <a:pt x="632" y="341"/>
                          <a:pt x="569" y="341"/>
                        </a:cubicBezTo>
                        <a:lnTo>
                          <a:pt x="455" y="341"/>
                        </a:lnTo>
                        <a:lnTo>
                          <a:pt x="455" y="114"/>
                        </a:lnTo>
                        <a:cubicBezTo>
                          <a:pt x="455" y="51"/>
                          <a:pt x="404" y="0"/>
                          <a:pt x="341" y="0"/>
                        </a:cubicBezTo>
                        <a:cubicBezTo>
                          <a:pt x="278" y="0"/>
                          <a:pt x="228" y="51"/>
                          <a:pt x="228" y="114"/>
                        </a:cubicBezTo>
                        <a:lnTo>
                          <a:pt x="228" y="341"/>
                        </a:lnTo>
                        <a:lnTo>
                          <a:pt x="114" y="341"/>
                        </a:lnTo>
                        <a:cubicBezTo>
                          <a:pt x="51" y="341"/>
                          <a:pt x="0" y="392"/>
                          <a:pt x="0" y="455"/>
                        </a:cubicBezTo>
                        <a:cubicBezTo>
                          <a:pt x="0" y="518"/>
                          <a:pt x="51" y="569"/>
                          <a:pt x="114" y="569"/>
                        </a:cubicBezTo>
                        <a:lnTo>
                          <a:pt x="228" y="569"/>
                        </a:lnTo>
                        <a:lnTo>
                          <a:pt x="228" y="910"/>
                        </a:lnTo>
                        <a:lnTo>
                          <a:pt x="114" y="910"/>
                        </a:lnTo>
                        <a:cubicBezTo>
                          <a:pt x="51" y="910"/>
                          <a:pt x="0" y="961"/>
                          <a:pt x="0" y="1024"/>
                        </a:cubicBezTo>
                        <a:cubicBezTo>
                          <a:pt x="0" y="1087"/>
                          <a:pt x="51" y="1138"/>
                          <a:pt x="114" y="1138"/>
                        </a:cubicBezTo>
                        <a:lnTo>
                          <a:pt x="228" y="1138"/>
                        </a:lnTo>
                        <a:lnTo>
                          <a:pt x="228" y="1479"/>
                        </a:lnTo>
                        <a:lnTo>
                          <a:pt x="114" y="1479"/>
                        </a:lnTo>
                        <a:cubicBezTo>
                          <a:pt x="51" y="1479"/>
                          <a:pt x="0" y="1530"/>
                          <a:pt x="0" y="1593"/>
                        </a:cubicBezTo>
                        <a:cubicBezTo>
                          <a:pt x="0" y="1656"/>
                          <a:pt x="51" y="1707"/>
                          <a:pt x="114" y="1707"/>
                        </a:cubicBezTo>
                        <a:lnTo>
                          <a:pt x="228" y="1707"/>
                        </a:lnTo>
                        <a:lnTo>
                          <a:pt x="228" y="2048"/>
                        </a:lnTo>
                        <a:lnTo>
                          <a:pt x="114" y="2048"/>
                        </a:lnTo>
                        <a:cubicBezTo>
                          <a:pt x="51" y="2048"/>
                          <a:pt x="0" y="2099"/>
                          <a:pt x="0" y="2162"/>
                        </a:cubicBezTo>
                        <a:cubicBezTo>
                          <a:pt x="0" y="2225"/>
                          <a:pt x="51" y="2276"/>
                          <a:pt x="114" y="2276"/>
                        </a:cubicBezTo>
                        <a:lnTo>
                          <a:pt x="228" y="2276"/>
                        </a:lnTo>
                        <a:lnTo>
                          <a:pt x="228" y="2617"/>
                        </a:lnTo>
                        <a:lnTo>
                          <a:pt x="114" y="2617"/>
                        </a:lnTo>
                        <a:cubicBezTo>
                          <a:pt x="51" y="2617"/>
                          <a:pt x="0" y="2668"/>
                          <a:pt x="0" y="2731"/>
                        </a:cubicBezTo>
                        <a:cubicBezTo>
                          <a:pt x="0" y="2794"/>
                          <a:pt x="51" y="2844"/>
                          <a:pt x="114" y="2844"/>
                        </a:cubicBezTo>
                        <a:lnTo>
                          <a:pt x="228" y="2844"/>
                        </a:lnTo>
                        <a:lnTo>
                          <a:pt x="228" y="3186"/>
                        </a:lnTo>
                        <a:lnTo>
                          <a:pt x="114" y="3186"/>
                        </a:lnTo>
                        <a:cubicBezTo>
                          <a:pt x="51" y="3186"/>
                          <a:pt x="0" y="3237"/>
                          <a:pt x="0" y="3300"/>
                        </a:cubicBezTo>
                        <a:cubicBezTo>
                          <a:pt x="0" y="3362"/>
                          <a:pt x="51" y="3413"/>
                          <a:pt x="114" y="3413"/>
                        </a:cubicBezTo>
                        <a:lnTo>
                          <a:pt x="228" y="3413"/>
                        </a:lnTo>
                        <a:lnTo>
                          <a:pt x="228" y="3755"/>
                        </a:lnTo>
                        <a:lnTo>
                          <a:pt x="114" y="3755"/>
                        </a:lnTo>
                        <a:cubicBezTo>
                          <a:pt x="51" y="3755"/>
                          <a:pt x="0" y="3806"/>
                          <a:pt x="0" y="3868"/>
                        </a:cubicBezTo>
                        <a:cubicBezTo>
                          <a:pt x="0" y="3931"/>
                          <a:pt x="51" y="3982"/>
                          <a:pt x="114" y="3982"/>
                        </a:cubicBezTo>
                        <a:lnTo>
                          <a:pt x="228" y="3982"/>
                        </a:lnTo>
                        <a:lnTo>
                          <a:pt x="228" y="4324"/>
                        </a:lnTo>
                        <a:lnTo>
                          <a:pt x="114" y="4324"/>
                        </a:lnTo>
                        <a:cubicBezTo>
                          <a:pt x="51" y="4324"/>
                          <a:pt x="0" y="4374"/>
                          <a:pt x="0" y="4437"/>
                        </a:cubicBezTo>
                        <a:cubicBezTo>
                          <a:pt x="0" y="4500"/>
                          <a:pt x="51" y="4551"/>
                          <a:pt x="114" y="4551"/>
                        </a:cubicBezTo>
                        <a:lnTo>
                          <a:pt x="228" y="4551"/>
                        </a:lnTo>
                        <a:lnTo>
                          <a:pt x="228" y="4892"/>
                        </a:lnTo>
                        <a:lnTo>
                          <a:pt x="114" y="4892"/>
                        </a:lnTo>
                        <a:cubicBezTo>
                          <a:pt x="51" y="4892"/>
                          <a:pt x="0" y="4943"/>
                          <a:pt x="0" y="5006"/>
                        </a:cubicBezTo>
                        <a:cubicBezTo>
                          <a:pt x="0" y="5069"/>
                          <a:pt x="51" y="5120"/>
                          <a:pt x="114" y="5120"/>
                        </a:cubicBezTo>
                        <a:lnTo>
                          <a:pt x="228" y="5120"/>
                        </a:lnTo>
                        <a:lnTo>
                          <a:pt x="228" y="5461"/>
                        </a:lnTo>
                        <a:lnTo>
                          <a:pt x="114" y="5461"/>
                        </a:lnTo>
                        <a:cubicBezTo>
                          <a:pt x="51" y="5461"/>
                          <a:pt x="0" y="5512"/>
                          <a:pt x="0" y="5575"/>
                        </a:cubicBezTo>
                        <a:cubicBezTo>
                          <a:pt x="0" y="5638"/>
                          <a:pt x="51" y="5689"/>
                          <a:pt x="114" y="5689"/>
                        </a:cubicBezTo>
                        <a:lnTo>
                          <a:pt x="228" y="5689"/>
                        </a:lnTo>
                        <a:lnTo>
                          <a:pt x="228" y="6030"/>
                        </a:lnTo>
                        <a:lnTo>
                          <a:pt x="114" y="6030"/>
                        </a:lnTo>
                        <a:cubicBezTo>
                          <a:pt x="51" y="6030"/>
                          <a:pt x="0" y="6081"/>
                          <a:pt x="0" y="6144"/>
                        </a:cubicBezTo>
                        <a:cubicBezTo>
                          <a:pt x="0" y="6207"/>
                          <a:pt x="51" y="6258"/>
                          <a:pt x="114" y="6258"/>
                        </a:cubicBezTo>
                        <a:lnTo>
                          <a:pt x="228" y="6258"/>
                        </a:lnTo>
                        <a:lnTo>
                          <a:pt x="228" y="6485"/>
                        </a:lnTo>
                        <a:cubicBezTo>
                          <a:pt x="228" y="6548"/>
                          <a:pt x="278" y="6599"/>
                          <a:pt x="341" y="6599"/>
                        </a:cubicBezTo>
                        <a:lnTo>
                          <a:pt x="683" y="6599"/>
                        </a:lnTo>
                        <a:lnTo>
                          <a:pt x="683" y="6713"/>
                        </a:lnTo>
                        <a:cubicBezTo>
                          <a:pt x="683" y="6776"/>
                          <a:pt x="734" y="6827"/>
                          <a:pt x="796" y="6827"/>
                        </a:cubicBezTo>
                        <a:cubicBezTo>
                          <a:pt x="859" y="6827"/>
                          <a:pt x="910" y="6776"/>
                          <a:pt x="910" y="6713"/>
                        </a:cubicBezTo>
                        <a:lnTo>
                          <a:pt x="910" y="6599"/>
                        </a:lnTo>
                        <a:lnTo>
                          <a:pt x="1252" y="6599"/>
                        </a:lnTo>
                        <a:lnTo>
                          <a:pt x="1252" y="6713"/>
                        </a:lnTo>
                        <a:cubicBezTo>
                          <a:pt x="1252" y="6776"/>
                          <a:pt x="1302" y="6827"/>
                          <a:pt x="1365" y="6827"/>
                        </a:cubicBezTo>
                        <a:cubicBezTo>
                          <a:pt x="1428" y="6827"/>
                          <a:pt x="1479" y="6776"/>
                          <a:pt x="1479" y="6713"/>
                        </a:cubicBezTo>
                        <a:lnTo>
                          <a:pt x="1479" y="6599"/>
                        </a:lnTo>
                        <a:lnTo>
                          <a:pt x="1820" y="6599"/>
                        </a:lnTo>
                        <a:lnTo>
                          <a:pt x="1820" y="6713"/>
                        </a:lnTo>
                        <a:cubicBezTo>
                          <a:pt x="1820" y="6776"/>
                          <a:pt x="1871" y="6827"/>
                          <a:pt x="1934" y="6827"/>
                        </a:cubicBezTo>
                        <a:cubicBezTo>
                          <a:pt x="1997" y="6827"/>
                          <a:pt x="2048" y="6776"/>
                          <a:pt x="2048" y="6713"/>
                        </a:cubicBezTo>
                        <a:lnTo>
                          <a:pt x="2048" y="6599"/>
                        </a:lnTo>
                        <a:lnTo>
                          <a:pt x="2389" y="6599"/>
                        </a:lnTo>
                        <a:lnTo>
                          <a:pt x="2389" y="6713"/>
                        </a:lnTo>
                        <a:cubicBezTo>
                          <a:pt x="2389" y="6776"/>
                          <a:pt x="2440" y="6827"/>
                          <a:pt x="2503" y="6827"/>
                        </a:cubicBezTo>
                        <a:cubicBezTo>
                          <a:pt x="2566" y="6827"/>
                          <a:pt x="2617" y="6776"/>
                          <a:pt x="2617" y="6713"/>
                        </a:cubicBezTo>
                        <a:lnTo>
                          <a:pt x="2617" y="6599"/>
                        </a:lnTo>
                        <a:lnTo>
                          <a:pt x="2958" y="6599"/>
                        </a:lnTo>
                        <a:lnTo>
                          <a:pt x="2958" y="6713"/>
                        </a:lnTo>
                        <a:cubicBezTo>
                          <a:pt x="2958" y="6776"/>
                          <a:pt x="3009" y="6827"/>
                          <a:pt x="3072" y="6827"/>
                        </a:cubicBezTo>
                        <a:cubicBezTo>
                          <a:pt x="3135" y="6827"/>
                          <a:pt x="3186" y="6776"/>
                          <a:pt x="3186" y="6713"/>
                        </a:cubicBezTo>
                        <a:lnTo>
                          <a:pt x="3186" y="6599"/>
                        </a:lnTo>
                        <a:lnTo>
                          <a:pt x="3527" y="6599"/>
                        </a:lnTo>
                        <a:lnTo>
                          <a:pt x="3527" y="6713"/>
                        </a:lnTo>
                        <a:cubicBezTo>
                          <a:pt x="3527" y="6776"/>
                          <a:pt x="3578" y="6827"/>
                          <a:pt x="3641" y="6827"/>
                        </a:cubicBezTo>
                        <a:cubicBezTo>
                          <a:pt x="3704" y="6827"/>
                          <a:pt x="3755" y="6776"/>
                          <a:pt x="3755" y="6713"/>
                        </a:cubicBezTo>
                        <a:lnTo>
                          <a:pt x="3755" y="6599"/>
                        </a:lnTo>
                        <a:lnTo>
                          <a:pt x="4096" y="6599"/>
                        </a:lnTo>
                        <a:lnTo>
                          <a:pt x="4096" y="6713"/>
                        </a:lnTo>
                        <a:cubicBezTo>
                          <a:pt x="4096" y="6776"/>
                          <a:pt x="4147" y="6827"/>
                          <a:pt x="4210" y="6827"/>
                        </a:cubicBezTo>
                        <a:cubicBezTo>
                          <a:pt x="4273" y="6827"/>
                          <a:pt x="4323" y="6776"/>
                          <a:pt x="4323" y="6713"/>
                        </a:cubicBezTo>
                        <a:lnTo>
                          <a:pt x="4323" y="6599"/>
                        </a:lnTo>
                        <a:lnTo>
                          <a:pt x="4665" y="6599"/>
                        </a:lnTo>
                        <a:lnTo>
                          <a:pt x="4665" y="6713"/>
                        </a:lnTo>
                        <a:cubicBezTo>
                          <a:pt x="4665" y="6776"/>
                          <a:pt x="4716" y="6827"/>
                          <a:pt x="4779" y="6827"/>
                        </a:cubicBezTo>
                        <a:cubicBezTo>
                          <a:pt x="4842" y="6827"/>
                          <a:pt x="4892" y="6776"/>
                          <a:pt x="4892" y="6713"/>
                        </a:cubicBezTo>
                        <a:lnTo>
                          <a:pt x="4892" y="6599"/>
                        </a:lnTo>
                        <a:lnTo>
                          <a:pt x="5234" y="6599"/>
                        </a:lnTo>
                        <a:lnTo>
                          <a:pt x="5234" y="6713"/>
                        </a:lnTo>
                        <a:cubicBezTo>
                          <a:pt x="5234" y="6776"/>
                          <a:pt x="5285" y="6827"/>
                          <a:pt x="5347" y="6827"/>
                        </a:cubicBezTo>
                        <a:cubicBezTo>
                          <a:pt x="5410" y="6827"/>
                          <a:pt x="5461" y="6776"/>
                          <a:pt x="5461" y="6713"/>
                        </a:cubicBezTo>
                        <a:lnTo>
                          <a:pt x="5461" y="6599"/>
                        </a:lnTo>
                        <a:lnTo>
                          <a:pt x="5803" y="6599"/>
                        </a:lnTo>
                        <a:lnTo>
                          <a:pt x="5803" y="6713"/>
                        </a:lnTo>
                        <a:cubicBezTo>
                          <a:pt x="5803" y="6776"/>
                          <a:pt x="5853" y="6827"/>
                          <a:pt x="5916" y="6827"/>
                        </a:cubicBezTo>
                        <a:cubicBezTo>
                          <a:pt x="5979" y="6827"/>
                          <a:pt x="6030" y="6776"/>
                          <a:pt x="6030" y="6713"/>
                        </a:cubicBezTo>
                        <a:lnTo>
                          <a:pt x="6030" y="6599"/>
                        </a:lnTo>
                        <a:lnTo>
                          <a:pt x="6371" y="6599"/>
                        </a:lnTo>
                        <a:lnTo>
                          <a:pt x="6371" y="6713"/>
                        </a:lnTo>
                        <a:cubicBezTo>
                          <a:pt x="6371" y="6776"/>
                          <a:pt x="6422" y="6827"/>
                          <a:pt x="6485" y="6827"/>
                        </a:cubicBezTo>
                        <a:cubicBezTo>
                          <a:pt x="6548" y="6827"/>
                          <a:pt x="6599" y="6776"/>
                          <a:pt x="6599" y="6713"/>
                        </a:cubicBezTo>
                        <a:lnTo>
                          <a:pt x="6599" y="6599"/>
                        </a:lnTo>
                        <a:lnTo>
                          <a:pt x="6713" y="6599"/>
                        </a:lnTo>
                        <a:cubicBezTo>
                          <a:pt x="6776" y="6599"/>
                          <a:pt x="6827" y="6548"/>
                          <a:pt x="6827" y="6485"/>
                        </a:cubicBezTo>
                        <a:cubicBezTo>
                          <a:pt x="6827" y="6422"/>
                          <a:pt x="6776" y="6372"/>
                          <a:pt x="6713" y="6372"/>
                        </a:cubicBezTo>
                        <a:lnTo>
                          <a:pt x="6599" y="6372"/>
                        </a:lnTo>
                        <a:lnTo>
                          <a:pt x="6599" y="6258"/>
                        </a:lnTo>
                        <a:cubicBezTo>
                          <a:pt x="6599" y="6195"/>
                          <a:pt x="6548" y="6144"/>
                          <a:pt x="6485" y="6144"/>
                        </a:cubicBezTo>
                        <a:cubicBezTo>
                          <a:pt x="6422" y="6144"/>
                          <a:pt x="6371" y="6195"/>
                          <a:pt x="6371" y="6258"/>
                        </a:cubicBezTo>
                        <a:lnTo>
                          <a:pt x="6371" y="6372"/>
                        </a:lnTo>
                        <a:lnTo>
                          <a:pt x="6030" y="6372"/>
                        </a:lnTo>
                        <a:lnTo>
                          <a:pt x="6030" y="6258"/>
                        </a:lnTo>
                        <a:cubicBezTo>
                          <a:pt x="6030" y="6195"/>
                          <a:pt x="5979" y="6144"/>
                          <a:pt x="5916" y="6144"/>
                        </a:cubicBezTo>
                        <a:cubicBezTo>
                          <a:pt x="5853" y="6144"/>
                          <a:pt x="5803" y="6195"/>
                          <a:pt x="5803" y="6258"/>
                        </a:cubicBezTo>
                        <a:lnTo>
                          <a:pt x="5803" y="6372"/>
                        </a:lnTo>
                        <a:lnTo>
                          <a:pt x="5461" y="6372"/>
                        </a:lnTo>
                        <a:lnTo>
                          <a:pt x="5461" y="6258"/>
                        </a:lnTo>
                        <a:cubicBezTo>
                          <a:pt x="5461" y="6195"/>
                          <a:pt x="5410" y="6144"/>
                          <a:pt x="5347" y="6144"/>
                        </a:cubicBezTo>
                        <a:cubicBezTo>
                          <a:pt x="5285" y="6144"/>
                          <a:pt x="5234" y="6195"/>
                          <a:pt x="5234" y="6258"/>
                        </a:cubicBezTo>
                        <a:lnTo>
                          <a:pt x="5234" y="6372"/>
                        </a:lnTo>
                        <a:lnTo>
                          <a:pt x="4892" y="6372"/>
                        </a:lnTo>
                        <a:lnTo>
                          <a:pt x="4892" y="6258"/>
                        </a:lnTo>
                        <a:cubicBezTo>
                          <a:pt x="4892" y="6195"/>
                          <a:pt x="4842" y="6144"/>
                          <a:pt x="4779" y="6144"/>
                        </a:cubicBezTo>
                        <a:cubicBezTo>
                          <a:pt x="4716" y="6144"/>
                          <a:pt x="4665" y="6195"/>
                          <a:pt x="4665" y="6258"/>
                        </a:cubicBezTo>
                        <a:lnTo>
                          <a:pt x="4665" y="6372"/>
                        </a:lnTo>
                        <a:lnTo>
                          <a:pt x="4323" y="6372"/>
                        </a:lnTo>
                        <a:lnTo>
                          <a:pt x="4323" y="6258"/>
                        </a:lnTo>
                        <a:cubicBezTo>
                          <a:pt x="4323" y="6195"/>
                          <a:pt x="4273" y="6144"/>
                          <a:pt x="4210" y="6144"/>
                        </a:cubicBezTo>
                        <a:cubicBezTo>
                          <a:pt x="4147" y="6144"/>
                          <a:pt x="4096" y="6195"/>
                          <a:pt x="4096" y="6258"/>
                        </a:cubicBezTo>
                        <a:lnTo>
                          <a:pt x="4096" y="6372"/>
                        </a:lnTo>
                        <a:lnTo>
                          <a:pt x="3755" y="6372"/>
                        </a:lnTo>
                        <a:lnTo>
                          <a:pt x="3755" y="6258"/>
                        </a:lnTo>
                        <a:cubicBezTo>
                          <a:pt x="3755" y="6195"/>
                          <a:pt x="3704" y="6144"/>
                          <a:pt x="3641" y="6144"/>
                        </a:cubicBezTo>
                        <a:cubicBezTo>
                          <a:pt x="3578" y="6144"/>
                          <a:pt x="3527" y="6195"/>
                          <a:pt x="3527" y="6258"/>
                        </a:cubicBezTo>
                        <a:lnTo>
                          <a:pt x="3527" y="6372"/>
                        </a:lnTo>
                        <a:lnTo>
                          <a:pt x="3186" y="6372"/>
                        </a:lnTo>
                        <a:lnTo>
                          <a:pt x="3186" y="6258"/>
                        </a:lnTo>
                        <a:cubicBezTo>
                          <a:pt x="3186" y="6195"/>
                          <a:pt x="3135" y="6144"/>
                          <a:pt x="3072" y="6144"/>
                        </a:cubicBezTo>
                        <a:cubicBezTo>
                          <a:pt x="3009" y="6144"/>
                          <a:pt x="2958" y="6195"/>
                          <a:pt x="2958" y="6258"/>
                        </a:cubicBezTo>
                        <a:lnTo>
                          <a:pt x="2958" y="6372"/>
                        </a:lnTo>
                        <a:lnTo>
                          <a:pt x="2617" y="6372"/>
                        </a:lnTo>
                        <a:lnTo>
                          <a:pt x="2617" y="6258"/>
                        </a:lnTo>
                        <a:cubicBezTo>
                          <a:pt x="2617" y="6195"/>
                          <a:pt x="2566" y="6144"/>
                          <a:pt x="2503" y="6144"/>
                        </a:cubicBezTo>
                        <a:cubicBezTo>
                          <a:pt x="2440" y="6144"/>
                          <a:pt x="2389" y="6195"/>
                          <a:pt x="2389" y="6258"/>
                        </a:cubicBezTo>
                        <a:lnTo>
                          <a:pt x="2389" y="6372"/>
                        </a:lnTo>
                        <a:lnTo>
                          <a:pt x="2048" y="6372"/>
                        </a:lnTo>
                        <a:lnTo>
                          <a:pt x="2048" y="6258"/>
                        </a:lnTo>
                        <a:cubicBezTo>
                          <a:pt x="2048" y="6195"/>
                          <a:pt x="1997" y="6144"/>
                          <a:pt x="1934" y="6144"/>
                        </a:cubicBezTo>
                        <a:cubicBezTo>
                          <a:pt x="1871" y="6144"/>
                          <a:pt x="1820" y="6195"/>
                          <a:pt x="1820" y="6258"/>
                        </a:cubicBezTo>
                        <a:lnTo>
                          <a:pt x="1820" y="6372"/>
                        </a:lnTo>
                        <a:lnTo>
                          <a:pt x="1479" y="6372"/>
                        </a:lnTo>
                        <a:lnTo>
                          <a:pt x="1479" y="6258"/>
                        </a:lnTo>
                        <a:cubicBezTo>
                          <a:pt x="1479" y="6195"/>
                          <a:pt x="1428" y="6144"/>
                          <a:pt x="1365" y="6144"/>
                        </a:cubicBezTo>
                        <a:cubicBezTo>
                          <a:pt x="1302" y="6144"/>
                          <a:pt x="1252" y="6195"/>
                          <a:pt x="1252" y="6258"/>
                        </a:cubicBezTo>
                        <a:lnTo>
                          <a:pt x="1252" y="6372"/>
                        </a:lnTo>
                        <a:lnTo>
                          <a:pt x="910" y="6372"/>
                        </a:lnTo>
                        <a:lnTo>
                          <a:pt x="910" y="6258"/>
                        </a:lnTo>
                        <a:cubicBezTo>
                          <a:pt x="910" y="6195"/>
                          <a:pt x="859" y="6144"/>
                          <a:pt x="796" y="6144"/>
                        </a:cubicBezTo>
                        <a:cubicBezTo>
                          <a:pt x="734" y="6144"/>
                          <a:pt x="683" y="6195"/>
                          <a:pt x="683" y="6258"/>
                        </a:cubicBezTo>
                        <a:lnTo>
                          <a:pt x="683" y="6372"/>
                        </a:lnTo>
                        <a:lnTo>
                          <a:pt x="455" y="6372"/>
                        </a:lnTo>
                        <a:lnTo>
                          <a:pt x="455" y="5234"/>
                        </a:lnTo>
                        <a:lnTo>
                          <a:pt x="1263" y="523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0" name="iṥlíde"/>
                <p:cNvGrpSpPr/>
                <p:nvPr/>
              </p:nvGrpSpPr>
              <p:grpSpPr>
                <a:xfrm>
                  <a:off x="4972299" y="5627510"/>
                  <a:ext cx="415040" cy="415040"/>
                  <a:chOff x="3909160" y="2249137"/>
                  <a:chExt cx="648072" cy="648072"/>
                </a:xfrm>
              </p:grpSpPr>
              <p:sp>
                <p:nvSpPr>
                  <p:cNvPr id="41" name="ïṥ1îďè"/>
                  <p:cNvSpPr/>
                  <p:nvPr/>
                </p:nvSpPr>
                <p:spPr>
                  <a:xfrm>
                    <a:off x="3909160" y="2249137"/>
                    <a:ext cx="648072" cy="648072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2" name="ïsḻidé"/>
                  <p:cNvSpPr/>
                  <p:nvPr/>
                </p:nvSpPr>
                <p:spPr bwMode="auto">
                  <a:xfrm>
                    <a:off x="4043050" y="2391832"/>
                    <a:ext cx="380293" cy="362683"/>
                  </a:xfrm>
                  <a:custGeom>
                    <a:avLst/>
                    <a:gdLst>
                      <a:gd name="connsiteX0" fmla="*/ 315778 w 607639"/>
                      <a:gd name="connsiteY0" fmla="*/ 173080 h 579502"/>
                      <a:gd name="connsiteX1" fmla="*/ 315778 w 607639"/>
                      <a:gd name="connsiteY1" fmla="*/ 266058 h 579502"/>
                      <a:gd name="connsiteX2" fmla="*/ 303493 w 607639"/>
                      <a:gd name="connsiteY2" fmla="*/ 278325 h 579502"/>
                      <a:gd name="connsiteX3" fmla="*/ 210375 w 607639"/>
                      <a:gd name="connsiteY3" fmla="*/ 278325 h 579502"/>
                      <a:gd name="connsiteX4" fmla="*/ 303493 w 607639"/>
                      <a:gd name="connsiteY4" fmla="*/ 359925 h 579502"/>
                      <a:gd name="connsiteX5" fmla="*/ 397500 w 607639"/>
                      <a:gd name="connsiteY5" fmla="*/ 266058 h 579502"/>
                      <a:gd name="connsiteX6" fmla="*/ 315778 w 607639"/>
                      <a:gd name="connsiteY6" fmla="*/ 173080 h 579502"/>
                      <a:gd name="connsiteX7" fmla="*/ 249814 w 607639"/>
                      <a:gd name="connsiteY7" fmla="*/ 160816 h 579502"/>
                      <a:gd name="connsiteX8" fmla="*/ 198110 w 607639"/>
                      <a:gd name="connsiteY8" fmla="*/ 212449 h 579502"/>
                      <a:gd name="connsiteX9" fmla="*/ 249814 w 607639"/>
                      <a:gd name="connsiteY9" fmla="*/ 212449 h 579502"/>
                      <a:gd name="connsiteX10" fmla="*/ 303493 w 607639"/>
                      <a:gd name="connsiteY10" fmla="*/ 147835 h 579502"/>
                      <a:gd name="connsiteX11" fmla="*/ 421981 w 607639"/>
                      <a:gd name="connsiteY11" fmla="*/ 266058 h 579502"/>
                      <a:gd name="connsiteX12" fmla="*/ 303493 w 607639"/>
                      <a:gd name="connsiteY12" fmla="*/ 384370 h 579502"/>
                      <a:gd name="connsiteX13" fmla="*/ 185093 w 607639"/>
                      <a:gd name="connsiteY13" fmla="*/ 266058 h 579502"/>
                      <a:gd name="connsiteX14" fmla="*/ 197289 w 607639"/>
                      <a:gd name="connsiteY14" fmla="*/ 253880 h 579502"/>
                      <a:gd name="connsiteX15" fmla="*/ 291297 w 607639"/>
                      <a:gd name="connsiteY15" fmla="*/ 253880 h 579502"/>
                      <a:gd name="connsiteX16" fmla="*/ 291297 w 607639"/>
                      <a:gd name="connsiteY16" fmla="*/ 160013 h 579502"/>
                      <a:gd name="connsiteX17" fmla="*/ 303493 w 607639"/>
                      <a:gd name="connsiteY17" fmla="*/ 147835 h 579502"/>
                      <a:gd name="connsiteX18" fmla="*/ 262095 w 607639"/>
                      <a:gd name="connsiteY18" fmla="*/ 135133 h 579502"/>
                      <a:gd name="connsiteX19" fmla="*/ 274287 w 607639"/>
                      <a:gd name="connsiteY19" fmla="*/ 147397 h 579502"/>
                      <a:gd name="connsiteX20" fmla="*/ 274287 w 607639"/>
                      <a:gd name="connsiteY20" fmla="*/ 224713 h 579502"/>
                      <a:gd name="connsiteX21" fmla="*/ 262095 w 607639"/>
                      <a:gd name="connsiteY21" fmla="*/ 236888 h 579502"/>
                      <a:gd name="connsiteX22" fmla="*/ 184672 w 607639"/>
                      <a:gd name="connsiteY22" fmla="*/ 236888 h 579502"/>
                      <a:gd name="connsiteX23" fmla="*/ 172391 w 607639"/>
                      <a:gd name="connsiteY23" fmla="*/ 224713 h 579502"/>
                      <a:gd name="connsiteX24" fmla="*/ 262095 w 607639"/>
                      <a:gd name="connsiteY24" fmla="*/ 135133 h 579502"/>
                      <a:gd name="connsiteX25" fmla="*/ 58120 w 607639"/>
                      <a:gd name="connsiteY25" fmla="*/ 108514 h 579502"/>
                      <a:gd name="connsiteX26" fmla="*/ 58120 w 607639"/>
                      <a:gd name="connsiteY26" fmla="*/ 413970 h 579502"/>
                      <a:gd name="connsiteX27" fmla="*/ 549430 w 607639"/>
                      <a:gd name="connsiteY27" fmla="*/ 413970 h 579502"/>
                      <a:gd name="connsiteX28" fmla="*/ 549430 w 607639"/>
                      <a:gd name="connsiteY28" fmla="*/ 108514 h 579502"/>
                      <a:gd name="connsiteX29" fmla="*/ 27236 w 607639"/>
                      <a:gd name="connsiteY29" fmla="*/ 56079 h 579502"/>
                      <a:gd name="connsiteX30" fmla="*/ 27236 w 607639"/>
                      <a:gd name="connsiteY30" fmla="*/ 81319 h 579502"/>
                      <a:gd name="connsiteX31" fmla="*/ 580403 w 607639"/>
                      <a:gd name="connsiteY31" fmla="*/ 81319 h 579502"/>
                      <a:gd name="connsiteX32" fmla="*/ 580403 w 607639"/>
                      <a:gd name="connsiteY32" fmla="*/ 56079 h 579502"/>
                      <a:gd name="connsiteX33" fmla="*/ 303775 w 607639"/>
                      <a:gd name="connsiteY33" fmla="*/ 0 h 579502"/>
                      <a:gd name="connsiteX34" fmla="*/ 317393 w 607639"/>
                      <a:gd name="connsiteY34" fmla="*/ 13597 h 579502"/>
                      <a:gd name="connsiteX35" fmla="*/ 317393 w 607639"/>
                      <a:gd name="connsiteY35" fmla="*/ 28884 h 579502"/>
                      <a:gd name="connsiteX36" fmla="*/ 580403 w 607639"/>
                      <a:gd name="connsiteY36" fmla="*/ 28884 h 579502"/>
                      <a:gd name="connsiteX37" fmla="*/ 607639 w 607639"/>
                      <a:gd name="connsiteY37" fmla="*/ 56079 h 579502"/>
                      <a:gd name="connsiteX38" fmla="*/ 607639 w 607639"/>
                      <a:gd name="connsiteY38" fmla="*/ 81319 h 579502"/>
                      <a:gd name="connsiteX39" fmla="*/ 580403 w 607639"/>
                      <a:gd name="connsiteY39" fmla="*/ 108514 h 579502"/>
                      <a:gd name="connsiteX40" fmla="*/ 576665 w 607639"/>
                      <a:gd name="connsiteY40" fmla="*/ 108514 h 579502"/>
                      <a:gd name="connsiteX41" fmla="*/ 576665 w 607639"/>
                      <a:gd name="connsiteY41" fmla="*/ 413970 h 579502"/>
                      <a:gd name="connsiteX42" fmla="*/ 549430 w 607639"/>
                      <a:gd name="connsiteY42" fmla="*/ 441165 h 579502"/>
                      <a:gd name="connsiteX43" fmla="*/ 317393 w 607639"/>
                      <a:gd name="connsiteY43" fmla="*/ 441165 h 579502"/>
                      <a:gd name="connsiteX44" fmla="*/ 317393 w 607639"/>
                      <a:gd name="connsiteY44" fmla="*/ 481069 h 579502"/>
                      <a:gd name="connsiteX45" fmla="*/ 418236 w 607639"/>
                      <a:gd name="connsiteY45" fmla="*/ 554923 h 579502"/>
                      <a:gd name="connsiteX46" fmla="*/ 421173 w 607639"/>
                      <a:gd name="connsiteY46" fmla="*/ 573942 h 579502"/>
                      <a:gd name="connsiteX47" fmla="*/ 410225 w 607639"/>
                      <a:gd name="connsiteY47" fmla="*/ 579452 h 579502"/>
                      <a:gd name="connsiteX48" fmla="*/ 402215 w 607639"/>
                      <a:gd name="connsiteY48" fmla="*/ 576874 h 579502"/>
                      <a:gd name="connsiteX49" fmla="*/ 317393 w 607639"/>
                      <a:gd name="connsiteY49" fmla="*/ 514752 h 579502"/>
                      <a:gd name="connsiteX50" fmla="*/ 317393 w 607639"/>
                      <a:gd name="connsiteY50" fmla="*/ 565854 h 579502"/>
                      <a:gd name="connsiteX51" fmla="*/ 303775 w 607639"/>
                      <a:gd name="connsiteY51" fmla="*/ 579452 h 579502"/>
                      <a:gd name="connsiteX52" fmla="*/ 290157 w 607639"/>
                      <a:gd name="connsiteY52" fmla="*/ 565854 h 579502"/>
                      <a:gd name="connsiteX53" fmla="*/ 290157 w 607639"/>
                      <a:gd name="connsiteY53" fmla="*/ 514752 h 579502"/>
                      <a:gd name="connsiteX54" fmla="*/ 205424 w 607639"/>
                      <a:gd name="connsiteY54" fmla="*/ 576874 h 579502"/>
                      <a:gd name="connsiteX55" fmla="*/ 186377 w 607639"/>
                      <a:gd name="connsiteY55" fmla="*/ 573942 h 579502"/>
                      <a:gd name="connsiteX56" fmla="*/ 189314 w 607639"/>
                      <a:gd name="connsiteY56" fmla="*/ 554923 h 579502"/>
                      <a:gd name="connsiteX57" fmla="*/ 290157 w 607639"/>
                      <a:gd name="connsiteY57" fmla="*/ 481069 h 579502"/>
                      <a:gd name="connsiteX58" fmla="*/ 290157 w 607639"/>
                      <a:gd name="connsiteY58" fmla="*/ 441165 h 579502"/>
                      <a:gd name="connsiteX59" fmla="*/ 58120 w 607639"/>
                      <a:gd name="connsiteY59" fmla="*/ 441165 h 579502"/>
                      <a:gd name="connsiteX60" fmla="*/ 30885 w 607639"/>
                      <a:gd name="connsiteY60" fmla="*/ 413970 h 579502"/>
                      <a:gd name="connsiteX61" fmla="*/ 30885 w 607639"/>
                      <a:gd name="connsiteY61" fmla="*/ 108514 h 579502"/>
                      <a:gd name="connsiteX62" fmla="*/ 27236 w 607639"/>
                      <a:gd name="connsiteY62" fmla="*/ 108514 h 579502"/>
                      <a:gd name="connsiteX63" fmla="*/ 0 w 607639"/>
                      <a:gd name="connsiteY63" fmla="*/ 81319 h 579502"/>
                      <a:gd name="connsiteX64" fmla="*/ 0 w 607639"/>
                      <a:gd name="connsiteY64" fmla="*/ 56079 h 579502"/>
                      <a:gd name="connsiteX65" fmla="*/ 27236 w 607639"/>
                      <a:gd name="connsiteY65" fmla="*/ 28884 h 579502"/>
                      <a:gd name="connsiteX66" fmla="*/ 290157 w 607639"/>
                      <a:gd name="connsiteY66" fmla="*/ 28884 h 579502"/>
                      <a:gd name="connsiteX67" fmla="*/ 290157 w 607639"/>
                      <a:gd name="connsiteY67" fmla="*/ 13597 h 579502"/>
                      <a:gd name="connsiteX68" fmla="*/ 303775 w 607639"/>
                      <a:gd name="connsiteY68" fmla="*/ 0 h 579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</a:cxnLst>
                    <a:rect l="l" t="t" r="r" b="b"/>
                    <a:pathLst>
                      <a:path w="607639" h="579502">
                        <a:moveTo>
                          <a:pt x="315778" y="173080"/>
                        </a:moveTo>
                        <a:lnTo>
                          <a:pt x="315778" y="266058"/>
                        </a:lnTo>
                        <a:cubicBezTo>
                          <a:pt x="315778" y="272814"/>
                          <a:pt x="310258" y="278325"/>
                          <a:pt x="303493" y="278325"/>
                        </a:cubicBezTo>
                        <a:lnTo>
                          <a:pt x="210375" y="278325"/>
                        </a:lnTo>
                        <a:cubicBezTo>
                          <a:pt x="216429" y="324281"/>
                          <a:pt x="255866" y="359925"/>
                          <a:pt x="303493" y="359925"/>
                        </a:cubicBezTo>
                        <a:cubicBezTo>
                          <a:pt x="355303" y="359925"/>
                          <a:pt x="397500" y="317792"/>
                          <a:pt x="397500" y="266058"/>
                        </a:cubicBezTo>
                        <a:cubicBezTo>
                          <a:pt x="397500" y="218502"/>
                          <a:pt x="361802" y="179124"/>
                          <a:pt x="315778" y="173080"/>
                        </a:cubicBezTo>
                        <a:close/>
                        <a:moveTo>
                          <a:pt x="249814" y="160816"/>
                        </a:moveTo>
                        <a:cubicBezTo>
                          <a:pt x="223740" y="165793"/>
                          <a:pt x="203093" y="186410"/>
                          <a:pt x="198110" y="212449"/>
                        </a:cubicBezTo>
                        <a:lnTo>
                          <a:pt x="249814" y="212449"/>
                        </a:lnTo>
                        <a:close/>
                        <a:moveTo>
                          <a:pt x="303493" y="147835"/>
                        </a:moveTo>
                        <a:cubicBezTo>
                          <a:pt x="368835" y="147835"/>
                          <a:pt x="421981" y="200902"/>
                          <a:pt x="421981" y="266058"/>
                        </a:cubicBezTo>
                        <a:cubicBezTo>
                          <a:pt x="421981" y="331303"/>
                          <a:pt x="368835" y="384370"/>
                          <a:pt x="303493" y="384370"/>
                        </a:cubicBezTo>
                        <a:cubicBezTo>
                          <a:pt x="238239" y="384370"/>
                          <a:pt x="185093" y="331303"/>
                          <a:pt x="185093" y="266058"/>
                        </a:cubicBezTo>
                        <a:cubicBezTo>
                          <a:pt x="185093" y="259303"/>
                          <a:pt x="190523" y="253880"/>
                          <a:pt x="197289" y="253880"/>
                        </a:cubicBezTo>
                        <a:lnTo>
                          <a:pt x="291297" y="253880"/>
                        </a:lnTo>
                        <a:lnTo>
                          <a:pt x="291297" y="160013"/>
                        </a:lnTo>
                        <a:cubicBezTo>
                          <a:pt x="291297" y="153257"/>
                          <a:pt x="296727" y="147835"/>
                          <a:pt x="303493" y="147835"/>
                        </a:cubicBezTo>
                        <a:close/>
                        <a:moveTo>
                          <a:pt x="262095" y="135133"/>
                        </a:moveTo>
                        <a:cubicBezTo>
                          <a:pt x="268859" y="135133"/>
                          <a:pt x="274287" y="140643"/>
                          <a:pt x="274287" y="147397"/>
                        </a:cubicBezTo>
                        <a:lnTo>
                          <a:pt x="274287" y="224713"/>
                        </a:lnTo>
                        <a:cubicBezTo>
                          <a:pt x="274287" y="231467"/>
                          <a:pt x="268859" y="236888"/>
                          <a:pt x="262095" y="236888"/>
                        </a:cubicBezTo>
                        <a:lnTo>
                          <a:pt x="184672" y="236888"/>
                        </a:lnTo>
                        <a:cubicBezTo>
                          <a:pt x="177909" y="236888"/>
                          <a:pt x="172391" y="231467"/>
                          <a:pt x="172391" y="224713"/>
                        </a:cubicBezTo>
                        <a:cubicBezTo>
                          <a:pt x="172391" y="175302"/>
                          <a:pt x="212616" y="135133"/>
                          <a:pt x="262095" y="135133"/>
                        </a:cubicBezTo>
                        <a:close/>
                        <a:moveTo>
                          <a:pt x="58120" y="108514"/>
                        </a:moveTo>
                        <a:lnTo>
                          <a:pt x="58120" y="413970"/>
                        </a:lnTo>
                        <a:lnTo>
                          <a:pt x="549430" y="413970"/>
                        </a:lnTo>
                        <a:lnTo>
                          <a:pt x="549430" y="108514"/>
                        </a:lnTo>
                        <a:close/>
                        <a:moveTo>
                          <a:pt x="27236" y="56079"/>
                        </a:moveTo>
                        <a:lnTo>
                          <a:pt x="27236" y="81319"/>
                        </a:lnTo>
                        <a:lnTo>
                          <a:pt x="580403" y="81319"/>
                        </a:lnTo>
                        <a:lnTo>
                          <a:pt x="580403" y="56079"/>
                        </a:lnTo>
                        <a:close/>
                        <a:moveTo>
                          <a:pt x="303775" y="0"/>
                        </a:moveTo>
                        <a:cubicBezTo>
                          <a:pt x="311341" y="0"/>
                          <a:pt x="317393" y="6132"/>
                          <a:pt x="317393" y="13597"/>
                        </a:cubicBezTo>
                        <a:lnTo>
                          <a:pt x="317393" y="28884"/>
                        </a:lnTo>
                        <a:lnTo>
                          <a:pt x="580403" y="28884"/>
                        </a:lnTo>
                        <a:cubicBezTo>
                          <a:pt x="595356" y="28884"/>
                          <a:pt x="607639" y="41148"/>
                          <a:pt x="607639" y="56079"/>
                        </a:cubicBezTo>
                        <a:lnTo>
                          <a:pt x="607639" y="81319"/>
                        </a:lnTo>
                        <a:cubicBezTo>
                          <a:pt x="607639" y="96338"/>
                          <a:pt x="595356" y="108514"/>
                          <a:pt x="580403" y="108514"/>
                        </a:cubicBezTo>
                        <a:lnTo>
                          <a:pt x="576665" y="108514"/>
                        </a:lnTo>
                        <a:lnTo>
                          <a:pt x="576665" y="413970"/>
                        </a:lnTo>
                        <a:cubicBezTo>
                          <a:pt x="576665" y="428990"/>
                          <a:pt x="564472" y="441165"/>
                          <a:pt x="549430" y="441165"/>
                        </a:cubicBezTo>
                        <a:lnTo>
                          <a:pt x="317393" y="441165"/>
                        </a:lnTo>
                        <a:lnTo>
                          <a:pt x="317393" y="481069"/>
                        </a:lnTo>
                        <a:lnTo>
                          <a:pt x="418236" y="554923"/>
                        </a:lnTo>
                        <a:cubicBezTo>
                          <a:pt x="424377" y="559366"/>
                          <a:pt x="425623" y="567898"/>
                          <a:pt x="421173" y="573942"/>
                        </a:cubicBezTo>
                        <a:cubicBezTo>
                          <a:pt x="418503" y="577585"/>
                          <a:pt x="414409" y="579452"/>
                          <a:pt x="410225" y="579452"/>
                        </a:cubicBezTo>
                        <a:cubicBezTo>
                          <a:pt x="407466" y="579452"/>
                          <a:pt x="404618" y="578652"/>
                          <a:pt x="402215" y="576874"/>
                        </a:cubicBezTo>
                        <a:lnTo>
                          <a:pt x="317393" y="514752"/>
                        </a:lnTo>
                        <a:lnTo>
                          <a:pt x="317393" y="565854"/>
                        </a:lnTo>
                        <a:cubicBezTo>
                          <a:pt x="317393" y="573408"/>
                          <a:pt x="311341" y="579452"/>
                          <a:pt x="303775" y="579452"/>
                        </a:cubicBezTo>
                        <a:cubicBezTo>
                          <a:pt x="296299" y="579452"/>
                          <a:pt x="290157" y="573408"/>
                          <a:pt x="290157" y="565854"/>
                        </a:cubicBezTo>
                        <a:lnTo>
                          <a:pt x="290157" y="514752"/>
                        </a:lnTo>
                        <a:lnTo>
                          <a:pt x="205424" y="576874"/>
                        </a:lnTo>
                        <a:cubicBezTo>
                          <a:pt x="199372" y="581318"/>
                          <a:pt x="190827" y="579985"/>
                          <a:pt x="186377" y="573942"/>
                        </a:cubicBezTo>
                        <a:cubicBezTo>
                          <a:pt x="181927" y="567898"/>
                          <a:pt x="183262" y="559366"/>
                          <a:pt x="189314" y="554923"/>
                        </a:cubicBezTo>
                        <a:lnTo>
                          <a:pt x="290157" y="481069"/>
                        </a:lnTo>
                        <a:lnTo>
                          <a:pt x="290157" y="441165"/>
                        </a:lnTo>
                        <a:lnTo>
                          <a:pt x="58120" y="441165"/>
                        </a:lnTo>
                        <a:cubicBezTo>
                          <a:pt x="43167" y="441165"/>
                          <a:pt x="30885" y="428990"/>
                          <a:pt x="30885" y="413970"/>
                        </a:cubicBezTo>
                        <a:lnTo>
                          <a:pt x="30885" y="108514"/>
                        </a:lnTo>
                        <a:lnTo>
                          <a:pt x="27236" y="108514"/>
                        </a:lnTo>
                        <a:cubicBezTo>
                          <a:pt x="12194" y="108514"/>
                          <a:pt x="0" y="96338"/>
                          <a:pt x="0" y="81319"/>
                        </a:cubicBezTo>
                        <a:lnTo>
                          <a:pt x="0" y="56079"/>
                        </a:lnTo>
                        <a:cubicBezTo>
                          <a:pt x="0" y="41148"/>
                          <a:pt x="12194" y="28884"/>
                          <a:pt x="27236" y="28884"/>
                        </a:cubicBezTo>
                        <a:lnTo>
                          <a:pt x="290157" y="28884"/>
                        </a:lnTo>
                        <a:lnTo>
                          <a:pt x="290157" y="13597"/>
                        </a:lnTo>
                        <a:cubicBezTo>
                          <a:pt x="290157" y="6132"/>
                          <a:pt x="296299" y="0"/>
                          <a:pt x="303775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</p:grpSp>
          <p:grpSp>
            <p:nvGrpSpPr>
              <p:cNvPr id="24" name="î$ḷïdé"/>
              <p:cNvGrpSpPr/>
              <p:nvPr/>
            </p:nvGrpSpPr>
            <p:grpSpPr>
              <a:xfrm>
                <a:off x="5803867" y="1522508"/>
                <a:ext cx="1875055" cy="2471691"/>
                <a:chOff x="6036232" y="1409841"/>
                <a:chExt cx="1875055" cy="2471691"/>
              </a:xfrm>
            </p:grpSpPr>
            <p:sp>
              <p:nvSpPr>
                <p:cNvPr id="27" name="íṣļïḍé"/>
                <p:cNvSpPr/>
                <p:nvPr/>
              </p:nvSpPr>
              <p:spPr>
                <a:xfrm rot="2700000">
                  <a:off x="6036232" y="1919790"/>
                  <a:ext cx="1440160" cy="1440160"/>
                </a:xfrm>
                <a:custGeom>
                  <a:avLst/>
                  <a:gdLst>
                    <a:gd name="connsiteX0" fmla="*/ 0 w 1440160"/>
                    <a:gd name="connsiteY0" fmla="*/ 0 h 1440160"/>
                    <a:gd name="connsiteX1" fmla="*/ 1440160 w 1440160"/>
                    <a:gd name="connsiteY1" fmla="*/ 0 h 1440160"/>
                    <a:gd name="connsiteX2" fmla="*/ 1440160 w 1440160"/>
                    <a:gd name="connsiteY2" fmla="*/ 1440160 h 1440160"/>
                    <a:gd name="connsiteX3" fmla="*/ 0 w 1440160"/>
                    <a:gd name="connsiteY3" fmla="*/ 1440160 h 1440160"/>
                    <a:gd name="connsiteX4" fmla="*/ 0 w 1440160"/>
                    <a:gd name="connsiteY4" fmla="*/ 0 h 1440160"/>
                    <a:gd name="connsiteX0-1" fmla="*/ 0 w 1440160"/>
                    <a:gd name="connsiteY0-2" fmla="*/ 1440160 h 1531600"/>
                    <a:gd name="connsiteX1-3" fmla="*/ 0 w 1440160"/>
                    <a:gd name="connsiteY1-4" fmla="*/ 0 h 1531600"/>
                    <a:gd name="connsiteX2-5" fmla="*/ 1440160 w 1440160"/>
                    <a:gd name="connsiteY2-6" fmla="*/ 0 h 1531600"/>
                    <a:gd name="connsiteX3-7" fmla="*/ 1440160 w 1440160"/>
                    <a:gd name="connsiteY3-8" fmla="*/ 1440160 h 1531600"/>
                    <a:gd name="connsiteX4-9" fmla="*/ 91440 w 1440160"/>
                    <a:gd name="connsiteY4-10" fmla="*/ 1531600 h 1531600"/>
                    <a:gd name="connsiteX0-11" fmla="*/ 0 w 1440160"/>
                    <a:gd name="connsiteY0-12" fmla="*/ 0 h 1531600"/>
                    <a:gd name="connsiteX1-13" fmla="*/ 1440160 w 1440160"/>
                    <a:gd name="connsiteY1-14" fmla="*/ 0 h 1531600"/>
                    <a:gd name="connsiteX2-15" fmla="*/ 1440160 w 1440160"/>
                    <a:gd name="connsiteY2-16" fmla="*/ 1440160 h 1531600"/>
                    <a:gd name="connsiteX3-17" fmla="*/ 91440 w 1440160"/>
                    <a:gd name="connsiteY3-18" fmla="*/ 1531600 h 1531600"/>
                    <a:gd name="connsiteX0-19" fmla="*/ 0 w 1440160"/>
                    <a:gd name="connsiteY0-20" fmla="*/ 0 h 1440160"/>
                    <a:gd name="connsiteX1-21" fmla="*/ 1440160 w 1440160"/>
                    <a:gd name="connsiteY1-22" fmla="*/ 0 h 1440160"/>
                    <a:gd name="connsiteX2-23" fmla="*/ 1440160 w 1440160"/>
                    <a:gd name="connsiteY2-24" fmla="*/ 1440160 h 144016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440160" h="1440160">
                      <a:moveTo>
                        <a:pt x="0" y="0"/>
                      </a:moveTo>
                      <a:lnTo>
                        <a:pt x="1440160" y="0"/>
                      </a:lnTo>
                      <a:lnTo>
                        <a:pt x="1440160" y="1440160"/>
                      </a:lnTo>
                    </a:path>
                  </a:pathLst>
                </a:custGeom>
                <a:noFill/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grpSp>
              <p:nvGrpSpPr>
                <p:cNvPr id="28" name="îşľidè"/>
                <p:cNvGrpSpPr/>
                <p:nvPr/>
              </p:nvGrpSpPr>
              <p:grpSpPr>
                <a:xfrm>
                  <a:off x="6537760" y="3466492"/>
                  <a:ext cx="415040" cy="415040"/>
                  <a:chOff x="6559351" y="2249137"/>
                  <a:chExt cx="648072" cy="648072"/>
                </a:xfrm>
              </p:grpSpPr>
              <p:sp>
                <p:nvSpPr>
                  <p:cNvPr id="35" name="ísļíḍé"/>
                  <p:cNvSpPr/>
                  <p:nvPr/>
                </p:nvSpPr>
                <p:spPr>
                  <a:xfrm>
                    <a:off x="6559351" y="2249137"/>
                    <a:ext cx="648072" cy="648072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36" name="ïṣlîḑe"/>
                  <p:cNvSpPr/>
                  <p:nvPr/>
                </p:nvSpPr>
                <p:spPr bwMode="auto">
                  <a:xfrm>
                    <a:off x="6693241" y="2390028"/>
                    <a:ext cx="380293" cy="366291"/>
                  </a:xfrm>
                  <a:custGeom>
                    <a:avLst/>
                    <a:gdLst>
                      <a:gd name="connsiteX0" fmla="*/ 0 w 582235"/>
                      <a:gd name="connsiteY0" fmla="*/ 404481 h 606722"/>
                      <a:gd name="connsiteX1" fmla="*/ 101261 w 582235"/>
                      <a:gd name="connsiteY1" fmla="*/ 404481 h 606722"/>
                      <a:gd name="connsiteX2" fmla="*/ 101261 w 582235"/>
                      <a:gd name="connsiteY2" fmla="*/ 606722 h 606722"/>
                      <a:gd name="connsiteX3" fmla="*/ 0 w 582235"/>
                      <a:gd name="connsiteY3" fmla="*/ 606722 h 606722"/>
                      <a:gd name="connsiteX4" fmla="*/ 151927 w 582235"/>
                      <a:gd name="connsiteY4" fmla="*/ 328623 h 606722"/>
                      <a:gd name="connsiteX5" fmla="*/ 253188 w 582235"/>
                      <a:gd name="connsiteY5" fmla="*/ 328623 h 606722"/>
                      <a:gd name="connsiteX6" fmla="*/ 253188 w 582235"/>
                      <a:gd name="connsiteY6" fmla="*/ 606722 h 606722"/>
                      <a:gd name="connsiteX7" fmla="*/ 151927 w 582235"/>
                      <a:gd name="connsiteY7" fmla="*/ 606722 h 606722"/>
                      <a:gd name="connsiteX8" fmla="*/ 303855 w 582235"/>
                      <a:gd name="connsiteY8" fmla="*/ 252766 h 606722"/>
                      <a:gd name="connsiteX9" fmla="*/ 405046 w 582235"/>
                      <a:gd name="connsiteY9" fmla="*/ 252766 h 606722"/>
                      <a:gd name="connsiteX10" fmla="*/ 405046 w 582235"/>
                      <a:gd name="connsiteY10" fmla="*/ 606722 h 606722"/>
                      <a:gd name="connsiteX11" fmla="*/ 303855 w 582235"/>
                      <a:gd name="connsiteY11" fmla="*/ 606722 h 606722"/>
                      <a:gd name="connsiteX12" fmla="*/ 455711 w 582235"/>
                      <a:gd name="connsiteY12" fmla="*/ 202241 h 606722"/>
                      <a:gd name="connsiteX13" fmla="*/ 556972 w 582235"/>
                      <a:gd name="connsiteY13" fmla="*/ 202241 h 606722"/>
                      <a:gd name="connsiteX14" fmla="*/ 556972 w 582235"/>
                      <a:gd name="connsiteY14" fmla="*/ 606722 h 606722"/>
                      <a:gd name="connsiteX15" fmla="*/ 455711 w 582235"/>
                      <a:gd name="connsiteY15" fmla="*/ 606722 h 606722"/>
                      <a:gd name="connsiteX16" fmla="*/ 455697 w 582235"/>
                      <a:gd name="connsiteY16" fmla="*/ 0 h 606722"/>
                      <a:gd name="connsiteX17" fmla="*/ 556785 w 582235"/>
                      <a:gd name="connsiteY17" fmla="*/ 0 h 606722"/>
                      <a:gd name="connsiteX18" fmla="*/ 556874 w 582235"/>
                      <a:gd name="connsiteY18" fmla="*/ 0 h 606722"/>
                      <a:gd name="connsiteX19" fmla="*/ 556963 w 582235"/>
                      <a:gd name="connsiteY19" fmla="*/ 0 h 606722"/>
                      <a:gd name="connsiteX20" fmla="*/ 557675 w 582235"/>
                      <a:gd name="connsiteY20" fmla="*/ 0 h 606722"/>
                      <a:gd name="connsiteX21" fmla="*/ 559366 w 582235"/>
                      <a:gd name="connsiteY21" fmla="*/ 89 h 606722"/>
                      <a:gd name="connsiteX22" fmla="*/ 560611 w 582235"/>
                      <a:gd name="connsiteY22" fmla="*/ 267 h 606722"/>
                      <a:gd name="connsiteX23" fmla="*/ 561857 w 582235"/>
                      <a:gd name="connsiteY23" fmla="*/ 444 h 606722"/>
                      <a:gd name="connsiteX24" fmla="*/ 563192 w 582235"/>
                      <a:gd name="connsiteY24" fmla="*/ 800 h 606722"/>
                      <a:gd name="connsiteX25" fmla="*/ 564171 w 582235"/>
                      <a:gd name="connsiteY25" fmla="*/ 1067 h 606722"/>
                      <a:gd name="connsiteX26" fmla="*/ 565506 w 582235"/>
                      <a:gd name="connsiteY26" fmla="*/ 1511 h 606722"/>
                      <a:gd name="connsiteX27" fmla="*/ 566574 w 582235"/>
                      <a:gd name="connsiteY27" fmla="*/ 1867 h 606722"/>
                      <a:gd name="connsiteX28" fmla="*/ 567730 w 582235"/>
                      <a:gd name="connsiteY28" fmla="*/ 2400 h 606722"/>
                      <a:gd name="connsiteX29" fmla="*/ 568798 w 582235"/>
                      <a:gd name="connsiteY29" fmla="*/ 2933 h 606722"/>
                      <a:gd name="connsiteX30" fmla="*/ 569777 w 582235"/>
                      <a:gd name="connsiteY30" fmla="*/ 3467 h 606722"/>
                      <a:gd name="connsiteX31" fmla="*/ 570934 w 582235"/>
                      <a:gd name="connsiteY31" fmla="*/ 4178 h 606722"/>
                      <a:gd name="connsiteX32" fmla="*/ 571824 w 582235"/>
                      <a:gd name="connsiteY32" fmla="*/ 4800 h 606722"/>
                      <a:gd name="connsiteX33" fmla="*/ 572891 w 582235"/>
                      <a:gd name="connsiteY33" fmla="*/ 5689 h 606722"/>
                      <a:gd name="connsiteX34" fmla="*/ 573781 w 582235"/>
                      <a:gd name="connsiteY34" fmla="*/ 6489 h 606722"/>
                      <a:gd name="connsiteX35" fmla="*/ 574760 w 582235"/>
                      <a:gd name="connsiteY35" fmla="*/ 7289 h 606722"/>
                      <a:gd name="connsiteX36" fmla="*/ 575917 w 582235"/>
                      <a:gd name="connsiteY36" fmla="*/ 8533 h 606722"/>
                      <a:gd name="connsiteX37" fmla="*/ 576451 w 582235"/>
                      <a:gd name="connsiteY37" fmla="*/ 9066 h 606722"/>
                      <a:gd name="connsiteX38" fmla="*/ 576451 w 582235"/>
                      <a:gd name="connsiteY38" fmla="*/ 9155 h 606722"/>
                      <a:gd name="connsiteX39" fmla="*/ 577964 w 582235"/>
                      <a:gd name="connsiteY39" fmla="*/ 11200 h 606722"/>
                      <a:gd name="connsiteX40" fmla="*/ 578053 w 582235"/>
                      <a:gd name="connsiteY40" fmla="*/ 11289 h 606722"/>
                      <a:gd name="connsiteX41" fmla="*/ 579209 w 582235"/>
                      <a:gd name="connsiteY41" fmla="*/ 13244 h 606722"/>
                      <a:gd name="connsiteX42" fmla="*/ 579743 w 582235"/>
                      <a:gd name="connsiteY42" fmla="*/ 14222 h 606722"/>
                      <a:gd name="connsiteX43" fmla="*/ 580277 w 582235"/>
                      <a:gd name="connsiteY43" fmla="*/ 15555 h 606722"/>
                      <a:gd name="connsiteX44" fmla="*/ 580722 w 582235"/>
                      <a:gd name="connsiteY44" fmla="*/ 16711 h 606722"/>
                      <a:gd name="connsiteX45" fmla="*/ 581167 w 582235"/>
                      <a:gd name="connsiteY45" fmla="*/ 17866 h 606722"/>
                      <a:gd name="connsiteX46" fmla="*/ 581523 w 582235"/>
                      <a:gd name="connsiteY46" fmla="*/ 19199 h 606722"/>
                      <a:gd name="connsiteX47" fmla="*/ 581790 w 582235"/>
                      <a:gd name="connsiteY47" fmla="*/ 20266 h 606722"/>
                      <a:gd name="connsiteX48" fmla="*/ 582146 w 582235"/>
                      <a:gd name="connsiteY48" fmla="*/ 22488 h 606722"/>
                      <a:gd name="connsiteX49" fmla="*/ 582146 w 582235"/>
                      <a:gd name="connsiteY49" fmla="*/ 22666 h 606722"/>
                      <a:gd name="connsiteX50" fmla="*/ 582235 w 582235"/>
                      <a:gd name="connsiteY50" fmla="*/ 25244 h 606722"/>
                      <a:gd name="connsiteX51" fmla="*/ 582235 w 582235"/>
                      <a:gd name="connsiteY51" fmla="*/ 126396 h 606722"/>
                      <a:gd name="connsiteX52" fmla="*/ 556963 w 582235"/>
                      <a:gd name="connsiteY52" fmla="*/ 151728 h 606722"/>
                      <a:gd name="connsiteX53" fmla="*/ 531691 w 582235"/>
                      <a:gd name="connsiteY53" fmla="*/ 126396 h 606722"/>
                      <a:gd name="connsiteX54" fmla="*/ 531691 w 582235"/>
                      <a:gd name="connsiteY54" fmla="*/ 79286 h 606722"/>
                      <a:gd name="connsiteX55" fmla="*/ 421260 w 582235"/>
                      <a:gd name="connsiteY55" fmla="*/ 171106 h 606722"/>
                      <a:gd name="connsiteX56" fmla="*/ 385666 w 582235"/>
                      <a:gd name="connsiteY56" fmla="*/ 167906 h 606722"/>
                      <a:gd name="connsiteX57" fmla="*/ 388869 w 582235"/>
                      <a:gd name="connsiteY57" fmla="*/ 132262 h 606722"/>
                      <a:gd name="connsiteX58" fmla="*/ 487020 w 582235"/>
                      <a:gd name="connsiteY58" fmla="*/ 50576 h 606722"/>
                      <a:gd name="connsiteX59" fmla="*/ 455697 w 582235"/>
                      <a:gd name="connsiteY59" fmla="*/ 50576 h 606722"/>
                      <a:gd name="connsiteX60" fmla="*/ 430425 w 582235"/>
                      <a:gd name="connsiteY60" fmla="*/ 25244 h 606722"/>
                      <a:gd name="connsiteX61" fmla="*/ 455697 w 582235"/>
                      <a:gd name="connsiteY61" fmla="*/ 0 h 606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582235" h="606722">
                        <a:moveTo>
                          <a:pt x="0" y="404481"/>
                        </a:moveTo>
                        <a:lnTo>
                          <a:pt x="101261" y="404481"/>
                        </a:lnTo>
                        <a:lnTo>
                          <a:pt x="101261" y="606722"/>
                        </a:lnTo>
                        <a:lnTo>
                          <a:pt x="0" y="606722"/>
                        </a:lnTo>
                        <a:close/>
                        <a:moveTo>
                          <a:pt x="151927" y="328623"/>
                        </a:moveTo>
                        <a:lnTo>
                          <a:pt x="253188" y="328623"/>
                        </a:lnTo>
                        <a:lnTo>
                          <a:pt x="253188" y="606722"/>
                        </a:lnTo>
                        <a:lnTo>
                          <a:pt x="151927" y="606722"/>
                        </a:lnTo>
                        <a:close/>
                        <a:moveTo>
                          <a:pt x="303855" y="252766"/>
                        </a:moveTo>
                        <a:lnTo>
                          <a:pt x="405046" y="252766"/>
                        </a:lnTo>
                        <a:lnTo>
                          <a:pt x="405046" y="606722"/>
                        </a:lnTo>
                        <a:lnTo>
                          <a:pt x="303855" y="606722"/>
                        </a:lnTo>
                        <a:close/>
                        <a:moveTo>
                          <a:pt x="455711" y="202241"/>
                        </a:moveTo>
                        <a:lnTo>
                          <a:pt x="556972" y="202241"/>
                        </a:lnTo>
                        <a:lnTo>
                          <a:pt x="556972" y="606722"/>
                        </a:lnTo>
                        <a:lnTo>
                          <a:pt x="455711" y="606722"/>
                        </a:lnTo>
                        <a:close/>
                        <a:moveTo>
                          <a:pt x="455697" y="0"/>
                        </a:moveTo>
                        <a:lnTo>
                          <a:pt x="556785" y="0"/>
                        </a:lnTo>
                        <a:lnTo>
                          <a:pt x="556874" y="0"/>
                        </a:lnTo>
                        <a:lnTo>
                          <a:pt x="556963" y="0"/>
                        </a:lnTo>
                        <a:cubicBezTo>
                          <a:pt x="557230" y="0"/>
                          <a:pt x="557408" y="0"/>
                          <a:pt x="557675" y="0"/>
                        </a:cubicBezTo>
                        <a:cubicBezTo>
                          <a:pt x="558298" y="89"/>
                          <a:pt x="558832" y="89"/>
                          <a:pt x="559366" y="89"/>
                        </a:cubicBezTo>
                        <a:cubicBezTo>
                          <a:pt x="559811" y="178"/>
                          <a:pt x="560256" y="267"/>
                          <a:pt x="560611" y="267"/>
                        </a:cubicBezTo>
                        <a:cubicBezTo>
                          <a:pt x="561056" y="356"/>
                          <a:pt x="561412" y="444"/>
                          <a:pt x="561857" y="444"/>
                        </a:cubicBezTo>
                        <a:cubicBezTo>
                          <a:pt x="562302" y="533"/>
                          <a:pt x="562747" y="711"/>
                          <a:pt x="563192" y="800"/>
                        </a:cubicBezTo>
                        <a:cubicBezTo>
                          <a:pt x="563548" y="889"/>
                          <a:pt x="563904" y="978"/>
                          <a:pt x="564171" y="1067"/>
                        </a:cubicBezTo>
                        <a:cubicBezTo>
                          <a:pt x="564616" y="1156"/>
                          <a:pt x="565061" y="1333"/>
                          <a:pt x="565506" y="1511"/>
                        </a:cubicBezTo>
                        <a:cubicBezTo>
                          <a:pt x="565862" y="1600"/>
                          <a:pt x="566218" y="1778"/>
                          <a:pt x="566574" y="1867"/>
                        </a:cubicBezTo>
                        <a:cubicBezTo>
                          <a:pt x="566929" y="2044"/>
                          <a:pt x="567285" y="2222"/>
                          <a:pt x="567730" y="2400"/>
                        </a:cubicBezTo>
                        <a:cubicBezTo>
                          <a:pt x="568086" y="2578"/>
                          <a:pt x="568442" y="2755"/>
                          <a:pt x="568798" y="2933"/>
                        </a:cubicBezTo>
                        <a:cubicBezTo>
                          <a:pt x="569154" y="3111"/>
                          <a:pt x="569421" y="3289"/>
                          <a:pt x="569777" y="3467"/>
                        </a:cubicBezTo>
                        <a:cubicBezTo>
                          <a:pt x="570133" y="3733"/>
                          <a:pt x="570578" y="4000"/>
                          <a:pt x="570934" y="4178"/>
                        </a:cubicBezTo>
                        <a:cubicBezTo>
                          <a:pt x="571201" y="4444"/>
                          <a:pt x="571557" y="4622"/>
                          <a:pt x="571824" y="4800"/>
                        </a:cubicBezTo>
                        <a:cubicBezTo>
                          <a:pt x="572180" y="5155"/>
                          <a:pt x="572536" y="5422"/>
                          <a:pt x="572891" y="5689"/>
                        </a:cubicBezTo>
                        <a:cubicBezTo>
                          <a:pt x="573247" y="5955"/>
                          <a:pt x="573514" y="6222"/>
                          <a:pt x="573781" y="6489"/>
                        </a:cubicBezTo>
                        <a:cubicBezTo>
                          <a:pt x="574137" y="6755"/>
                          <a:pt x="574493" y="7022"/>
                          <a:pt x="574760" y="7289"/>
                        </a:cubicBezTo>
                        <a:cubicBezTo>
                          <a:pt x="575205" y="7733"/>
                          <a:pt x="575561" y="8178"/>
                          <a:pt x="575917" y="8533"/>
                        </a:cubicBezTo>
                        <a:cubicBezTo>
                          <a:pt x="576095" y="8711"/>
                          <a:pt x="576273" y="8889"/>
                          <a:pt x="576451" y="9066"/>
                        </a:cubicBezTo>
                        <a:cubicBezTo>
                          <a:pt x="576451" y="9155"/>
                          <a:pt x="576451" y="9155"/>
                          <a:pt x="576451" y="9155"/>
                        </a:cubicBezTo>
                        <a:cubicBezTo>
                          <a:pt x="576985" y="9777"/>
                          <a:pt x="577519" y="10489"/>
                          <a:pt x="577964" y="11200"/>
                        </a:cubicBezTo>
                        <a:cubicBezTo>
                          <a:pt x="577964" y="11200"/>
                          <a:pt x="578053" y="11289"/>
                          <a:pt x="578053" y="11289"/>
                        </a:cubicBezTo>
                        <a:cubicBezTo>
                          <a:pt x="578498" y="12000"/>
                          <a:pt x="578854" y="12622"/>
                          <a:pt x="579209" y="13244"/>
                        </a:cubicBezTo>
                        <a:cubicBezTo>
                          <a:pt x="579387" y="13600"/>
                          <a:pt x="579565" y="13955"/>
                          <a:pt x="579743" y="14222"/>
                        </a:cubicBezTo>
                        <a:cubicBezTo>
                          <a:pt x="579921" y="14666"/>
                          <a:pt x="580099" y="15111"/>
                          <a:pt x="580277" y="15555"/>
                        </a:cubicBezTo>
                        <a:cubicBezTo>
                          <a:pt x="580455" y="15911"/>
                          <a:pt x="580633" y="16266"/>
                          <a:pt x="580722" y="16711"/>
                        </a:cubicBezTo>
                        <a:cubicBezTo>
                          <a:pt x="580900" y="17066"/>
                          <a:pt x="581078" y="17422"/>
                          <a:pt x="581167" y="17866"/>
                        </a:cubicBezTo>
                        <a:cubicBezTo>
                          <a:pt x="581256" y="18311"/>
                          <a:pt x="581434" y="18755"/>
                          <a:pt x="581523" y="19199"/>
                        </a:cubicBezTo>
                        <a:cubicBezTo>
                          <a:pt x="581612" y="19555"/>
                          <a:pt x="581701" y="19910"/>
                          <a:pt x="581790" y="20266"/>
                        </a:cubicBezTo>
                        <a:cubicBezTo>
                          <a:pt x="581879" y="20977"/>
                          <a:pt x="582057" y="21777"/>
                          <a:pt x="582146" y="22488"/>
                        </a:cubicBezTo>
                        <a:cubicBezTo>
                          <a:pt x="582146" y="22577"/>
                          <a:pt x="582146" y="22666"/>
                          <a:pt x="582146" y="22666"/>
                        </a:cubicBezTo>
                        <a:cubicBezTo>
                          <a:pt x="582235" y="23555"/>
                          <a:pt x="582235" y="24355"/>
                          <a:pt x="582235" y="25244"/>
                        </a:cubicBezTo>
                        <a:lnTo>
                          <a:pt x="582235" y="126396"/>
                        </a:lnTo>
                        <a:cubicBezTo>
                          <a:pt x="582235" y="140351"/>
                          <a:pt x="570934" y="151728"/>
                          <a:pt x="556963" y="151728"/>
                        </a:cubicBezTo>
                        <a:cubicBezTo>
                          <a:pt x="542992" y="151728"/>
                          <a:pt x="531691" y="140351"/>
                          <a:pt x="531691" y="126396"/>
                        </a:cubicBezTo>
                        <a:lnTo>
                          <a:pt x="531691" y="79286"/>
                        </a:lnTo>
                        <a:lnTo>
                          <a:pt x="421260" y="171106"/>
                        </a:lnTo>
                        <a:cubicBezTo>
                          <a:pt x="410582" y="180083"/>
                          <a:pt x="394564" y="178572"/>
                          <a:pt x="385666" y="167906"/>
                        </a:cubicBezTo>
                        <a:cubicBezTo>
                          <a:pt x="376678" y="157150"/>
                          <a:pt x="378191" y="141240"/>
                          <a:pt x="388869" y="132262"/>
                        </a:cubicBezTo>
                        <a:lnTo>
                          <a:pt x="487020" y="50576"/>
                        </a:lnTo>
                        <a:lnTo>
                          <a:pt x="455697" y="50576"/>
                        </a:lnTo>
                        <a:cubicBezTo>
                          <a:pt x="441727" y="50576"/>
                          <a:pt x="430425" y="39288"/>
                          <a:pt x="430425" y="25244"/>
                        </a:cubicBezTo>
                        <a:cubicBezTo>
                          <a:pt x="430425" y="11289"/>
                          <a:pt x="441727" y="0"/>
                          <a:pt x="45569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29" name="íSlíďè"/>
                <p:cNvGrpSpPr/>
                <p:nvPr/>
              </p:nvGrpSpPr>
              <p:grpSpPr>
                <a:xfrm>
                  <a:off x="6548792" y="1409841"/>
                  <a:ext cx="415040" cy="415040"/>
                  <a:chOff x="5675954" y="2249137"/>
                  <a:chExt cx="648072" cy="648072"/>
                </a:xfrm>
              </p:grpSpPr>
              <p:sp>
                <p:nvSpPr>
                  <p:cNvPr id="33" name="iŝḻïdè"/>
                  <p:cNvSpPr/>
                  <p:nvPr/>
                </p:nvSpPr>
                <p:spPr>
                  <a:xfrm>
                    <a:off x="5675954" y="2249137"/>
                    <a:ext cx="648072" cy="648072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34" name="işḷiḍè"/>
                  <p:cNvSpPr/>
                  <p:nvPr/>
                </p:nvSpPr>
                <p:spPr bwMode="auto">
                  <a:xfrm>
                    <a:off x="5809844" y="2390028"/>
                    <a:ext cx="380293" cy="366291"/>
                  </a:xfrm>
                  <a:custGeom>
                    <a:avLst/>
                    <a:gdLst>
                      <a:gd name="connsiteX0" fmla="*/ 297615 w 597921"/>
                      <a:gd name="connsiteY0" fmla="*/ 96957 h 598324"/>
                      <a:gd name="connsiteX1" fmla="*/ 323434 w 597921"/>
                      <a:gd name="connsiteY1" fmla="*/ 122740 h 598324"/>
                      <a:gd name="connsiteX2" fmla="*/ 323434 w 597921"/>
                      <a:gd name="connsiteY2" fmla="*/ 289852 h 598324"/>
                      <a:gd name="connsiteX3" fmla="*/ 462572 w 597921"/>
                      <a:gd name="connsiteY3" fmla="*/ 289852 h 598324"/>
                      <a:gd name="connsiteX4" fmla="*/ 487913 w 597921"/>
                      <a:gd name="connsiteY4" fmla="*/ 315157 h 598324"/>
                      <a:gd name="connsiteX5" fmla="*/ 462572 w 597921"/>
                      <a:gd name="connsiteY5" fmla="*/ 340463 h 598324"/>
                      <a:gd name="connsiteX6" fmla="*/ 297615 w 597921"/>
                      <a:gd name="connsiteY6" fmla="*/ 340463 h 598324"/>
                      <a:gd name="connsiteX7" fmla="*/ 272274 w 597921"/>
                      <a:gd name="connsiteY7" fmla="*/ 315157 h 598324"/>
                      <a:gd name="connsiteX8" fmla="*/ 272274 w 597921"/>
                      <a:gd name="connsiteY8" fmla="*/ 122740 h 598324"/>
                      <a:gd name="connsiteX9" fmla="*/ 297615 w 597921"/>
                      <a:gd name="connsiteY9" fmla="*/ 96957 h 598324"/>
                      <a:gd name="connsiteX10" fmla="*/ 298127 w 597921"/>
                      <a:gd name="connsiteY10" fmla="*/ 0 h 598324"/>
                      <a:gd name="connsiteX11" fmla="*/ 597921 w 597921"/>
                      <a:gd name="connsiteY11" fmla="*/ 299401 h 598324"/>
                      <a:gd name="connsiteX12" fmla="*/ 298127 w 597921"/>
                      <a:gd name="connsiteY12" fmla="*/ 598324 h 598324"/>
                      <a:gd name="connsiteX13" fmla="*/ 35150 w 597921"/>
                      <a:gd name="connsiteY13" fmla="*/ 442177 h 598324"/>
                      <a:gd name="connsiteX14" fmla="*/ 34194 w 597921"/>
                      <a:gd name="connsiteY14" fmla="*/ 432149 h 598324"/>
                      <a:gd name="connsiteX15" fmla="*/ 40410 w 597921"/>
                      <a:gd name="connsiteY15" fmla="*/ 424509 h 598324"/>
                      <a:gd name="connsiteX16" fmla="*/ 74836 w 597921"/>
                      <a:gd name="connsiteY16" fmla="*/ 407796 h 598324"/>
                      <a:gd name="connsiteX17" fmla="*/ 91571 w 597921"/>
                      <a:gd name="connsiteY17" fmla="*/ 413049 h 598324"/>
                      <a:gd name="connsiteX18" fmla="*/ 298127 w 597921"/>
                      <a:gd name="connsiteY18" fmla="*/ 534815 h 598324"/>
                      <a:gd name="connsiteX19" fmla="*/ 534328 w 597921"/>
                      <a:gd name="connsiteY19" fmla="*/ 299401 h 598324"/>
                      <a:gd name="connsiteX20" fmla="*/ 298127 w 597921"/>
                      <a:gd name="connsiteY20" fmla="*/ 63509 h 598324"/>
                      <a:gd name="connsiteX21" fmla="*/ 145123 w 597921"/>
                      <a:gd name="connsiteY21" fmla="*/ 120333 h 598324"/>
                      <a:gd name="connsiteX22" fmla="*/ 200587 w 597921"/>
                      <a:gd name="connsiteY22" fmla="*/ 142299 h 598324"/>
                      <a:gd name="connsiteX23" fmla="*/ 208237 w 597921"/>
                      <a:gd name="connsiteY23" fmla="*/ 152327 h 598324"/>
                      <a:gd name="connsiteX24" fmla="*/ 203456 w 597921"/>
                      <a:gd name="connsiteY24" fmla="*/ 164265 h 598324"/>
                      <a:gd name="connsiteX25" fmla="*/ 48060 w 597921"/>
                      <a:gd name="connsiteY25" fmla="*/ 285553 h 598324"/>
                      <a:gd name="connsiteX26" fmla="*/ 35150 w 597921"/>
                      <a:gd name="connsiteY26" fmla="*/ 287463 h 598324"/>
                      <a:gd name="connsiteX27" fmla="*/ 27500 w 597921"/>
                      <a:gd name="connsiteY27" fmla="*/ 277435 h 598324"/>
                      <a:gd name="connsiteX28" fmla="*/ 246 w 597921"/>
                      <a:gd name="connsiteY28" fmla="*/ 82132 h 598324"/>
                      <a:gd name="connsiteX29" fmla="*/ 4550 w 597921"/>
                      <a:gd name="connsiteY29" fmla="*/ 70194 h 598324"/>
                      <a:gd name="connsiteX30" fmla="*/ 17459 w 597921"/>
                      <a:gd name="connsiteY30" fmla="*/ 68762 h 598324"/>
                      <a:gd name="connsiteX31" fmla="*/ 80574 w 597921"/>
                      <a:gd name="connsiteY31" fmla="*/ 94070 h 598324"/>
                      <a:gd name="connsiteX32" fmla="*/ 298127 w 597921"/>
                      <a:gd name="connsiteY32" fmla="*/ 0 h 598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597921" h="598324">
                        <a:moveTo>
                          <a:pt x="297615" y="96957"/>
                        </a:moveTo>
                        <a:cubicBezTo>
                          <a:pt x="311959" y="96957"/>
                          <a:pt x="323434" y="108416"/>
                          <a:pt x="323434" y="122740"/>
                        </a:cubicBezTo>
                        <a:lnTo>
                          <a:pt x="323434" y="289852"/>
                        </a:lnTo>
                        <a:lnTo>
                          <a:pt x="462572" y="289852"/>
                        </a:lnTo>
                        <a:cubicBezTo>
                          <a:pt x="476438" y="289852"/>
                          <a:pt x="487913" y="301311"/>
                          <a:pt x="487913" y="315157"/>
                        </a:cubicBezTo>
                        <a:cubicBezTo>
                          <a:pt x="487913" y="329004"/>
                          <a:pt x="476438" y="340463"/>
                          <a:pt x="462572" y="340463"/>
                        </a:cubicBezTo>
                        <a:lnTo>
                          <a:pt x="297615" y="340463"/>
                        </a:lnTo>
                        <a:cubicBezTo>
                          <a:pt x="283749" y="340463"/>
                          <a:pt x="272274" y="329004"/>
                          <a:pt x="272274" y="315157"/>
                        </a:cubicBezTo>
                        <a:lnTo>
                          <a:pt x="272274" y="122740"/>
                        </a:lnTo>
                        <a:cubicBezTo>
                          <a:pt x="272274" y="108416"/>
                          <a:pt x="283749" y="96957"/>
                          <a:pt x="297615" y="96957"/>
                        </a:cubicBezTo>
                        <a:close/>
                        <a:moveTo>
                          <a:pt x="298127" y="0"/>
                        </a:moveTo>
                        <a:cubicBezTo>
                          <a:pt x="463564" y="0"/>
                          <a:pt x="597921" y="134181"/>
                          <a:pt x="597921" y="299401"/>
                        </a:cubicBezTo>
                        <a:cubicBezTo>
                          <a:pt x="597921" y="464143"/>
                          <a:pt x="463564" y="598324"/>
                          <a:pt x="298127" y="598324"/>
                        </a:cubicBezTo>
                        <a:cubicBezTo>
                          <a:pt x="188155" y="598324"/>
                          <a:pt x="87268" y="538635"/>
                          <a:pt x="35150" y="442177"/>
                        </a:cubicBezTo>
                        <a:cubicBezTo>
                          <a:pt x="33238" y="438835"/>
                          <a:pt x="32760" y="435492"/>
                          <a:pt x="34194" y="432149"/>
                        </a:cubicBezTo>
                        <a:cubicBezTo>
                          <a:pt x="35150" y="428807"/>
                          <a:pt x="37541" y="425942"/>
                          <a:pt x="40410" y="424509"/>
                        </a:cubicBezTo>
                        <a:lnTo>
                          <a:pt x="74836" y="407796"/>
                        </a:lnTo>
                        <a:cubicBezTo>
                          <a:pt x="81052" y="404931"/>
                          <a:pt x="88702" y="407319"/>
                          <a:pt x="91571" y="413049"/>
                        </a:cubicBezTo>
                        <a:cubicBezTo>
                          <a:pt x="133169" y="488018"/>
                          <a:pt x="212540" y="534815"/>
                          <a:pt x="298127" y="534815"/>
                        </a:cubicBezTo>
                        <a:cubicBezTo>
                          <a:pt x="428181" y="534815"/>
                          <a:pt x="534328" y="429284"/>
                          <a:pt x="534328" y="299401"/>
                        </a:cubicBezTo>
                        <a:cubicBezTo>
                          <a:pt x="534328" y="169517"/>
                          <a:pt x="428181" y="63509"/>
                          <a:pt x="298127" y="63509"/>
                        </a:cubicBezTo>
                        <a:cubicBezTo>
                          <a:pt x="242185" y="63509"/>
                          <a:pt x="187677" y="83565"/>
                          <a:pt x="145123" y="120333"/>
                        </a:cubicBezTo>
                        <a:lnTo>
                          <a:pt x="200587" y="142299"/>
                        </a:lnTo>
                        <a:cubicBezTo>
                          <a:pt x="204890" y="144209"/>
                          <a:pt x="207759" y="148029"/>
                          <a:pt x="208237" y="152327"/>
                        </a:cubicBezTo>
                        <a:cubicBezTo>
                          <a:pt x="208715" y="157102"/>
                          <a:pt x="207281" y="161399"/>
                          <a:pt x="203456" y="164265"/>
                        </a:cubicBezTo>
                        <a:lnTo>
                          <a:pt x="48060" y="285553"/>
                        </a:lnTo>
                        <a:cubicBezTo>
                          <a:pt x="44235" y="288418"/>
                          <a:pt x="39454" y="289373"/>
                          <a:pt x="35150" y="287463"/>
                        </a:cubicBezTo>
                        <a:cubicBezTo>
                          <a:pt x="31325" y="285553"/>
                          <a:pt x="27978" y="281733"/>
                          <a:pt x="27500" y="277435"/>
                        </a:cubicBezTo>
                        <a:lnTo>
                          <a:pt x="246" y="82132"/>
                        </a:lnTo>
                        <a:cubicBezTo>
                          <a:pt x="-710" y="77835"/>
                          <a:pt x="1203" y="73060"/>
                          <a:pt x="4550" y="70194"/>
                        </a:cubicBezTo>
                        <a:cubicBezTo>
                          <a:pt x="8375" y="67807"/>
                          <a:pt x="13156" y="66852"/>
                          <a:pt x="17459" y="68762"/>
                        </a:cubicBezTo>
                        <a:lnTo>
                          <a:pt x="80574" y="94070"/>
                        </a:lnTo>
                        <a:cubicBezTo>
                          <a:pt x="137472" y="33426"/>
                          <a:pt x="214931" y="0"/>
                          <a:pt x="29812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30" name="îşḷíḋê"/>
                <p:cNvGrpSpPr/>
                <p:nvPr/>
              </p:nvGrpSpPr>
              <p:grpSpPr>
                <a:xfrm>
                  <a:off x="7496247" y="2432350"/>
                  <a:ext cx="415040" cy="415040"/>
                  <a:chOff x="3909160" y="2249137"/>
                  <a:chExt cx="648072" cy="648072"/>
                </a:xfrm>
              </p:grpSpPr>
              <p:sp>
                <p:nvSpPr>
                  <p:cNvPr id="31" name="iṣlîďe"/>
                  <p:cNvSpPr/>
                  <p:nvPr/>
                </p:nvSpPr>
                <p:spPr>
                  <a:xfrm>
                    <a:off x="3909160" y="2249137"/>
                    <a:ext cx="648072" cy="64807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32" name="iśľiḑe"/>
                  <p:cNvSpPr/>
                  <p:nvPr/>
                </p:nvSpPr>
                <p:spPr bwMode="auto">
                  <a:xfrm>
                    <a:off x="4043050" y="2390028"/>
                    <a:ext cx="380293" cy="366291"/>
                  </a:xfrm>
                  <a:custGeom>
                    <a:avLst/>
                    <a:gdLst>
                      <a:gd name="T0" fmla="*/ 3413 w 6827"/>
                      <a:gd name="T1" fmla="*/ 0 h 5912"/>
                      <a:gd name="T2" fmla="*/ 0 w 6827"/>
                      <a:gd name="T3" fmla="*/ 5912 h 5912"/>
                      <a:gd name="T4" fmla="*/ 6827 w 6827"/>
                      <a:gd name="T5" fmla="*/ 5912 h 5912"/>
                      <a:gd name="T6" fmla="*/ 3413 w 6827"/>
                      <a:gd name="T7" fmla="*/ 0 h 5912"/>
                      <a:gd name="T8" fmla="*/ 3413 w 6827"/>
                      <a:gd name="T9" fmla="*/ 972 h 5912"/>
                      <a:gd name="T10" fmla="*/ 4489 w 6827"/>
                      <a:gd name="T11" fmla="*/ 2835 h 5912"/>
                      <a:gd name="T12" fmla="*/ 2338 w 6827"/>
                      <a:gd name="T13" fmla="*/ 2835 h 5912"/>
                      <a:gd name="T14" fmla="*/ 3413 w 6827"/>
                      <a:gd name="T15" fmla="*/ 972 h 5912"/>
                      <a:gd name="T16" fmla="*/ 842 w 6827"/>
                      <a:gd name="T17" fmla="*/ 5426 h 5912"/>
                      <a:gd name="T18" fmla="*/ 1917 w 6827"/>
                      <a:gd name="T19" fmla="*/ 3564 h 5912"/>
                      <a:gd name="T20" fmla="*/ 2993 w 6827"/>
                      <a:gd name="T21" fmla="*/ 5426 h 5912"/>
                      <a:gd name="T22" fmla="*/ 842 w 6827"/>
                      <a:gd name="T23" fmla="*/ 5426 h 5912"/>
                      <a:gd name="T24" fmla="*/ 2338 w 6827"/>
                      <a:gd name="T25" fmla="*/ 3321 h 5912"/>
                      <a:gd name="T26" fmla="*/ 4489 w 6827"/>
                      <a:gd name="T27" fmla="*/ 3321 h 5912"/>
                      <a:gd name="T28" fmla="*/ 3413 w 6827"/>
                      <a:gd name="T29" fmla="*/ 5183 h 5912"/>
                      <a:gd name="T30" fmla="*/ 2338 w 6827"/>
                      <a:gd name="T31" fmla="*/ 3321 h 5912"/>
                      <a:gd name="T32" fmla="*/ 4910 w 6827"/>
                      <a:gd name="T33" fmla="*/ 3564 h 5912"/>
                      <a:gd name="T34" fmla="*/ 5985 w 6827"/>
                      <a:gd name="T35" fmla="*/ 5426 h 5912"/>
                      <a:gd name="T36" fmla="*/ 3834 w 6827"/>
                      <a:gd name="T37" fmla="*/ 5426 h 5912"/>
                      <a:gd name="T38" fmla="*/ 4910 w 6827"/>
                      <a:gd name="T39" fmla="*/ 3564 h 59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6827" h="5912">
                        <a:moveTo>
                          <a:pt x="3413" y="0"/>
                        </a:moveTo>
                        <a:lnTo>
                          <a:pt x="0" y="5912"/>
                        </a:lnTo>
                        <a:lnTo>
                          <a:pt x="6827" y="5912"/>
                        </a:lnTo>
                        <a:lnTo>
                          <a:pt x="3413" y="0"/>
                        </a:lnTo>
                        <a:close/>
                        <a:moveTo>
                          <a:pt x="3413" y="972"/>
                        </a:moveTo>
                        <a:lnTo>
                          <a:pt x="4489" y="2835"/>
                        </a:lnTo>
                        <a:lnTo>
                          <a:pt x="2338" y="2835"/>
                        </a:lnTo>
                        <a:lnTo>
                          <a:pt x="3413" y="972"/>
                        </a:lnTo>
                        <a:close/>
                        <a:moveTo>
                          <a:pt x="842" y="5426"/>
                        </a:moveTo>
                        <a:lnTo>
                          <a:pt x="1917" y="3564"/>
                        </a:lnTo>
                        <a:lnTo>
                          <a:pt x="2993" y="5426"/>
                        </a:lnTo>
                        <a:lnTo>
                          <a:pt x="842" y="5426"/>
                        </a:lnTo>
                        <a:close/>
                        <a:moveTo>
                          <a:pt x="2338" y="3321"/>
                        </a:moveTo>
                        <a:lnTo>
                          <a:pt x="4489" y="3321"/>
                        </a:lnTo>
                        <a:lnTo>
                          <a:pt x="3413" y="5183"/>
                        </a:lnTo>
                        <a:lnTo>
                          <a:pt x="2338" y="3321"/>
                        </a:lnTo>
                        <a:close/>
                        <a:moveTo>
                          <a:pt x="4910" y="3564"/>
                        </a:moveTo>
                        <a:lnTo>
                          <a:pt x="5985" y="5426"/>
                        </a:lnTo>
                        <a:lnTo>
                          <a:pt x="3834" y="5426"/>
                        </a:lnTo>
                        <a:lnTo>
                          <a:pt x="4910" y="356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</p:grpSp>
          <p:sp>
            <p:nvSpPr>
              <p:cNvPr id="25" name="iṩlíḓè"/>
              <p:cNvSpPr/>
              <p:nvPr/>
            </p:nvSpPr>
            <p:spPr bwMode="auto">
              <a:xfrm>
                <a:off x="5057090" y="3871193"/>
                <a:ext cx="1855590" cy="1847702"/>
              </a:xfrm>
              <a:custGeom>
                <a:avLst/>
                <a:gdLst>
                  <a:gd name="T0" fmla="*/ 0 w 941"/>
                  <a:gd name="T1" fmla="*/ 469 h 937"/>
                  <a:gd name="T2" fmla="*/ 470 w 941"/>
                  <a:gd name="T3" fmla="*/ 0 h 937"/>
                  <a:gd name="T4" fmla="*/ 941 w 941"/>
                  <a:gd name="T5" fmla="*/ 469 h 937"/>
                  <a:gd name="T6" fmla="*/ 470 w 941"/>
                  <a:gd name="T7" fmla="*/ 937 h 937"/>
                  <a:gd name="T8" fmla="*/ 0 w 941"/>
                  <a:gd name="T9" fmla="*/ 469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1" h="937">
                    <a:moveTo>
                      <a:pt x="0" y="469"/>
                    </a:moveTo>
                    <a:lnTo>
                      <a:pt x="470" y="0"/>
                    </a:lnTo>
                    <a:lnTo>
                      <a:pt x="941" y="469"/>
                    </a:lnTo>
                    <a:lnTo>
                      <a:pt x="470" y="937"/>
                    </a:lnTo>
                    <a:lnTo>
                      <a:pt x="0" y="469"/>
                    </a:lnTo>
                    <a:close/>
                  </a:path>
                </a:pathLst>
              </a:custGeom>
              <a:blipFill>
                <a:blip r:embed="rId2"/>
                <a:stretch>
                  <a:fillRect l="-34531" r="-3406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6" name="iśļïďè"/>
              <p:cNvSpPr/>
              <p:nvPr/>
            </p:nvSpPr>
            <p:spPr bwMode="auto">
              <a:xfrm>
                <a:off x="5057090" y="1834502"/>
                <a:ext cx="1855590" cy="1847702"/>
              </a:xfrm>
              <a:custGeom>
                <a:avLst/>
                <a:gdLst>
                  <a:gd name="T0" fmla="*/ 0 w 941"/>
                  <a:gd name="T1" fmla="*/ 469 h 937"/>
                  <a:gd name="T2" fmla="*/ 470 w 941"/>
                  <a:gd name="T3" fmla="*/ 0 h 937"/>
                  <a:gd name="T4" fmla="*/ 941 w 941"/>
                  <a:gd name="T5" fmla="*/ 469 h 937"/>
                  <a:gd name="T6" fmla="*/ 470 w 941"/>
                  <a:gd name="T7" fmla="*/ 937 h 937"/>
                  <a:gd name="T8" fmla="*/ 0 w 941"/>
                  <a:gd name="T9" fmla="*/ 469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1" h="937">
                    <a:moveTo>
                      <a:pt x="0" y="469"/>
                    </a:moveTo>
                    <a:lnTo>
                      <a:pt x="470" y="0"/>
                    </a:lnTo>
                    <a:lnTo>
                      <a:pt x="941" y="469"/>
                    </a:lnTo>
                    <a:lnTo>
                      <a:pt x="470" y="937"/>
                    </a:lnTo>
                    <a:lnTo>
                      <a:pt x="0" y="469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25613" b="-25263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0d6588c1-0b3e-4acf-b691-f8900d7a1e7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21000" y="1125538"/>
            <a:ext cx="10351514" cy="5018087"/>
            <a:chOff x="921000" y="1125538"/>
            <a:chExt cx="10351514" cy="5018087"/>
          </a:xfrm>
        </p:grpSpPr>
        <p:sp>
          <p:nvSpPr>
            <p:cNvPr id="6" name="íṣļîďê"/>
            <p:cNvSpPr/>
            <p:nvPr/>
          </p:nvSpPr>
          <p:spPr bwMode="auto">
            <a:xfrm>
              <a:off x="3649576" y="2025357"/>
              <a:ext cx="1875636" cy="4118268"/>
            </a:xfrm>
            <a:custGeom>
              <a:avLst/>
              <a:gdLst>
                <a:gd name="T0" fmla="*/ 697 w 918"/>
                <a:gd name="T1" fmla="*/ 2015 h 2015"/>
                <a:gd name="T2" fmla="*/ 697 w 918"/>
                <a:gd name="T3" fmla="*/ 623 h 2015"/>
                <a:gd name="T4" fmla="*/ 918 w 918"/>
                <a:gd name="T5" fmla="*/ 623 h 2015"/>
                <a:gd name="T6" fmla="*/ 460 w 918"/>
                <a:gd name="T7" fmla="*/ 0 h 2015"/>
                <a:gd name="T8" fmla="*/ 0 w 918"/>
                <a:gd name="T9" fmla="*/ 623 h 2015"/>
                <a:gd name="T10" fmla="*/ 223 w 918"/>
                <a:gd name="T11" fmla="*/ 623 h 2015"/>
                <a:gd name="T12" fmla="*/ 223 w 918"/>
                <a:gd name="T13" fmla="*/ 800 h 2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8" h="2015">
                  <a:moveTo>
                    <a:pt x="697" y="2015"/>
                  </a:moveTo>
                  <a:lnTo>
                    <a:pt x="697" y="623"/>
                  </a:lnTo>
                  <a:lnTo>
                    <a:pt x="918" y="623"/>
                  </a:lnTo>
                  <a:lnTo>
                    <a:pt x="460" y="0"/>
                  </a:lnTo>
                  <a:lnTo>
                    <a:pt x="0" y="623"/>
                  </a:lnTo>
                  <a:lnTo>
                    <a:pt x="223" y="623"/>
                  </a:lnTo>
                  <a:lnTo>
                    <a:pt x="223" y="800"/>
                  </a:lnTo>
                </a:path>
              </a:pathLst>
            </a:custGeom>
            <a:noFill/>
            <a:ln w="20638" cap="rnd">
              <a:solidFill>
                <a:schemeClr val="accent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" name="îŝľïḋé" title="MJ8JxobmQhO5YsZmEcy6DZVp0AZTfE39zvT5PAyas4bMl"/>
            <p:cNvGrpSpPr/>
            <p:nvPr/>
          </p:nvGrpSpPr>
          <p:grpSpPr>
            <a:xfrm>
              <a:off x="3825940" y="3633325"/>
              <a:ext cx="549546" cy="549542"/>
              <a:chOff x="2406923" y="2845390"/>
              <a:chExt cx="571222" cy="571221"/>
            </a:xfrm>
          </p:grpSpPr>
          <p:sp>
            <p:nvSpPr>
              <p:cNvPr id="16" name="ïṧlide"/>
              <p:cNvSpPr/>
              <p:nvPr/>
            </p:nvSpPr>
            <p:spPr>
              <a:xfrm>
                <a:off x="2406923" y="2845390"/>
                <a:ext cx="571222" cy="571221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7" name="íṣḷîḑê" title="ry6MHxwOH8WsTKLSa514qPVJnvhhWFnRDjZGIbRZNsFBp"/>
              <p:cNvSpPr/>
              <p:nvPr/>
            </p:nvSpPr>
            <p:spPr bwMode="auto">
              <a:xfrm>
                <a:off x="2540113" y="3023891"/>
                <a:ext cx="304842" cy="214214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  <p:sp>
          <p:nvSpPr>
            <p:cNvPr id="8" name="ïšlîḍé"/>
            <p:cNvSpPr/>
            <p:nvPr/>
          </p:nvSpPr>
          <p:spPr bwMode="auto">
            <a:xfrm>
              <a:off x="921000" y="4887478"/>
              <a:ext cx="3454485" cy="903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  <a:endParaRPr lang="en-US" altLang="zh-CN" sz="1000" dirty="0"/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You can use the icon library in iSlide  (www.islide.cc) to filter and replace existing icon elements with one click.</a:t>
              </a:r>
              <a:endParaRPr lang="en-US" altLang="zh-CN" sz="1000" dirty="0"/>
            </a:p>
          </p:txBody>
        </p:sp>
        <p:sp>
          <p:nvSpPr>
            <p:cNvPr id="9" name="íş1iḍè"/>
            <p:cNvSpPr txBox="1"/>
            <p:nvPr/>
          </p:nvSpPr>
          <p:spPr bwMode="auto">
            <a:xfrm>
              <a:off x="921000" y="4457217"/>
              <a:ext cx="345448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  <p:sp>
          <p:nvSpPr>
            <p:cNvPr id="10" name="ïṩ1íḍé"/>
            <p:cNvSpPr/>
            <p:nvPr/>
          </p:nvSpPr>
          <p:spPr bwMode="auto">
            <a:xfrm flipH="1" flipV="1">
              <a:off x="6667058" y="1125538"/>
              <a:ext cx="1875636" cy="4118268"/>
            </a:xfrm>
            <a:custGeom>
              <a:avLst/>
              <a:gdLst>
                <a:gd name="T0" fmla="*/ 697 w 918"/>
                <a:gd name="T1" fmla="*/ 2015 h 2015"/>
                <a:gd name="T2" fmla="*/ 697 w 918"/>
                <a:gd name="T3" fmla="*/ 623 h 2015"/>
                <a:gd name="T4" fmla="*/ 918 w 918"/>
                <a:gd name="T5" fmla="*/ 623 h 2015"/>
                <a:gd name="T6" fmla="*/ 460 w 918"/>
                <a:gd name="T7" fmla="*/ 0 h 2015"/>
                <a:gd name="T8" fmla="*/ 0 w 918"/>
                <a:gd name="T9" fmla="*/ 623 h 2015"/>
                <a:gd name="T10" fmla="*/ 223 w 918"/>
                <a:gd name="T11" fmla="*/ 623 h 2015"/>
                <a:gd name="T12" fmla="*/ 223 w 918"/>
                <a:gd name="T13" fmla="*/ 800 h 2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8" h="2015">
                  <a:moveTo>
                    <a:pt x="697" y="2015"/>
                  </a:moveTo>
                  <a:lnTo>
                    <a:pt x="697" y="623"/>
                  </a:lnTo>
                  <a:lnTo>
                    <a:pt x="918" y="623"/>
                  </a:lnTo>
                  <a:lnTo>
                    <a:pt x="460" y="0"/>
                  </a:lnTo>
                  <a:lnTo>
                    <a:pt x="0" y="623"/>
                  </a:lnTo>
                  <a:lnTo>
                    <a:pt x="223" y="623"/>
                  </a:lnTo>
                  <a:lnTo>
                    <a:pt x="223" y="800"/>
                  </a:lnTo>
                </a:path>
              </a:pathLst>
            </a:custGeom>
            <a:noFill/>
            <a:ln w="20638" cap="rnd">
              <a:solidFill>
                <a:schemeClr val="accent3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1" name="iS1iḍé" title="MJ8JxobmQhO5YsZmEcy6DZVp0AZTfE39zvT5PAyas4bMl"/>
            <p:cNvGrpSpPr/>
            <p:nvPr/>
          </p:nvGrpSpPr>
          <p:grpSpPr>
            <a:xfrm>
              <a:off x="7816515" y="3074258"/>
              <a:ext cx="549546" cy="549542"/>
              <a:chOff x="2406923" y="2845390"/>
              <a:chExt cx="571222" cy="571221"/>
            </a:xfrm>
          </p:grpSpPr>
          <p:sp>
            <p:nvSpPr>
              <p:cNvPr id="14" name="iSḷïḑè"/>
              <p:cNvSpPr/>
              <p:nvPr/>
            </p:nvSpPr>
            <p:spPr>
              <a:xfrm>
                <a:off x="2406923" y="2845390"/>
                <a:ext cx="571222" cy="571221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" name="i$ḻïḋe" title="ry6MHxwOH8WsTKLSa514qPVJnvhhWFnRDjZGIbRZNsFBp"/>
              <p:cNvSpPr/>
              <p:nvPr/>
            </p:nvSpPr>
            <p:spPr bwMode="auto">
              <a:xfrm>
                <a:off x="2540113" y="2978777"/>
                <a:ext cx="304842" cy="304441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  <p:sp>
          <p:nvSpPr>
            <p:cNvPr id="12" name="îşļîḓe"/>
            <p:cNvSpPr/>
            <p:nvPr/>
          </p:nvSpPr>
          <p:spPr bwMode="auto">
            <a:xfrm>
              <a:off x="7816514" y="1765341"/>
              <a:ext cx="3456000" cy="903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  <a:endParaRPr lang="en-US" altLang="zh-CN" sz="10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You can use the icon library in iSlide  (www.islide.cc) to filter and replace existing icon elements with one click.</a:t>
              </a:r>
              <a:endParaRPr lang="en-US" altLang="zh-CN" sz="1000" dirty="0"/>
            </a:p>
          </p:txBody>
        </p:sp>
        <p:sp>
          <p:nvSpPr>
            <p:cNvPr id="13" name="ïš1ïḋê"/>
            <p:cNvSpPr txBox="1"/>
            <p:nvPr/>
          </p:nvSpPr>
          <p:spPr bwMode="auto">
            <a:xfrm>
              <a:off x="7816514" y="1352461"/>
              <a:ext cx="345600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  <a:endParaRPr lang="en-US" altLang="zh-CN" sz="1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917902" y="3879472"/>
            <a:ext cx="6149898" cy="54578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多谢观看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个人博客设计理念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19547" y="5134866"/>
            <a:ext cx="1152906" cy="10024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>
                  <a:lumMod val="8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2" name="20752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30300"/>
            <a:ext cx="10858500" cy="5003801"/>
            <a:chOff x="660400" y="1130300"/>
            <a:chExt cx="10858500" cy="5003801"/>
          </a:xfrm>
        </p:grpSpPr>
        <p:grpSp>
          <p:nvGrpSpPr>
            <p:cNvPr id="53" name="íṩliḍe"/>
            <p:cNvGrpSpPr/>
            <p:nvPr/>
          </p:nvGrpSpPr>
          <p:grpSpPr>
            <a:xfrm>
              <a:off x="3857649" y="1130300"/>
              <a:ext cx="4476702" cy="2524424"/>
              <a:chOff x="3869588" y="1404466"/>
              <a:chExt cx="4452824" cy="2510960"/>
            </a:xfrm>
          </p:grpSpPr>
          <p:sp>
            <p:nvSpPr>
              <p:cNvPr id="67" name="îṥlîḓé"/>
              <p:cNvSpPr/>
              <p:nvPr/>
            </p:nvSpPr>
            <p:spPr>
              <a:xfrm rot="10800000">
                <a:off x="3869588" y="1740148"/>
                <a:ext cx="1642344" cy="1839594"/>
              </a:xfrm>
              <a:custGeom>
                <a:avLst/>
                <a:gdLst>
                  <a:gd name="connsiteX0" fmla="*/ 1045862 w 2091893"/>
                  <a:gd name="connsiteY0" fmla="*/ 2343134 h 2343134"/>
                  <a:gd name="connsiteX1" fmla="*/ 1033420 w 2091893"/>
                  <a:gd name="connsiteY1" fmla="*/ 2154553 h 2343134"/>
                  <a:gd name="connsiteX2" fmla="*/ 872579 w 2091893"/>
                  <a:gd name="connsiteY2" fmla="*/ 2141387 h 2343134"/>
                  <a:gd name="connsiteX3" fmla="*/ 399370 w 2091893"/>
                  <a:gd name="connsiteY3" fmla="*/ 1931318 h 2343134"/>
                  <a:gd name="connsiteX4" fmla="*/ 0 w 2091893"/>
                  <a:gd name="connsiteY4" fmla="*/ 1123922 h 2343134"/>
                  <a:gd name="connsiteX5" fmla="*/ 179738 w 2091893"/>
                  <a:gd name="connsiteY5" fmla="*/ 1186198 h 2343134"/>
                  <a:gd name="connsiteX6" fmla="*/ 476151 w 2091893"/>
                  <a:gd name="connsiteY6" fmla="*/ 1125308 h 2343134"/>
                  <a:gd name="connsiteX7" fmla="*/ 693747 w 2091893"/>
                  <a:gd name="connsiteY7" fmla="*/ 1193272 h 2343134"/>
                  <a:gd name="connsiteX8" fmla="*/ 963463 w 2091893"/>
                  <a:gd name="connsiteY8" fmla="*/ 1161394 h 2343134"/>
                  <a:gd name="connsiteX9" fmla="*/ 1018231 w 2091893"/>
                  <a:gd name="connsiteY9" fmla="*/ 1136832 h 2343134"/>
                  <a:gd name="connsiteX10" fmla="*/ 1018231 w 2091893"/>
                  <a:gd name="connsiteY10" fmla="*/ 389546 h 2343134"/>
                  <a:gd name="connsiteX11" fmla="*/ 1010057 w 2091893"/>
                  <a:gd name="connsiteY11" fmla="*/ 389546 h 2343134"/>
                  <a:gd name="connsiteX12" fmla="*/ 1010057 w 2091893"/>
                  <a:gd name="connsiteY12" fmla="*/ 162664 h 2343134"/>
                  <a:gd name="connsiteX13" fmla="*/ 1168999 w 2091893"/>
                  <a:gd name="connsiteY13" fmla="*/ 6 h 2343134"/>
                  <a:gd name="connsiteX14" fmla="*/ 1331116 w 2091893"/>
                  <a:gd name="connsiteY14" fmla="*/ 162664 h 2343134"/>
                  <a:gd name="connsiteX15" fmla="*/ 1331116 w 2091893"/>
                  <a:gd name="connsiteY15" fmla="*/ 209883 h 2343134"/>
                  <a:gd name="connsiteX16" fmla="*/ 1288352 w 2091893"/>
                  <a:gd name="connsiteY16" fmla="*/ 220383 h 2343134"/>
                  <a:gd name="connsiteX17" fmla="*/ 1258795 w 2091893"/>
                  <a:gd name="connsiteY17" fmla="*/ 209883 h 2343134"/>
                  <a:gd name="connsiteX18" fmla="*/ 1258795 w 2091893"/>
                  <a:gd name="connsiteY18" fmla="*/ 155074 h 2343134"/>
                  <a:gd name="connsiteX19" fmla="*/ 1171470 w 2091893"/>
                  <a:gd name="connsiteY19" fmla="*/ 72905 h 2343134"/>
                  <a:gd name="connsiteX20" fmla="*/ 1085807 w 2091893"/>
                  <a:gd name="connsiteY20" fmla="*/ 155074 h 2343134"/>
                  <a:gd name="connsiteX21" fmla="*/ 1082244 w 2091893"/>
                  <a:gd name="connsiteY21" fmla="*/ 389546 h 2343134"/>
                  <a:gd name="connsiteX22" fmla="*/ 1071821 w 2091893"/>
                  <a:gd name="connsiteY22" fmla="*/ 389546 h 2343134"/>
                  <a:gd name="connsiteX23" fmla="*/ 1071821 w 2091893"/>
                  <a:gd name="connsiteY23" fmla="*/ 1133630 h 2343134"/>
                  <a:gd name="connsiteX24" fmla="*/ 1216203 w 2091893"/>
                  <a:gd name="connsiteY24" fmla="*/ 1185644 h 2343134"/>
                  <a:gd name="connsiteX25" fmla="*/ 1398147 w 2091893"/>
                  <a:gd name="connsiteY25" fmla="*/ 1193273 h 2343134"/>
                  <a:gd name="connsiteX26" fmla="*/ 1615742 w 2091893"/>
                  <a:gd name="connsiteY26" fmla="*/ 1125309 h 2343134"/>
                  <a:gd name="connsiteX27" fmla="*/ 1912155 w 2091893"/>
                  <a:gd name="connsiteY27" fmla="*/ 1186199 h 2343134"/>
                  <a:gd name="connsiteX28" fmla="*/ 2091893 w 2091893"/>
                  <a:gd name="connsiteY28" fmla="*/ 1123923 h 2343134"/>
                  <a:gd name="connsiteX29" fmla="*/ 1692524 w 2091893"/>
                  <a:gd name="connsiteY29" fmla="*/ 1931319 h 2343134"/>
                  <a:gd name="connsiteX30" fmla="*/ 1219314 w 2091893"/>
                  <a:gd name="connsiteY30" fmla="*/ 2141388 h 2343134"/>
                  <a:gd name="connsiteX31" fmla="*/ 1059501 w 2091893"/>
                  <a:gd name="connsiteY31" fmla="*/ 2154470 h 2343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091893" h="2343134">
                    <a:moveTo>
                      <a:pt x="1045862" y="2343134"/>
                    </a:moveTo>
                    <a:lnTo>
                      <a:pt x="1033420" y="2154553"/>
                    </a:lnTo>
                    <a:lnTo>
                      <a:pt x="872579" y="2141387"/>
                    </a:lnTo>
                    <a:cubicBezTo>
                      <a:pt x="700569" y="2112564"/>
                      <a:pt x="537591" y="2040720"/>
                      <a:pt x="399370" y="1931318"/>
                    </a:cubicBezTo>
                    <a:cubicBezTo>
                      <a:pt x="152060" y="1735551"/>
                      <a:pt x="5526" y="1439271"/>
                      <a:pt x="0" y="1123922"/>
                    </a:cubicBezTo>
                    <a:cubicBezTo>
                      <a:pt x="54969" y="1156900"/>
                      <a:pt x="116142" y="1178073"/>
                      <a:pt x="179738" y="1186198"/>
                    </a:cubicBezTo>
                    <a:cubicBezTo>
                      <a:pt x="282550" y="1199246"/>
                      <a:pt x="386815" y="1177882"/>
                      <a:pt x="476151" y="1125308"/>
                    </a:cubicBezTo>
                    <a:cubicBezTo>
                      <a:pt x="543625" y="1161775"/>
                      <a:pt x="617498" y="1184812"/>
                      <a:pt x="693747" y="1193272"/>
                    </a:cubicBezTo>
                    <a:cubicBezTo>
                      <a:pt x="785288" y="1203381"/>
                      <a:pt x="877538" y="1192304"/>
                      <a:pt x="963463" y="1161394"/>
                    </a:cubicBezTo>
                    <a:lnTo>
                      <a:pt x="1018231" y="1136832"/>
                    </a:lnTo>
                    <a:lnTo>
                      <a:pt x="1018231" y="389546"/>
                    </a:lnTo>
                    <a:lnTo>
                      <a:pt x="1010057" y="389546"/>
                    </a:lnTo>
                    <a:lnTo>
                      <a:pt x="1010057" y="162664"/>
                    </a:lnTo>
                    <a:cubicBezTo>
                      <a:pt x="1008784" y="73754"/>
                      <a:pt x="1080088" y="783"/>
                      <a:pt x="1168999" y="6"/>
                    </a:cubicBezTo>
                    <a:cubicBezTo>
                      <a:pt x="1259079" y="-789"/>
                      <a:pt x="1332209" y="72597"/>
                      <a:pt x="1331116" y="162664"/>
                    </a:cubicBezTo>
                    <a:lnTo>
                      <a:pt x="1331116" y="209883"/>
                    </a:lnTo>
                    <a:cubicBezTo>
                      <a:pt x="1318479" y="218178"/>
                      <a:pt x="1303385" y="221883"/>
                      <a:pt x="1288352" y="220383"/>
                    </a:cubicBezTo>
                    <a:cubicBezTo>
                      <a:pt x="1277781" y="219334"/>
                      <a:pt x="1267644" y="215720"/>
                      <a:pt x="1258795" y="209883"/>
                    </a:cubicBezTo>
                    <a:lnTo>
                      <a:pt x="1258795" y="155074"/>
                    </a:lnTo>
                    <a:cubicBezTo>
                      <a:pt x="1256384" y="108721"/>
                      <a:pt x="1217887" y="72507"/>
                      <a:pt x="1171470" y="72905"/>
                    </a:cubicBezTo>
                    <a:cubicBezTo>
                      <a:pt x="1125667" y="73302"/>
                      <a:pt x="1088098" y="109336"/>
                      <a:pt x="1085807" y="155074"/>
                    </a:cubicBezTo>
                    <a:lnTo>
                      <a:pt x="1082244" y="389546"/>
                    </a:lnTo>
                    <a:lnTo>
                      <a:pt x="1071821" y="389546"/>
                    </a:lnTo>
                    <a:lnTo>
                      <a:pt x="1071821" y="1133630"/>
                    </a:lnTo>
                    <a:lnTo>
                      <a:pt x="1216203" y="1185644"/>
                    </a:lnTo>
                    <a:cubicBezTo>
                      <a:pt x="1275776" y="1197335"/>
                      <a:pt x="1337119" y="1200012"/>
                      <a:pt x="1398147" y="1193273"/>
                    </a:cubicBezTo>
                    <a:cubicBezTo>
                      <a:pt x="1474395" y="1184813"/>
                      <a:pt x="1548268" y="1161776"/>
                      <a:pt x="1615742" y="1125309"/>
                    </a:cubicBezTo>
                    <a:cubicBezTo>
                      <a:pt x="1705078" y="1177883"/>
                      <a:pt x="1809344" y="1199247"/>
                      <a:pt x="1912155" y="1186199"/>
                    </a:cubicBezTo>
                    <a:cubicBezTo>
                      <a:pt x="1975752" y="1178074"/>
                      <a:pt x="2036925" y="1156901"/>
                      <a:pt x="2091893" y="1123923"/>
                    </a:cubicBezTo>
                    <a:cubicBezTo>
                      <a:pt x="2086367" y="1439272"/>
                      <a:pt x="1939833" y="1735552"/>
                      <a:pt x="1692524" y="1931319"/>
                    </a:cubicBezTo>
                    <a:cubicBezTo>
                      <a:pt x="1554303" y="2040721"/>
                      <a:pt x="1391324" y="2112565"/>
                      <a:pt x="1219314" y="2141388"/>
                    </a:cubicBezTo>
                    <a:lnTo>
                      <a:pt x="1059501" y="215447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1pPr>
                <a:lvl2pPr marL="0" marR="0" indent="2286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2pPr>
                <a:lvl3pPr marL="0" marR="0" indent="4572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3pPr>
                <a:lvl4pPr marL="0" marR="0" indent="6858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4pPr>
                <a:lvl5pPr marL="0" marR="0" indent="9144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5pPr>
                <a:lvl6pPr marL="0" marR="0" indent="11430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6pPr>
                <a:lvl7pPr marL="0" marR="0" indent="13716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7pPr>
                <a:lvl8pPr marL="0" marR="0" indent="16002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8pPr>
                <a:lvl9pPr marL="0" marR="0" indent="18288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9pPr>
              </a:lstStyle>
              <a:p>
                <a:pPr defTabSz="438150">
                  <a:defRPr sz="2400">
                    <a:solidFill>
                      <a:srgbClr val="000000"/>
                    </a:solidFill>
                  </a:defRPr>
                </a:pPr>
                <a:endParaRPr sz="1800"/>
              </a:p>
            </p:txBody>
          </p:sp>
          <p:sp>
            <p:nvSpPr>
              <p:cNvPr id="68" name="ïṥ1îḋê"/>
              <p:cNvSpPr/>
              <p:nvPr/>
            </p:nvSpPr>
            <p:spPr>
              <a:xfrm rot="10800000">
                <a:off x="6680062" y="1740148"/>
                <a:ext cx="1642350" cy="1839594"/>
              </a:xfrm>
              <a:custGeom>
                <a:avLst/>
                <a:gdLst>
                  <a:gd name="connsiteX0" fmla="*/ 1045866 w 2091901"/>
                  <a:gd name="connsiteY0" fmla="*/ 2343134 h 2343134"/>
                  <a:gd name="connsiteX1" fmla="*/ 1033424 w 2091901"/>
                  <a:gd name="connsiteY1" fmla="*/ 2154553 h 2343134"/>
                  <a:gd name="connsiteX2" fmla="*/ 872583 w 2091901"/>
                  <a:gd name="connsiteY2" fmla="*/ 2141387 h 2343134"/>
                  <a:gd name="connsiteX3" fmla="*/ 399371 w 2091901"/>
                  <a:gd name="connsiteY3" fmla="*/ 1931318 h 2343134"/>
                  <a:gd name="connsiteX4" fmla="*/ 0 w 2091901"/>
                  <a:gd name="connsiteY4" fmla="*/ 1123922 h 2343134"/>
                  <a:gd name="connsiteX5" fmla="*/ 179739 w 2091901"/>
                  <a:gd name="connsiteY5" fmla="*/ 1186198 h 2343134"/>
                  <a:gd name="connsiteX6" fmla="*/ 476153 w 2091901"/>
                  <a:gd name="connsiteY6" fmla="*/ 1125308 h 2343134"/>
                  <a:gd name="connsiteX7" fmla="*/ 693749 w 2091901"/>
                  <a:gd name="connsiteY7" fmla="*/ 1193272 h 2343134"/>
                  <a:gd name="connsiteX8" fmla="*/ 963466 w 2091901"/>
                  <a:gd name="connsiteY8" fmla="*/ 1161394 h 2343134"/>
                  <a:gd name="connsiteX9" fmla="*/ 1018235 w 2091901"/>
                  <a:gd name="connsiteY9" fmla="*/ 1136832 h 2343134"/>
                  <a:gd name="connsiteX10" fmla="*/ 1018235 w 2091901"/>
                  <a:gd name="connsiteY10" fmla="*/ 389546 h 2343134"/>
                  <a:gd name="connsiteX11" fmla="*/ 1010060 w 2091901"/>
                  <a:gd name="connsiteY11" fmla="*/ 389546 h 2343134"/>
                  <a:gd name="connsiteX12" fmla="*/ 1010060 w 2091901"/>
                  <a:gd name="connsiteY12" fmla="*/ 162664 h 2343134"/>
                  <a:gd name="connsiteX13" fmla="*/ 1169003 w 2091901"/>
                  <a:gd name="connsiteY13" fmla="*/ 6 h 2343134"/>
                  <a:gd name="connsiteX14" fmla="*/ 1331121 w 2091901"/>
                  <a:gd name="connsiteY14" fmla="*/ 162664 h 2343134"/>
                  <a:gd name="connsiteX15" fmla="*/ 1331121 w 2091901"/>
                  <a:gd name="connsiteY15" fmla="*/ 209884 h 2343134"/>
                  <a:gd name="connsiteX16" fmla="*/ 1288357 w 2091901"/>
                  <a:gd name="connsiteY16" fmla="*/ 220383 h 2343134"/>
                  <a:gd name="connsiteX17" fmla="*/ 1258799 w 2091901"/>
                  <a:gd name="connsiteY17" fmla="*/ 209884 h 2343134"/>
                  <a:gd name="connsiteX18" fmla="*/ 1258799 w 2091901"/>
                  <a:gd name="connsiteY18" fmla="*/ 155074 h 2343134"/>
                  <a:gd name="connsiteX19" fmla="*/ 1171474 w 2091901"/>
                  <a:gd name="connsiteY19" fmla="*/ 72905 h 2343134"/>
                  <a:gd name="connsiteX20" fmla="*/ 1085811 w 2091901"/>
                  <a:gd name="connsiteY20" fmla="*/ 155074 h 2343134"/>
                  <a:gd name="connsiteX21" fmla="*/ 1082247 w 2091901"/>
                  <a:gd name="connsiteY21" fmla="*/ 389546 h 2343134"/>
                  <a:gd name="connsiteX22" fmla="*/ 1071826 w 2091901"/>
                  <a:gd name="connsiteY22" fmla="*/ 389546 h 2343134"/>
                  <a:gd name="connsiteX23" fmla="*/ 1071826 w 2091901"/>
                  <a:gd name="connsiteY23" fmla="*/ 1133631 h 2343134"/>
                  <a:gd name="connsiteX24" fmla="*/ 1216207 w 2091901"/>
                  <a:gd name="connsiteY24" fmla="*/ 1185644 h 2343134"/>
                  <a:gd name="connsiteX25" fmla="*/ 1398152 w 2091901"/>
                  <a:gd name="connsiteY25" fmla="*/ 1193273 h 2343134"/>
                  <a:gd name="connsiteX26" fmla="*/ 1615748 w 2091901"/>
                  <a:gd name="connsiteY26" fmla="*/ 1125309 h 2343134"/>
                  <a:gd name="connsiteX27" fmla="*/ 1912162 w 2091901"/>
                  <a:gd name="connsiteY27" fmla="*/ 1186200 h 2343134"/>
                  <a:gd name="connsiteX28" fmla="*/ 2091901 w 2091901"/>
                  <a:gd name="connsiteY28" fmla="*/ 1123923 h 2343134"/>
                  <a:gd name="connsiteX29" fmla="*/ 1692530 w 2091901"/>
                  <a:gd name="connsiteY29" fmla="*/ 1931319 h 2343134"/>
                  <a:gd name="connsiteX30" fmla="*/ 1219318 w 2091901"/>
                  <a:gd name="connsiteY30" fmla="*/ 2141388 h 2343134"/>
                  <a:gd name="connsiteX31" fmla="*/ 1059505 w 2091901"/>
                  <a:gd name="connsiteY31" fmla="*/ 2154470 h 2343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091901" h="2343134">
                    <a:moveTo>
                      <a:pt x="1045866" y="2343134"/>
                    </a:moveTo>
                    <a:lnTo>
                      <a:pt x="1033424" y="2154553"/>
                    </a:lnTo>
                    <a:lnTo>
                      <a:pt x="872583" y="2141387"/>
                    </a:lnTo>
                    <a:cubicBezTo>
                      <a:pt x="700571" y="2112564"/>
                      <a:pt x="537592" y="2040720"/>
                      <a:pt x="399371" y="1931318"/>
                    </a:cubicBezTo>
                    <a:cubicBezTo>
                      <a:pt x="152061" y="1735551"/>
                      <a:pt x="5526" y="1439271"/>
                      <a:pt x="0" y="1123922"/>
                    </a:cubicBezTo>
                    <a:cubicBezTo>
                      <a:pt x="54969" y="1156900"/>
                      <a:pt x="116142" y="1178073"/>
                      <a:pt x="179739" y="1186198"/>
                    </a:cubicBezTo>
                    <a:cubicBezTo>
                      <a:pt x="282550" y="1199246"/>
                      <a:pt x="386816" y="1177882"/>
                      <a:pt x="476153" y="1125308"/>
                    </a:cubicBezTo>
                    <a:cubicBezTo>
                      <a:pt x="543627" y="1161775"/>
                      <a:pt x="617501" y="1184812"/>
                      <a:pt x="693749" y="1193272"/>
                    </a:cubicBezTo>
                    <a:cubicBezTo>
                      <a:pt x="785291" y="1203381"/>
                      <a:pt x="877542" y="1192304"/>
                      <a:pt x="963466" y="1161394"/>
                    </a:cubicBezTo>
                    <a:lnTo>
                      <a:pt x="1018235" y="1136832"/>
                    </a:lnTo>
                    <a:lnTo>
                      <a:pt x="1018235" y="389546"/>
                    </a:lnTo>
                    <a:lnTo>
                      <a:pt x="1010060" y="389546"/>
                    </a:lnTo>
                    <a:lnTo>
                      <a:pt x="1010060" y="162664"/>
                    </a:lnTo>
                    <a:cubicBezTo>
                      <a:pt x="1008787" y="73754"/>
                      <a:pt x="1080091" y="783"/>
                      <a:pt x="1169003" y="6"/>
                    </a:cubicBezTo>
                    <a:cubicBezTo>
                      <a:pt x="1259084" y="-789"/>
                      <a:pt x="1332214" y="72598"/>
                      <a:pt x="1331121" y="162664"/>
                    </a:cubicBezTo>
                    <a:lnTo>
                      <a:pt x="1331121" y="209884"/>
                    </a:lnTo>
                    <a:cubicBezTo>
                      <a:pt x="1318483" y="218178"/>
                      <a:pt x="1303390" y="221883"/>
                      <a:pt x="1288357" y="220383"/>
                    </a:cubicBezTo>
                    <a:cubicBezTo>
                      <a:pt x="1277786" y="219335"/>
                      <a:pt x="1267648" y="215721"/>
                      <a:pt x="1258799" y="209884"/>
                    </a:cubicBezTo>
                    <a:lnTo>
                      <a:pt x="1258799" y="155074"/>
                    </a:lnTo>
                    <a:cubicBezTo>
                      <a:pt x="1256388" y="108722"/>
                      <a:pt x="1217892" y="72507"/>
                      <a:pt x="1171474" y="72905"/>
                    </a:cubicBezTo>
                    <a:cubicBezTo>
                      <a:pt x="1125670" y="73302"/>
                      <a:pt x="1088102" y="109336"/>
                      <a:pt x="1085811" y="155074"/>
                    </a:cubicBezTo>
                    <a:lnTo>
                      <a:pt x="1082247" y="389546"/>
                    </a:lnTo>
                    <a:lnTo>
                      <a:pt x="1071826" y="389546"/>
                    </a:lnTo>
                    <a:lnTo>
                      <a:pt x="1071826" y="1133631"/>
                    </a:lnTo>
                    <a:lnTo>
                      <a:pt x="1216207" y="1185644"/>
                    </a:lnTo>
                    <a:cubicBezTo>
                      <a:pt x="1275781" y="1197336"/>
                      <a:pt x="1337124" y="1200012"/>
                      <a:pt x="1398152" y="1193273"/>
                    </a:cubicBezTo>
                    <a:cubicBezTo>
                      <a:pt x="1474400" y="1184814"/>
                      <a:pt x="1548274" y="1161777"/>
                      <a:pt x="1615748" y="1125309"/>
                    </a:cubicBezTo>
                    <a:cubicBezTo>
                      <a:pt x="1705085" y="1177883"/>
                      <a:pt x="1809350" y="1199248"/>
                      <a:pt x="1912162" y="1186200"/>
                    </a:cubicBezTo>
                    <a:cubicBezTo>
                      <a:pt x="1975759" y="1178075"/>
                      <a:pt x="2036933" y="1156901"/>
                      <a:pt x="2091901" y="1123923"/>
                    </a:cubicBezTo>
                    <a:cubicBezTo>
                      <a:pt x="2086375" y="1439273"/>
                      <a:pt x="1939841" y="1735552"/>
                      <a:pt x="1692530" y="1931319"/>
                    </a:cubicBezTo>
                    <a:cubicBezTo>
                      <a:pt x="1554309" y="2040721"/>
                      <a:pt x="1391330" y="2112565"/>
                      <a:pt x="1219318" y="2141388"/>
                    </a:cubicBezTo>
                    <a:lnTo>
                      <a:pt x="1059505" y="215447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1pPr>
                <a:lvl2pPr marL="0" marR="0" indent="2286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2pPr>
                <a:lvl3pPr marL="0" marR="0" indent="4572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3pPr>
                <a:lvl4pPr marL="0" marR="0" indent="6858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4pPr>
                <a:lvl5pPr marL="0" marR="0" indent="9144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5pPr>
                <a:lvl6pPr marL="0" marR="0" indent="11430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6pPr>
                <a:lvl7pPr marL="0" marR="0" indent="13716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7pPr>
                <a:lvl8pPr marL="0" marR="0" indent="16002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8pPr>
                <a:lvl9pPr marL="0" marR="0" indent="18288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9pPr>
              </a:lstStyle>
              <a:p>
                <a:pPr defTabSz="438150">
                  <a:defRPr sz="2400">
                    <a:solidFill>
                      <a:srgbClr val="000000"/>
                    </a:solidFill>
                  </a:defRPr>
                </a:pPr>
                <a:endParaRPr sz="1800"/>
              </a:p>
            </p:txBody>
          </p:sp>
          <p:sp>
            <p:nvSpPr>
              <p:cNvPr id="69" name="íṩḷíḋè"/>
              <p:cNvSpPr/>
              <p:nvPr/>
            </p:nvSpPr>
            <p:spPr>
              <a:xfrm rot="10800000">
                <a:off x="4975135" y="1404466"/>
                <a:ext cx="2241724" cy="2510960"/>
              </a:xfrm>
              <a:custGeom>
                <a:avLst/>
                <a:gdLst>
                  <a:gd name="connsiteX0" fmla="*/ 1045862 w 2091892"/>
                  <a:gd name="connsiteY0" fmla="*/ 2343133 h 2343133"/>
                  <a:gd name="connsiteX1" fmla="*/ 1033421 w 2091892"/>
                  <a:gd name="connsiteY1" fmla="*/ 2154552 h 2343133"/>
                  <a:gd name="connsiteX2" fmla="*/ 872578 w 2091892"/>
                  <a:gd name="connsiteY2" fmla="*/ 2141386 h 2343133"/>
                  <a:gd name="connsiteX3" fmla="*/ 399369 w 2091892"/>
                  <a:gd name="connsiteY3" fmla="*/ 1931317 h 2343133"/>
                  <a:gd name="connsiteX4" fmla="*/ 0 w 2091892"/>
                  <a:gd name="connsiteY4" fmla="*/ 1123921 h 2343133"/>
                  <a:gd name="connsiteX5" fmla="*/ 179738 w 2091892"/>
                  <a:gd name="connsiteY5" fmla="*/ 1186197 h 2343133"/>
                  <a:gd name="connsiteX6" fmla="*/ 476150 w 2091892"/>
                  <a:gd name="connsiteY6" fmla="*/ 1125307 h 2343133"/>
                  <a:gd name="connsiteX7" fmla="*/ 693745 w 2091892"/>
                  <a:gd name="connsiteY7" fmla="*/ 1193271 h 2343133"/>
                  <a:gd name="connsiteX8" fmla="*/ 963461 w 2091892"/>
                  <a:gd name="connsiteY8" fmla="*/ 1161393 h 2343133"/>
                  <a:gd name="connsiteX9" fmla="*/ 1018231 w 2091892"/>
                  <a:gd name="connsiteY9" fmla="*/ 1136830 h 2343133"/>
                  <a:gd name="connsiteX10" fmla="*/ 1018231 w 2091892"/>
                  <a:gd name="connsiteY10" fmla="*/ 389546 h 2343133"/>
                  <a:gd name="connsiteX11" fmla="*/ 1010056 w 2091892"/>
                  <a:gd name="connsiteY11" fmla="*/ 389546 h 2343133"/>
                  <a:gd name="connsiteX12" fmla="*/ 1010056 w 2091892"/>
                  <a:gd name="connsiteY12" fmla="*/ 162664 h 2343133"/>
                  <a:gd name="connsiteX13" fmla="*/ 1168999 w 2091892"/>
                  <a:gd name="connsiteY13" fmla="*/ 6 h 2343133"/>
                  <a:gd name="connsiteX14" fmla="*/ 1331115 w 2091892"/>
                  <a:gd name="connsiteY14" fmla="*/ 162664 h 2343133"/>
                  <a:gd name="connsiteX15" fmla="*/ 1331115 w 2091892"/>
                  <a:gd name="connsiteY15" fmla="*/ 209883 h 2343133"/>
                  <a:gd name="connsiteX16" fmla="*/ 1288351 w 2091892"/>
                  <a:gd name="connsiteY16" fmla="*/ 220383 h 2343133"/>
                  <a:gd name="connsiteX17" fmla="*/ 1258794 w 2091892"/>
                  <a:gd name="connsiteY17" fmla="*/ 209883 h 2343133"/>
                  <a:gd name="connsiteX18" fmla="*/ 1258794 w 2091892"/>
                  <a:gd name="connsiteY18" fmla="*/ 155074 h 2343133"/>
                  <a:gd name="connsiteX19" fmla="*/ 1171469 w 2091892"/>
                  <a:gd name="connsiteY19" fmla="*/ 72905 h 2343133"/>
                  <a:gd name="connsiteX20" fmla="*/ 1085807 w 2091892"/>
                  <a:gd name="connsiteY20" fmla="*/ 155074 h 2343133"/>
                  <a:gd name="connsiteX21" fmla="*/ 1082243 w 2091892"/>
                  <a:gd name="connsiteY21" fmla="*/ 389546 h 2343133"/>
                  <a:gd name="connsiteX22" fmla="*/ 1071821 w 2091892"/>
                  <a:gd name="connsiteY22" fmla="*/ 389546 h 2343133"/>
                  <a:gd name="connsiteX23" fmla="*/ 1071821 w 2091892"/>
                  <a:gd name="connsiteY23" fmla="*/ 1133629 h 2343133"/>
                  <a:gd name="connsiteX24" fmla="*/ 1216203 w 2091892"/>
                  <a:gd name="connsiteY24" fmla="*/ 1185643 h 2343133"/>
                  <a:gd name="connsiteX25" fmla="*/ 1398147 w 2091892"/>
                  <a:gd name="connsiteY25" fmla="*/ 1193272 h 2343133"/>
                  <a:gd name="connsiteX26" fmla="*/ 1615742 w 2091892"/>
                  <a:gd name="connsiteY26" fmla="*/ 1125308 h 2343133"/>
                  <a:gd name="connsiteX27" fmla="*/ 1912154 w 2091892"/>
                  <a:gd name="connsiteY27" fmla="*/ 1186199 h 2343133"/>
                  <a:gd name="connsiteX28" fmla="*/ 2091892 w 2091892"/>
                  <a:gd name="connsiteY28" fmla="*/ 1123922 h 2343133"/>
                  <a:gd name="connsiteX29" fmla="*/ 1692523 w 2091892"/>
                  <a:gd name="connsiteY29" fmla="*/ 1931318 h 2343133"/>
                  <a:gd name="connsiteX30" fmla="*/ 1219314 w 2091892"/>
                  <a:gd name="connsiteY30" fmla="*/ 2141387 h 2343133"/>
                  <a:gd name="connsiteX31" fmla="*/ 1059501 w 2091892"/>
                  <a:gd name="connsiteY31" fmla="*/ 2154469 h 234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091892" h="2343133">
                    <a:moveTo>
                      <a:pt x="1045862" y="2343133"/>
                    </a:moveTo>
                    <a:lnTo>
                      <a:pt x="1033421" y="2154552"/>
                    </a:lnTo>
                    <a:lnTo>
                      <a:pt x="872578" y="2141386"/>
                    </a:lnTo>
                    <a:cubicBezTo>
                      <a:pt x="700568" y="2112563"/>
                      <a:pt x="537590" y="2040719"/>
                      <a:pt x="399369" y="1931317"/>
                    </a:cubicBezTo>
                    <a:cubicBezTo>
                      <a:pt x="152060" y="1735550"/>
                      <a:pt x="5526" y="1439270"/>
                      <a:pt x="0" y="1123921"/>
                    </a:cubicBezTo>
                    <a:cubicBezTo>
                      <a:pt x="54968" y="1156899"/>
                      <a:pt x="116141" y="1178072"/>
                      <a:pt x="179738" y="1186197"/>
                    </a:cubicBezTo>
                    <a:cubicBezTo>
                      <a:pt x="282549" y="1199245"/>
                      <a:pt x="386814" y="1177881"/>
                      <a:pt x="476150" y="1125307"/>
                    </a:cubicBezTo>
                    <a:cubicBezTo>
                      <a:pt x="543625" y="1161774"/>
                      <a:pt x="617497" y="1184811"/>
                      <a:pt x="693745" y="1193271"/>
                    </a:cubicBezTo>
                    <a:cubicBezTo>
                      <a:pt x="785287" y="1203380"/>
                      <a:pt x="877537" y="1192303"/>
                      <a:pt x="963461" y="1161393"/>
                    </a:cubicBezTo>
                    <a:lnTo>
                      <a:pt x="1018231" y="1136830"/>
                    </a:lnTo>
                    <a:lnTo>
                      <a:pt x="1018231" y="389546"/>
                    </a:lnTo>
                    <a:lnTo>
                      <a:pt x="1010056" y="389546"/>
                    </a:lnTo>
                    <a:lnTo>
                      <a:pt x="1010056" y="162664"/>
                    </a:lnTo>
                    <a:cubicBezTo>
                      <a:pt x="1008783" y="73754"/>
                      <a:pt x="1080087" y="783"/>
                      <a:pt x="1168999" y="6"/>
                    </a:cubicBezTo>
                    <a:cubicBezTo>
                      <a:pt x="1259078" y="-789"/>
                      <a:pt x="1332208" y="72597"/>
                      <a:pt x="1331115" y="162664"/>
                    </a:cubicBezTo>
                    <a:lnTo>
                      <a:pt x="1331115" y="209883"/>
                    </a:lnTo>
                    <a:cubicBezTo>
                      <a:pt x="1318478" y="218178"/>
                      <a:pt x="1303385" y="221883"/>
                      <a:pt x="1288351" y="220383"/>
                    </a:cubicBezTo>
                    <a:cubicBezTo>
                      <a:pt x="1277780" y="219334"/>
                      <a:pt x="1267643" y="215720"/>
                      <a:pt x="1258794" y="209883"/>
                    </a:cubicBezTo>
                    <a:lnTo>
                      <a:pt x="1258794" y="155074"/>
                    </a:lnTo>
                    <a:cubicBezTo>
                      <a:pt x="1256383" y="108721"/>
                      <a:pt x="1217887" y="72507"/>
                      <a:pt x="1171469" y="72905"/>
                    </a:cubicBezTo>
                    <a:cubicBezTo>
                      <a:pt x="1125666" y="73302"/>
                      <a:pt x="1088097" y="109336"/>
                      <a:pt x="1085807" y="155074"/>
                    </a:cubicBezTo>
                    <a:lnTo>
                      <a:pt x="1082243" y="389546"/>
                    </a:lnTo>
                    <a:lnTo>
                      <a:pt x="1071821" y="389546"/>
                    </a:lnTo>
                    <a:lnTo>
                      <a:pt x="1071821" y="1133629"/>
                    </a:lnTo>
                    <a:lnTo>
                      <a:pt x="1216203" y="1185643"/>
                    </a:lnTo>
                    <a:cubicBezTo>
                      <a:pt x="1275776" y="1197334"/>
                      <a:pt x="1337119" y="1200011"/>
                      <a:pt x="1398147" y="1193272"/>
                    </a:cubicBezTo>
                    <a:cubicBezTo>
                      <a:pt x="1474395" y="1184813"/>
                      <a:pt x="1548267" y="1161776"/>
                      <a:pt x="1615742" y="1125308"/>
                    </a:cubicBezTo>
                    <a:cubicBezTo>
                      <a:pt x="1705078" y="1177882"/>
                      <a:pt x="1809343" y="1199247"/>
                      <a:pt x="1912154" y="1186199"/>
                    </a:cubicBezTo>
                    <a:cubicBezTo>
                      <a:pt x="1975751" y="1178074"/>
                      <a:pt x="2036924" y="1156900"/>
                      <a:pt x="2091892" y="1123922"/>
                    </a:cubicBezTo>
                    <a:cubicBezTo>
                      <a:pt x="2086366" y="1439272"/>
                      <a:pt x="1939832" y="1735551"/>
                      <a:pt x="1692523" y="1931318"/>
                    </a:cubicBezTo>
                    <a:cubicBezTo>
                      <a:pt x="1554302" y="2040720"/>
                      <a:pt x="1391324" y="2112564"/>
                      <a:pt x="1219314" y="2141387"/>
                    </a:cubicBezTo>
                    <a:lnTo>
                      <a:pt x="1059501" y="2154469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1pPr>
                <a:lvl2pPr marL="0" marR="0" indent="2286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2pPr>
                <a:lvl3pPr marL="0" marR="0" indent="4572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3pPr>
                <a:lvl4pPr marL="0" marR="0" indent="6858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4pPr>
                <a:lvl5pPr marL="0" marR="0" indent="9144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5pPr>
                <a:lvl6pPr marL="0" marR="0" indent="11430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6pPr>
                <a:lvl7pPr marL="0" marR="0" indent="13716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7pPr>
                <a:lvl8pPr marL="0" marR="0" indent="16002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8pPr>
                <a:lvl9pPr marL="0" marR="0" indent="182880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7400" b="0" i="0" u="none" strike="noStrike" cap="none" spc="0" normalizeH="0" baseline="0">
                    <a:ln>
                      <a:noFill/>
                    </a:ln>
                    <a:solidFill>
                      <a:srgbClr val="FFFFFB"/>
                    </a:solidFill>
                    <a:effectLst/>
                    <a:uFillTx/>
                  </a:defRPr>
                </a:lvl9pPr>
              </a:lstStyle>
              <a:p>
                <a:pPr defTabSz="438150">
                  <a:defRPr sz="2400">
                    <a:solidFill>
                      <a:srgbClr val="000000"/>
                    </a:solidFill>
                  </a:defRPr>
                </a:pPr>
                <a:endParaRPr sz="1800"/>
              </a:p>
            </p:txBody>
          </p:sp>
        </p:grpSp>
        <p:grpSp>
          <p:nvGrpSpPr>
            <p:cNvPr id="54" name="íṥḷiḑè"/>
            <p:cNvGrpSpPr/>
            <p:nvPr/>
          </p:nvGrpSpPr>
          <p:grpSpPr>
            <a:xfrm>
              <a:off x="673100" y="4793328"/>
              <a:ext cx="3245729" cy="1340772"/>
              <a:chOff x="0" y="3840617"/>
              <a:chExt cx="3245729" cy="1340772"/>
            </a:xfrm>
          </p:grpSpPr>
          <p:sp>
            <p:nvSpPr>
              <p:cNvPr id="65" name="îSlíḑé"/>
              <p:cNvSpPr/>
              <p:nvPr/>
            </p:nvSpPr>
            <p:spPr bwMode="auto">
              <a:xfrm>
                <a:off x="0" y="4253497"/>
                <a:ext cx="3245729" cy="9278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/>
                  <a:t>个人展示与分享获得认同感</a:t>
                </a:r>
                <a:endParaRPr lang="zh-CN" altLang="en-US" sz="1100" dirty="0"/>
              </a:p>
            </p:txBody>
          </p:sp>
          <p:sp>
            <p:nvSpPr>
              <p:cNvPr id="66" name="ïşḷíḋe"/>
              <p:cNvSpPr txBox="1"/>
              <p:nvPr/>
            </p:nvSpPr>
            <p:spPr bwMode="auto">
              <a:xfrm>
                <a:off x="0" y="3840617"/>
                <a:ext cx="3245729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01.</a:t>
                </a:r>
                <a:r>
                  <a:rPr lang="zh-CN" altLang="en-US" sz="1800" b="1" dirty="0"/>
                  <a:t>个人展示与分享</a:t>
                </a:r>
                <a:endParaRPr lang="zh-CN" altLang="en-US" sz="1800" b="1" dirty="0"/>
              </a:p>
            </p:txBody>
          </p:sp>
        </p:grpSp>
        <p:grpSp>
          <p:nvGrpSpPr>
            <p:cNvPr id="55" name="íṣļiḍe"/>
            <p:cNvGrpSpPr/>
            <p:nvPr/>
          </p:nvGrpSpPr>
          <p:grpSpPr>
            <a:xfrm>
              <a:off x="4473135" y="4793328"/>
              <a:ext cx="3245729" cy="1340772"/>
              <a:chOff x="0" y="3840617"/>
              <a:chExt cx="3245729" cy="1340772"/>
            </a:xfrm>
          </p:grpSpPr>
          <p:sp>
            <p:nvSpPr>
              <p:cNvPr id="63" name="íŝľïḋé"/>
              <p:cNvSpPr/>
              <p:nvPr/>
            </p:nvSpPr>
            <p:spPr bwMode="auto">
              <a:xfrm>
                <a:off x="0" y="4253497"/>
                <a:ext cx="3245729" cy="9278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/>
                  <a:t>搜索自己感兴趣的博客内容</a:t>
                </a:r>
                <a:endParaRPr lang="zh-CN" altLang="en-US" sz="1100" dirty="0"/>
              </a:p>
            </p:txBody>
          </p:sp>
          <p:sp>
            <p:nvSpPr>
              <p:cNvPr id="64" name="ïsḷiḋe"/>
              <p:cNvSpPr txBox="1"/>
              <p:nvPr/>
            </p:nvSpPr>
            <p:spPr bwMode="auto">
              <a:xfrm>
                <a:off x="0" y="3840617"/>
                <a:ext cx="3245729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02.</a:t>
                </a:r>
                <a:r>
                  <a:rPr lang="zh-CN" altLang="en-US" sz="1800" b="1" dirty="0"/>
                  <a:t>知识过滤与积累</a:t>
                </a:r>
                <a:endParaRPr lang="zh-CN" altLang="en-US" sz="1800" b="1" dirty="0"/>
              </a:p>
            </p:txBody>
          </p:sp>
        </p:grpSp>
        <p:grpSp>
          <p:nvGrpSpPr>
            <p:cNvPr id="56" name="íSľïḋê"/>
            <p:cNvGrpSpPr/>
            <p:nvPr/>
          </p:nvGrpSpPr>
          <p:grpSpPr>
            <a:xfrm>
              <a:off x="8273171" y="4793328"/>
              <a:ext cx="3245729" cy="1340772"/>
              <a:chOff x="0" y="3840617"/>
              <a:chExt cx="3245729" cy="1340772"/>
            </a:xfrm>
          </p:grpSpPr>
          <p:sp>
            <p:nvSpPr>
              <p:cNvPr id="61" name="îśľíḍè"/>
              <p:cNvSpPr/>
              <p:nvPr/>
            </p:nvSpPr>
            <p:spPr bwMode="auto">
              <a:xfrm>
                <a:off x="0" y="4253497"/>
                <a:ext cx="3245729" cy="9278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/>
                  <a:t>和志同道合的博主一起聊天交流</a:t>
                </a:r>
                <a:endParaRPr lang="zh-CN" altLang="en-US" sz="1100" dirty="0"/>
              </a:p>
            </p:txBody>
          </p:sp>
          <p:sp>
            <p:nvSpPr>
              <p:cNvPr id="62" name="ï$ḻiḋé"/>
              <p:cNvSpPr txBox="1"/>
              <p:nvPr/>
            </p:nvSpPr>
            <p:spPr bwMode="auto">
              <a:xfrm>
                <a:off x="0" y="3840617"/>
                <a:ext cx="3245729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03.</a:t>
                </a:r>
                <a:r>
                  <a:rPr lang="zh-CN" altLang="en-US" sz="1800" b="1" dirty="0"/>
                  <a:t>互动交流与沟通</a:t>
                </a:r>
                <a:endParaRPr lang="zh-CN" altLang="en-US" sz="1800" b="1" dirty="0"/>
              </a:p>
            </p:txBody>
          </p:sp>
        </p:grpSp>
        <p:cxnSp>
          <p:nvCxnSpPr>
            <p:cNvPr id="57" name="直接连接符 56"/>
            <p:cNvCxnSpPr/>
            <p:nvPr/>
          </p:nvCxnSpPr>
          <p:spPr>
            <a:xfrm>
              <a:off x="4195982" y="4705351"/>
              <a:ext cx="0" cy="142875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7996017" y="4705351"/>
              <a:ext cx="0" cy="142875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îṡḻîḑê"/>
            <p:cNvSpPr/>
            <p:nvPr/>
          </p:nvSpPr>
          <p:spPr bwMode="auto">
            <a:xfrm>
              <a:off x="5797646" y="1568607"/>
              <a:ext cx="596708" cy="609685"/>
            </a:xfrm>
            <a:custGeom>
              <a:avLst/>
              <a:gdLst>
                <a:gd name="connsiteX0" fmla="*/ 232613 w 595120"/>
                <a:gd name="connsiteY0" fmla="*/ 116080 h 608062"/>
                <a:gd name="connsiteX1" fmla="*/ 257134 w 595120"/>
                <a:gd name="connsiteY1" fmla="*/ 116080 h 608062"/>
                <a:gd name="connsiteX2" fmla="*/ 287215 w 595120"/>
                <a:gd name="connsiteY2" fmla="*/ 195186 h 608062"/>
                <a:gd name="connsiteX3" fmla="*/ 280961 w 595120"/>
                <a:gd name="connsiteY3" fmla="*/ 161878 h 608062"/>
                <a:gd name="connsiteX4" fmla="*/ 282053 w 595120"/>
                <a:gd name="connsiteY4" fmla="*/ 155137 h 608062"/>
                <a:gd name="connsiteX5" fmla="*/ 291782 w 595120"/>
                <a:gd name="connsiteY5" fmla="*/ 137492 h 608062"/>
                <a:gd name="connsiteX6" fmla="*/ 282847 w 595120"/>
                <a:gd name="connsiteY6" fmla="*/ 121235 h 608062"/>
                <a:gd name="connsiteX7" fmla="*/ 282847 w 595120"/>
                <a:gd name="connsiteY7" fmla="*/ 117765 h 608062"/>
                <a:gd name="connsiteX8" fmla="*/ 285924 w 595120"/>
                <a:gd name="connsiteY8" fmla="*/ 116080 h 608062"/>
                <a:gd name="connsiteX9" fmla="*/ 309552 w 595120"/>
                <a:gd name="connsiteY9" fmla="*/ 116080 h 608062"/>
                <a:gd name="connsiteX10" fmla="*/ 312629 w 595120"/>
                <a:gd name="connsiteY10" fmla="*/ 117765 h 608062"/>
                <a:gd name="connsiteX11" fmla="*/ 312629 w 595120"/>
                <a:gd name="connsiteY11" fmla="*/ 121235 h 608062"/>
                <a:gd name="connsiteX12" fmla="*/ 304390 w 595120"/>
                <a:gd name="connsiteY12" fmla="*/ 137492 h 608062"/>
                <a:gd name="connsiteX13" fmla="*/ 314118 w 595120"/>
                <a:gd name="connsiteY13" fmla="*/ 155137 h 608062"/>
                <a:gd name="connsiteX14" fmla="*/ 315111 w 595120"/>
                <a:gd name="connsiteY14" fmla="*/ 161977 h 608062"/>
                <a:gd name="connsiteX15" fmla="*/ 308063 w 595120"/>
                <a:gd name="connsiteY15" fmla="*/ 195186 h 608062"/>
                <a:gd name="connsiteX16" fmla="*/ 338342 w 595120"/>
                <a:gd name="connsiteY16" fmla="*/ 116080 h 608062"/>
                <a:gd name="connsiteX17" fmla="*/ 362466 w 595120"/>
                <a:gd name="connsiteY17" fmla="*/ 116080 h 608062"/>
                <a:gd name="connsiteX18" fmla="*/ 419748 w 595120"/>
                <a:gd name="connsiteY18" fmla="*/ 172882 h 608062"/>
                <a:gd name="connsiteX19" fmla="*/ 420145 w 595120"/>
                <a:gd name="connsiteY19" fmla="*/ 262991 h 608062"/>
                <a:gd name="connsiteX20" fmla="*/ 420641 w 595120"/>
                <a:gd name="connsiteY20" fmla="*/ 350324 h 608062"/>
                <a:gd name="connsiteX21" fmla="*/ 396517 w 595120"/>
                <a:gd name="connsiteY21" fmla="*/ 374611 h 608062"/>
                <a:gd name="connsiteX22" fmla="*/ 396418 w 595120"/>
                <a:gd name="connsiteY22" fmla="*/ 374611 h 608062"/>
                <a:gd name="connsiteX23" fmla="*/ 372195 w 595120"/>
                <a:gd name="connsiteY23" fmla="*/ 350523 h 608062"/>
                <a:gd name="connsiteX24" fmla="*/ 371798 w 595120"/>
                <a:gd name="connsiteY24" fmla="*/ 262793 h 608062"/>
                <a:gd name="connsiteX25" fmla="*/ 371301 w 595120"/>
                <a:gd name="connsiteY25" fmla="*/ 173179 h 608062"/>
                <a:gd name="connsiteX26" fmla="*/ 366139 w 595120"/>
                <a:gd name="connsiteY26" fmla="*/ 168421 h 608062"/>
                <a:gd name="connsiteX27" fmla="*/ 361274 w 595120"/>
                <a:gd name="connsiteY27" fmla="*/ 173476 h 608062"/>
                <a:gd name="connsiteX28" fmla="*/ 361771 w 595120"/>
                <a:gd name="connsiteY28" fmla="*/ 579116 h 608062"/>
                <a:gd name="connsiteX29" fmla="*/ 332683 w 595120"/>
                <a:gd name="connsiteY29" fmla="*/ 608062 h 608062"/>
                <a:gd name="connsiteX30" fmla="*/ 303695 w 595120"/>
                <a:gd name="connsiteY30" fmla="*/ 579116 h 608062"/>
                <a:gd name="connsiteX31" fmla="*/ 303695 w 595120"/>
                <a:gd name="connsiteY31" fmla="*/ 353695 h 608062"/>
                <a:gd name="connsiteX32" fmla="*/ 297440 w 595120"/>
                <a:gd name="connsiteY32" fmla="*/ 347450 h 608062"/>
                <a:gd name="connsiteX33" fmla="*/ 291186 w 595120"/>
                <a:gd name="connsiteY33" fmla="*/ 353695 h 608062"/>
                <a:gd name="connsiteX34" fmla="*/ 291186 w 595120"/>
                <a:gd name="connsiteY34" fmla="*/ 579116 h 608062"/>
                <a:gd name="connsiteX35" fmla="*/ 262098 w 595120"/>
                <a:gd name="connsiteY35" fmla="*/ 608062 h 608062"/>
                <a:gd name="connsiteX36" fmla="*/ 233110 w 595120"/>
                <a:gd name="connsiteY36" fmla="*/ 579116 h 608062"/>
                <a:gd name="connsiteX37" fmla="*/ 233110 w 595120"/>
                <a:gd name="connsiteY37" fmla="*/ 172386 h 608062"/>
                <a:gd name="connsiteX38" fmla="*/ 228940 w 595120"/>
                <a:gd name="connsiteY38" fmla="*/ 167727 h 608062"/>
                <a:gd name="connsiteX39" fmla="*/ 223976 w 595120"/>
                <a:gd name="connsiteY39" fmla="*/ 171395 h 608062"/>
                <a:gd name="connsiteX40" fmla="*/ 223381 w 595120"/>
                <a:gd name="connsiteY40" fmla="*/ 260017 h 608062"/>
                <a:gd name="connsiteX41" fmla="*/ 222884 w 595120"/>
                <a:gd name="connsiteY41" fmla="*/ 350523 h 608062"/>
                <a:gd name="connsiteX42" fmla="*/ 198661 w 595120"/>
                <a:gd name="connsiteY42" fmla="*/ 374611 h 608062"/>
                <a:gd name="connsiteX43" fmla="*/ 198562 w 595120"/>
                <a:gd name="connsiteY43" fmla="*/ 374611 h 608062"/>
                <a:gd name="connsiteX44" fmla="*/ 174537 w 595120"/>
                <a:gd name="connsiteY44" fmla="*/ 350324 h 608062"/>
                <a:gd name="connsiteX45" fmla="*/ 174934 w 595120"/>
                <a:gd name="connsiteY45" fmla="*/ 260711 h 608062"/>
                <a:gd name="connsiteX46" fmla="*/ 175431 w 595120"/>
                <a:gd name="connsiteY46" fmla="*/ 172882 h 608062"/>
                <a:gd name="connsiteX47" fmla="*/ 232613 w 595120"/>
                <a:gd name="connsiteY47" fmla="*/ 116080 h 608062"/>
                <a:gd name="connsiteX48" fmla="*/ 54022 w 595120"/>
                <a:gd name="connsiteY48" fmla="*/ 107683 h 608062"/>
                <a:gd name="connsiteX49" fmla="*/ 180436 w 595120"/>
                <a:gd name="connsiteY49" fmla="*/ 108080 h 608062"/>
                <a:gd name="connsiteX50" fmla="*/ 148957 w 595120"/>
                <a:gd name="connsiteY50" fmla="*/ 172807 h 608062"/>
                <a:gd name="connsiteX51" fmla="*/ 148063 w 595120"/>
                <a:gd name="connsiteY51" fmla="*/ 350236 h 608062"/>
                <a:gd name="connsiteX52" fmla="*/ 173783 w 595120"/>
                <a:gd name="connsiteY52" fmla="*/ 394444 h 608062"/>
                <a:gd name="connsiteX53" fmla="*/ 173783 w 595120"/>
                <a:gd name="connsiteY53" fmla="*/ 537379 h 608062"/>
                <a:gd name="connsiteX54" fmla="*/ 146871 w 595120"/>
                <a:gd name="connsiteY54" fmla="*/ 564241 h 608062"/>
                <a:gd name="connsiteX55" fmla="*/ 119960 w 595120"/>
                <a:gd name="connsiteY55" fmla="*/ 537379 h 608062"/>
                <a:gd name="connsiteX56" fmla="*/ 119960 w 595120"/>
                <a:gd name="connsiteY56" fmla="*/ 328231 h 608062"/>
                <a:gd name="connsiteX57" fmla="*/ 114101 w 595120"/>
                <a:gd name="connsiteY57" fmla="*/ 322482 h 608062"/>
                <a:gd name="connsiteX58" fmla="*/ 108341 w 595120"/>
                <a:gd name="connsiteY58" fmla="*/ 328231 h 608062"/>
                <a:gd name="connsiteX59" fmla="*/ 108341 w 595120"/>
                <a:gd name="connsiteY59" fmla="*/ 537379 h 608062"/>
                <a:gd name="connsiteX60" fmla="*/ 81330 w 595120"/>
                <a:gd name="connsiteY60" fmla="*/ 564241 h 608062"/>
                <a:gd name="connsiteX61" fmla="*/ 54419 w 595120"/>
                <a:gd name="connsiteY61" fmla="*/ 537379 h 608062"/>
                <a:gd name="connsiteX62" fmla="*/ 54419 w 595120"/>
                <a:gd name="connsiteY62" fmla="*/ 160714 h 608062"/>
                <a:gd name="connsiteX63" fmla="*/ 50149 w 595120"/>
                <a:gd name="connsiteY63" fmla="*/ 156352 h 608062"/>
                <a:gd name="connsiteX64" fmla="*/ 45779 w 595120"/>
                <a:gd name="connsiteY64" fmla="*/ 160714 h 608062"/>
                <a:gd name="connsiteX65" fmla="*/ 44886 w 595120"/>
                <a:gd name="connsiteY65" fmla="*/ 325356 h 608062"/>
                <a:gd name="connsiteX66" fmla="*/ 22443 w 595120"/>
                <a:gd name="connsiteY66" fmla="*/ 347659 h 608062"/>
                <a:gd name="connsiteX67" fmla="*/ 22343 w 595120"/>
                <a:gd name="connsiteY67" fmla="*/ 347659 h 608062"/>
                <a:gd name="connsiteX68" fmla="*/ 0 w 595120"/>
                <a:gd name="connsiteY68" fmla="*/ 325059 h 608062"/>
                <a:gd name="connsiteX69" fmla="*/ 894 w 595120"/>
                <a:gd name="connsiteY69" fmla="*/ 160516 h 608062"/>
                <a:gd name="connsiteX70" fmla="*/ 54022 w 595120"/>
                <a:gd name="connsiteY70" fmla="*/ 107683 h 608062"/>
                <a:gd name="connsiteX71" fmla="*/ 520495 w 595120"/>
                <a:gd name="connsiteY71" fmla="*/ 107634 h 608062"/>
                <a:gd name="connsiteX72" fmla="*/ 541197 w 595120"/>
                <a:gd name="connsiteY72" fmla="*/ 107641 h 608062"/>
                <a:gd name="connsiteX73" fmla="*/ 594325 w 595120"/>
                <a:gd name="connsiteY73" fmla="*/ 160478 h 608062"/>
                <a:gd name="connsiteX74" fmla="*/ 595120 w 595120"/>
                <a:gd name="connsiteY74" fmla="*/ 325037 h 608062"/>
                <a:gd name="connsiteX75" fmla="*/ 572776 w 595120"/>
                <a:gd name="connsiteY75" fmla="*/ 347639 h 608062"/>
                <a:gd name="connsiteX76" fmla="*/ 572677 w 595120"/>
                <a:gd name="connsiteY76" fmla="*/ 347639 h 608062"/>
                <a:gd name="connsiteX77" fmla="*/ 550234 w 595120"/>
                <a:gd name="connsiteY77" fmla="*/ 325334 h 608062"/>
                <a:gd name="connsiteX78" fmla="*/ 549340 w 595120"/>
                <a:gd name="connsiteY78" fmla="*/ 160677 h 608062"/>
                <a:gd name="connsiteX79" fmla="*/ 549340 w 595120"/>
                <a:gd name="connsiteY79" fmla="*/ 160578 h 608062"/>
                <a:gd name="connsiteX80" fmla="*/ 544673 w 595120"/>
                <a:gd name="connsiteY80" fmla="*/ 155918 h 608062"/>
                <a:gd name="connsiteX81" fmla="*/ 540006 w 595120"/>
                <a:gd name="connsiteY81" fmla="*/ 160578 h 608062"/>
                <a:gd name="connsiteX82" fmla="*/ 540502 w 595120"/>
                <a:gd name="connsiteY82" fmla="*/ 537377 h 608062"/>
                <a:gd name="connsiteX83" fmla="*/ 513492 w 595120"/>
                <a:gd name="connsiteY83" fmla="*/ 564241 h 608062"/>
                <a:gd name="connsiteX84" fmla="*/ 486580 w 595120"/>
                <a:gd name="connsiteY84" fmla="*/ 537377 h 608062"/>
                <a:gd name="connsiteX85" fmla="*/ 486580 w 595120"/>
                <a:gd name="connsiteY85" fmla="*/ 328209 h 608062"/>
                <a:gd name="connsiteX86" fmla="*/ 480820 w 595120"/>
                <a:gd name="connsiteY86" fmla="*/ 322459 h 608062"/>
                <a:gd name="connsiteX87" fmla="*/ 474961 w 595120"/>
                <a:gd name="connsiteY87" fmla="*/ 328209 h 608062"/>
                <a:gd name="connsiteX88" fmla="*/ 474961 w 595120"/>
                <a:gd name="connsiteY88" fmla="*/ 537377 h 608062"/>
                <a:gd name="connsiteX89" fmla="*/ 448050 w 595120"/>
                <a:gd name="connsiteY89" fmla="*/ 564241 h 608062"/>
                <a:gd name="connsiteX90" fmla="*/ 421138 w 595120"/>
                <a:gd name="connsiteY90" fmla="*/ 537377 h 608062"/>
                <a:gd name="connsiteX91" fmla="*/ 421138 w 595120"/>
                <a:gd name="connsiteY91" fmla="*/ 394627 h 608062"/>
                <a:gd name="connsiteX92" fmla="*/ 447057 w 595120"/>
                <a:gd name="connsiteY92" fmla="*/ 350216 h 608062"/>
                <a:gd name="connsiteX93" fmla="*/ 446163 w 595120"/>
                <a:gd name="connsiteY93" fmla="*/ 172771 h 608062"/>
                <a:gd name="connsiteX94" fmla="*/ 414783 w 595120"/>
                <a:gd name="connsiteY94" fmla="*/ 108038 h 608062"/>
                <a:gd name="connsiteX95" fmla="*/ 520495 w 595120"/>
                <a:gd name="connsiteY95" fmla="*/ 107634 h 608062"/>
                <a:gd name="connsiteX96" fmla="*/ 481094 w 595120"/>
                <a:gd name="connsiteY96" fmla="*/ 0 h 608062"/>
                <a:gd name="connsiteX97" fmla="*/ 527547 w 595120"/>
                <a:gd name="connsiteY97" fmla="*/ 46482 h 608062"/>
                <a:gd name="connsiteX98" fmla="*/ 511864 w 595120"/>
                <a:gd name="connsiteY98" fmla="*/ 81269 h 608062"/>
                <a:gd name="connsiteX99" fmla="*/ 481094 w 595120"/>
                <a:gd name="connsiteY99" fmla="*/ 92864 h 608062"/>
                <a:gd name="connsiteX100" fmla="*/ 450324 w 595120"/>
                <a:gd name="connsiteY100" fmla="*/ 81269 h 608062"/>
                <a:gd name="connsiteX101" fmla="*/ 434542 w 595120"/>
                <a:gd name="connsiteY101" fmla="*/ 46482 h 608062"/>
                <a:gd name="connsiteX102" fmla="*/ 481094 w 595120"/>
                <a:gd name="connsiteY102" fmla="*/ 0 h 608062"/>
                <a:gd name="connsiteX103" fmla="*/ 297750 w 595120"/>
                <a:gd name="connsiteY103" fmla="*/ 0 h 608062"/>
                <a:gd name="connsiteX104" fmla="*/ 301424 w 595120"/>
                <a:gd name="connsiteY104" fmla="*/ 99 h 608062"/>
                <a:gd name="connsiteX105" fmla="*/ 305097 w 595120"/>
                <a:gd name="connsiteY105" fmla="*/ 496 h 608062"/>
                <a:gd name="connsiteX106" fmla="*/ 308473 w 595120"/>
                <a:gd name="connsiteY106" fmla="*/ 1190 h 608062"/>
                <a:gd name="connsiteX107" fmla="*/ 310458 w 595120"/>
                <a:gd name="connsiteY107" fmla="*/ 1586 h 608062"/>
                <a:gd name="connsiteX108" fmla="*/ 316415 w 595120"/>
                <a:gd name="connsiteY108" fmla="*/ 3569 h 608062"/>
                <a:gd name="connsiteX109" fmla="*/ 347887 w 595120"/>
                <a:gd name="connsiteY109" fmla="*/ 50066 h 608062"/>
                <a:gd name="connsiteX110" fmla="*/ 329917 w 595120"/>
                <a:gd name="connsiteY110" fmla="*/ 88434 h 608062"/>
                <a:gd name="connsiteX111" fmla="*/ 328428 w 595120"/>
                <a:gd name="connsiteY111" fmla="*/ 89623 h 608062"/>
                <a:gd name="connsiteX112" fmla="*/ 297750 w 595120"/>
                <a:gd name="connsiteY112" fmla="*/ 100132 h 608062"/>
                <a:gd name="connsiteX113" fmla="*/ 267073 w 595120"/>
                <a:gd name="connsiteY113" fmla="*/ 89623 h 608062"/>
                <a:gd name="connsiteX114" fmla="*/ 264095 w 595120"/>
                <a:gd name="connsiteY114" fmla="*/ 87145 h 608062"/>
                <a:gd name="connsiteX115" fmla="*/ 262307 w 595120"/>
                <a:gd name="connsiteY115" fmla="*/ 85459 h 608062"/>
                <a:gd name="connsiteX116" fmla="*/ 257641 w 595120"/>
                <a:gd name="connsiteY116" fmla="*/ 80007 h 608062"/>
                <a:gd name="connsiteX117" fmla="*/ 256251 w 595120"/>
                <a:gd name="connsiteY117" fmla="*/ 78024 h 608062"/>
                <a:gd name="connsiteX118" fmla="*/ 253670 w 595120"/>
                <a:gd name="connsiteY118" fmla="*/ 73959 h 608062"/>
                <a:gd name="connsiteX119" fmla="*/ 251585 w 595120"/>
                <a:gd name="connsiteY119" fmla="*/ 69498 h 608062"/>
                <a:gd name="connsiteX120" fmla="*/ 249202 w 595120"/>
                <a:gd name="connsiteY120" fmla="*/ 62558 h 608062"/>
                <a:gd name="connsiteX121" fmla="*/ 247614 w 595120"/>
                <a:gd name="connsiteY121" fmla="*/ 50066 h 608062"/>
                <a:gd name="connsiteX122" fmla="*/ 269753 w 595120"/>
                <a:gd name="connsiteY122" fmla="*/ 8526 h 608062"/>
                <a:gd name="connsiteX123" fmla="*/ 273923 w 595120"/>
                <a:gd name="connsiteY123" fmla="*/ 6048 h 608062"/>
                <a:gd name="connsiteX124" fmla="*/ 278292 w 595120"/>
                <a:gd name="connsiteY124" fmla="*/ 3966 h 608062"/>
                <a:gd name="connsiteX125" fmla="*/ 280575 w 595120"/>
                <a:gd name="connsiteY125" fmla="*/ 3074 h 608062"/>
                <a:gd name="connsiteX126" fmla="*/ 285241 w 595120"/>
                <a:gd name="connsiteY126" fmla="*/ 1586 h 608062"/>
                <a:gd name="connsiteX127" fmla="*/ 287624 w 595120"/>
                <a:gd name="connsiteY127" fmla="*/ 992 h 608062"/>
                <a:gd name="connsiteX128" fmla="*/ 292687 w 595120"/>
                <a:gd name="connsiteY128" fmla="*/ 298 h 608062"/>
                <a:gd name="connsiteX129" fmla="*/ 297750 w 595120"/>
                <a:gd name="connsiteY129" fmla="*/ 0 h 608062"/>
                <a:gd name="connsiteX130" fmla="*/ 114407 w 595120"/>
                <a:gd name="connsiteY130" fmla="*/ 0 h 608062"/>
                <a:gd name="connsiteX131" fmla="*/ 160959 w 595120"/>
                <a:gd name="connsiteY131" fmla="*/ 46482 h 608062"/>
                <a:gd name="connsiteX132" fmla="*/ 160661 w 595120"/>
                <a:gd name="connsiteY132" fmla="*/ 51536 h 608062"/>
                <a:gd name="connsiteX133" fmla="*/ 159867 w 595120"/>
                <a:gd name="connsiteY133" fmla="*/ 56492 h 608062"/>
                <a:gd name="connsiteX134" fmla="*/ 159272 w 595120"/>
                <a:gd name="connsiteY134" fmla="*/ 58969 h 608062"/>
                <a:gd name="connsiteX135" fmla="*/ 145177 w 595120"/>
                <a:gd name="connsiteY135" fmla="*/ 81269 h 608062"/>
                <a:gd name="connsiteX136" fmla="*/ 114407 w 595120"/>
                <a:gd name="connsiteY136" fmla="*/ 92864 h 608062"/>
                <a:gd name="connsiteX137" fmla="*/ 83637 w 595120"/>
                <a:gd name="connsiteY137" fmla="*/ 81269 h 608062"/>
                <a:gd name="connsiteX138" fmla="*/ 81949 w 595120"/>
                <a:gd name="connsiteY138" fmla="*/ 79584 h 608062"/>
                <a:gd name="connsiteX139" fmla="*/ 69641 w 595120"/>
                <a:gd name="connsiteY139" fmla="*/ 58969 h 608062"/>
                <a:gd name="connsiteX140" fmla="*/ 69046 w 595120"/>
                <a:gd name="connsiteY140" fmla="*/ 56492 h 608062"/>
                <a:gd name="connsiteX141" fmla="*/ 68252 w 595120"/>
                <a:gd name="connsiteY141" fmla="*/ 51536 h 608062"/>
                <a:gd name="connsiteX142" fmla="*/ 67954 w 595120"/>
                <a:gd name="connsiteY142" fmla="*/ 46482 h 608062"/>
                <a:gd name="connsiteX143" fmla="*/ 114407 w 595120"/>
                <a:gd name="connsiteY143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595120" h="608062">
                  <a:moveTo>
                    <a:pt x="232613" y="116080"/>
                  </a:moveTo>
                  <a:lnTo>
                    <a:pt x="257134" y="116080"/>
                  </a:lnTo>
                  <a:cubicBezTo>
                    <a:pt x="260113" y="123713"/>
                    <a:pt x="283839" y="186760"/>
                    <a:pt x="287215" y="195186"/>
                  </a:cubicBezTo>
                  <a:lnTo>
                    <a:pt x="280961" y="161878"/>
                  </a:lnTo>
                  <a:cubicBezTo>
                    <a:pt x="280563" y="159598"/>
                    <a:pt x="280961" y="157219"/>
                    <a:pt x="282053" y="155137"/>
                  </a:cubicBezTo>
                  <a:lnTo>
                    <a:pt x="291782" y="137492"/>
                  </a:lnTo>
                  <a:lnTo>
                    <a:pt x="282847" y="121235"/>
                  </a:lnTo>
                  <a:cubicBezTo>
                    <a:pt x="282251" y="120145"/>
                    <a:pt x="282251" y="118856"/>
                    <a:pt x="282847" y="117765"/>
                  </a:cubicBezTo>
                  <a:cubicBezTo>
                    <a:pt x="283542" y="116675"/>
                    <a:pt x="284634" y="116080"/>
                    <a:pt x="285924" y="116080"/>
                  </a:cubicBezTo>
                  <a:lnTo>
                    <a:pt x="309552" y="116080"/>
                  </a:lnTo>
                  <a:cubicBezTo>
                    <a:pt x="310842" y="116080"/>
                    <a:pt x="312034" y="116675"/>
                    <a:pt x="312629" y="117765"/>
                  </a:cubicBezTo>
                  <a:cubicBezTo>
                    <a:pt x="313225" y="118856"/>
                    <a:pt x="313324" y="120145"/>
                    <a:pt x="312629" y="121235"/>
                  </a:cubicBezTo>
                  <a:lnTo>
                    <a:pt x="304390" y="137492"/>
                  </a:lnTo>
                  <a:lnTo>
                    <a:pt x="314118" y="155137"/>
                  </a:lnTo>
                  <a:cubicBezTo>
                    <a:pt x="315211" y="157219"/>
                    <a:pt x="315608" y="159598"/>
                    <a:pt x="315111" y="161977"/>
                  </a:cubicBezTo>
                  <a:lnTo>
                    <a:pt x="308063" y="195186"/>
                  </a:lnTo>
                  <a:cubicBezTo>
                    <a:pt x="311537" y="186165"/>
                    <a:pt x="335363" y="123912"/>
                    <a:pt x="338342" y="116080"/>
                  </a:cubicBezTo>
                  <a:lnTo>
                    <a:pt x="362466" y="116080"/>
                  </a:lnTo>
                  <a:cubicBezTo>
                    <a:pt x="393837" y="116080"/>
                    <a:pt x="419549" y="141557"/>
                    <a:pt x="419748" y="172882"/>
                  </a:cubicBezTo>
                  <a:lnTo>
                    <a:pt x="420145" y="262991"/>
                  </a:lnTo>
                  <a:lnTo>
                    <a:pt x="420641" y="350324"/>
                  </a:lnTo>
                  <a:cubicBezTo>
                    <a:pt x="420641" y="363707"/>
                    <a:pt x="409919" y="374512"/>
                    <a:pt x="396517" y="374611"/>
                  </a:cubicBezTo>
                  <a:lnTo>
                    <a:pt x="396418" y="374611"/>
                  </a:lnTo>
                  <a:cubicBezTo>
                    <a:pt x="383115" y="374611"/>
                    <a:pt x="372294" y="363905"/>
                    <a:pt x="372195" y="350523"/>
                  </a:cubicBezTo>
                  <a:lnTo>
                    <a:pt x="371798" y="262793"/>
                  </a:lnTo>
                  <a:lnTo>
                    <a:pt x="371301" y="173179"/>
                  </a:lnTo>
                  <a:cubicBezTo>
                    <a:pt x="371202" y="170403"/>
                    <a:pt x="368819" y="168322"/>
                    <a:pt x="366139" y="168421"/>
                  </a:cubicBezTo>
                  <a:cubicBezTo>
                    <a:pt x="363359" y="168520"/>
                    <a:pt x="361274" y="170800"/>
                    <a:pt x="361274" y="173476"/>
                  </a:cubicBezTo>
                  <a:cubicBezTo>
                    <a:pt x="361374" y="211939"/>
                    <a:pt x="361771" y="368663"/>
                    <a:pt x="361771" y="579116"/>
                  </a:cubicBezTo>
                  <a:cubicBezTo>
                    <a:pt x="361771" y="595076"/>
                    <a:pt x="348766" y="608062"/>
                    <a:pt x="332683" y="608062"/>
                  </a:cubicBezTo>
                  <a:cubicBezTo>
                    <a:pt x="316600" y="608062"/>
                    <a:pt x="303695" y="595076"/>
                    <a:pt x="303695" y="579116"/>
                  </a:cubicBezTo>
                  <a:lnTo>
                    <a:pt x="303695" y="353695"/>
                  </a:lnTo>
                  <a:cubicBezTo>
                    <a:pt x="303695" y="350324"/>
                    <a:pt x="300915" y="347450"/>
                    <a:pt x="297440" y="347450"/>
                  </a:cubicBezTo>
                  <a:cubicBezTo>
                    <a:pt x="293966" y="347450"/>
                    <a:pt x="291186" y="350324"/>
                    <a:pt x="291186" y="353695"/>
                  </a:cubicBezTo>
                  <a:lnTo>
                    <a:pt x="291186" y="579116"/>
                  </a:lnTo>
                  <a:cubicBezTo>
                    <a:pt x="291186" y="595076"/>
                    <a:pt x="278181" y="608062"/>
                    <a:pt x="262098" y="608062"/>
                  </a:cubicBezTo>
                  <a:cubicBezTo>
                    <a:pt x="246115" y="608062"/>
                    <a:pt x="233110" y="595076"/>
                    <a:pt x="233110" y="579116"/>
                  </a:cubicBezTo>
                  <a:lnTo>
                    <a:pt x="233110" y="172386"/>
                  </a:lnTo>
                  <a:cubicBezTo>
                    <a:pt x="233110" y="170007"/>
                    <a:pt x="231323" y="168024"/>
                    <a:pt x="228940" y="167727"/>
                  </a:cubicBezTo>
                  <a:cubicBezTo>
                    <a:pt x="226657" y="167529"/>
                    <a:pt x="224473" y="169115"/>
                    <a:pt x="223976" y="171395"/>
                  </a:cubicBezTo>
                  <a:cubicBezTo>
                    <a:pt x="223679" y="172683"/>
                    <a:pt x="223778" y="166934"/>
                    <a:pt x="223381" y="260017"/>
                  </a:cubicBezTo>
                  <a:lnTo>
                    <a:pt x="222884" y="350523"/>
                  </a:lnTo>
                  <a:cubicBezTo>
                    <a:pt x="222785" y="363905"/>
                    <a:pt x="211964" y="374611"/>
                    <a:pt x="198661" y="374611"/>
                  </a:cubicBezTo>
                  <a:lnTo>
                    <a:pt x="198562" y="374611"/>
                  </a:lnTo>
                  <a:cubicBezTo>
                    <a:pt x="185259" y="374512"/>
                    <a:pt x="174438" y="363707"/>
                    <a:pt x="174537" y="350324"/>
                  </a:cubicBezTo>
                  <a:lnTo>
                    <a:pt x="174934" y="260711"/>
                  </a:lnTo>
                  <a:lnTo>
                    <a:pt x="175431" y="172882"/>
                  </a:lnTo>
                  <a:cubicBezTo>
                    <a:pt x="175530" y="141656"/>
                    <a:pt x="201143" y="116080"/>
                    <a:pt x="232613" y="116080"/>
                  </a:cubicBezTo>
                  <a:close/>
                  <a:moveTo>
                    <a:pt x="54022" y="107683"/>
                  </a:moveTo>
                  <a:cubicBezTo>
                    <a:pt x="54022" y="107683"/>
                    <a:pt x="178450" y="107881"/>
                    <a:pt x="180436" y="108080"/>
                  </a:cubicBezTo>
                  <a:cubicBezTo>
                    <a:pt x="161370" y="123345"/>
                    <a:pt x="149056" y="146638"/>
                    <a:pt x="148957" y="172807"/>
                  </a:cubicBezTo>
                  <a:lnTo>
                    <a:pt x="148063" y="350236"/>
                  </a:lnTo>
                  <a:cubicBezTo>
                    <a:pt x="147963" y="369168"/>
                    <a:pt x="158390" y="385722"/>
                    <a:pt x="173783" y="394444"/>
                  </a:cubicBezTo>
                  <a:lnTo>
                    <a:pt x="173783" y="537379"/>
                  </a:lnTo>
                  <a:cubicBezTo>
                    <a:pt x="173783" y="552247"/>
                    <a:pt x="161767" y="564241"/>
                    <a:pt x="146871" y="564241"/>
                  </a:cubicBezTo>
                  <a:cubicBezTo>
                    <a:pt x="131975" y="564241"/>
                    <a:pt x="119960" y="552247"/>
                    <a:pt x="119960" y="537379"/>
                  </a:cubicBezTo>
                  <a:lnTo>
                    <a:pt x="119960" y="328231"/>
                  </a:lnTo>
                  <a:cubicBezTo>
                    <a:pt x="119960" y="325059"/>
                    <a:pt x="117378" y="322482"/>
                    <a:pt x="114101" y="322482"/>
                  </a:cubicBezTo>
                  <a:cubicBezTo>
                    <a:pt x="110923" y="322482"/>
                    <a:pt x="108341" y="325059"/>
                    <a:pt x="108341" y="328231"/>
                  </a:cubicBezTo>
                  <a:lnTo>
                    <a:pt x="108341" y="537379"/>
                  </a:lnTo>
                  <a:cubicBezTo>
                    <a:pt x="108341" y="552247"/>
                    <a:pt x="96226" y="564241"/>
                    <a:pt x="81330" y="564241"/>
                  </a:cubicBezTo>
                  <a:cubicBezTo>
                    <a:pt x="66534" y="564241"/>
                    <a:pt x="54419" y="552247"/>
                    <a:pt x="54419" y="537379"/>
                  </a:cubicBezTo>
                  <a:lnTo>
                    <a:pt x="54419" y="160714"/>
                  </a:lnTo>
                  <a:cubicBezTo>
                    <a:pt x="54419" y="158335"/>
                    <a:pt x="52532" y="156451"/>
                    <a:pt x="50149" y="156352"/>
                  </a:cubicBezTo>
                  <a:cubicBezTo>
                    <a:pt x="47765" y="156352"/>
                    <a:pt x="45779" y="158335"/>
                    <a:pt x="45779" y="160714"/>
                  </a:cubicBezTo>
                  <a:lnTo>
                    <a:pt x="44886" y="325356"/>
                  </a:lnTo>
                  <a:cubicBezTo>
                    <a:pt x="44886" y="337647"/>
                    <a:pt x="34856" y="347659"/>
                    <a:pt x="22443" y="347659"/>
                  </a:cubicBezTo>
                  <a:lnTo>
                    <a:pt x="22343" y="347659"/>
                  </a:lnTo>
                  <a:cubicBezTo>
                    <a:pt x="9930" y="347560"/>
                    <a:pt x="0" y="337449"/>
                    <a:pt x="0" y="325059"/>
                  </a:cubicBezTo>
                  <a:lnTo>
                    <a:pt x="894" y="160516"/>
                  </a:lnTo>
                  <a:cubicBezTo>
                    <a:pt x="993" y="131374"/>
                    <a:pt x="24826" y="107683"/>
                    <a:pt x="54022" y="107683"/>
                  </a:cubicBezTo>
                  <a:close/>
                  <a:moveTo>
                    <a:pt x="520495" y="107634"/>
                  </a:moveTo>
                  <a:cubicBezTo>
                    <a:pt x="532204" y="107635"/>
                    <a:pt x="540303" y="107641"/>
                    <a:pt x="541197" y="107641"/>
                  </a:cubicBezTo>
                  <a:cubicBezTo>
                    <a:pt x="570294" y="107641"/>
                    <a:pt x="594127" y="131334"/>
                    <a:pt x="594325" y="160478"/>
                  </a:cubicBezTo>
                  <a:lnTo>
                    <a:pt x="595120" y="325037"/>
                  </a:lnTo>
                  <a:cubicBezTo>
                    <a:pt x="595219" y="337428"/>
                    <a:pt x="585189" y="347540"/>
                    <a:pt x="572776" y="347639"/>
                  </a:cubicBezTo>
                  <a:lnTo>
                    <a:pt x="572677" y="347639"/>
                  </a:lnTo>
                  <a:cubicBezTo>
                    <a:pt x="560264" y="347639"/>
                    <a:pt x="550234" y="337627"/>
                    <a:pt x="550234" y="325334"/>
                  </a:cubicBezTo>
                  <a:lnTo>
                    <a:pt x="549340" y="160677"/>
                  </a:lnTo>
                  <a:lnTo>
                    <a:pt x="549340" y="160578"/>
                  </a:lnTo>
                  <a:cubicBezTo>
                    <a:pt x="549340" y="158000"/>
                    <a:pt x="547255" y="155918"/>
                    <a:pt x="544673" y="155918"/>
                  </a:cubicBezTo>
                  <a:cubicBezTo>
                    <a:pt x="542091" y="155918"/>
                    <a:pt x="540006" y="158000"/>
                    <a:pt x="540006" y="160578"/>
                  </a:cubicBezTo>
                  <a:cubicBezTo>
                    <a:pt x="540006" y="385408"/>
                    <a:pt x="540502" y="181693"/>
                    <a:pt x="540502" y="537377"/>
                  </a:cubicBezTo>
                  <a:cubicBezTo>
                    <a:pt x="540502" y="552246"/>
                    <a:pt x="528387" y="564241"/>
                    <a:pt x="513492" y="564241"/>
                  </a:cubicBezTo>
                  <a:cubicBezTo>
                    <a:pt x="498695" y="564241"/>
                    <a:pt x="486580" y="552246"/>
                    <a:pt x="486580" y="537377"/>
                  </a:cubicBezTo>
                  <a:lnTo>
                    <a:pt x="486580" y="328209"/>
                  </a:lnTo>
                  <a:cubicBezTo>
                    <a:pt x="486580" y="325037"/>
                    <a:pt x="483998" y="322459"/>
                    <a:pt x="480820" y="322459"/>
                  </a:cubicBezTo>
                  <a:cubicBezTo>
                    <a:pt x="477543" y="322459"/>
                    <a:pt x="474961" y="325037"/>
                    <a:pt x="474961" y="328209"/>
                  </a:cubicBezTo>
                  <a:lnTo>
                    <a:pt x="474961" y="537377"/>
                  </a:lnTo>
                  <a:cubicBezTo>
                    <a:pt x="474961" y="552246"/>
                    <a:pt x="462946" y="564241"/>
                    <a:pt x="448050" y="564241"/>
                  </a:cubicBezTo>
                  <a:cubicBezTo>
                    <a:pt x="433154" y="564241"/>
                    <a:pt x="421138" y="552246"/>
                    <a:pt x="421138" y="537377"/>
                  </a:cubicBezTo>
                  <a:lnTo>
                    <a:pt x="421138" y="394627"/>
                  </a:lnTo>
                  <a:cubicBezTo>
                    <a:pt x="436630" y="385904"/>
                    <a:pt x="447156" y="369250"/>
                    <a:pt x="447057" y="350216"/>
                  </a:cubicBezTo>
                  <a:lnTo>
                    <a:pt x="446163" y="172771"/>
                  </a:lnTo>
                  <a:cubicBezTo>
                    <a:pt x="446064" y="146600"/>
                    <a:pt x="433750" y="123304"/>
                    <a:pt x="414783" y="108038"/>
                  </a:cubicBezTo>
                  <a:cubicBezTo>
                    <a:pt x="417762" y="107666"/>
                    <a:pt x="485369" y="107629"/>
                    <a:pt x="520495" y="107634"/>
                  </a:cubicBezTo>
                  <a:close/>
                  <a:moveTo>
                    <a:pt x="481094" y="0"/>
                  </a:moveTo>
                  <a:cubicBezTo>
                    <a:pt x="506703" y="0"/>
                    <a:pt x="527547" y="20813"/>
                    <a:pt x="527547" y="46482"/>
                  </a:cubicBezTo>
                  <a:cubicBezTo>
                    <a:pt x="527547" y="60258"/>
                    <a:pt x="521492" y="72745"/>
                    <a:pt x="511864" y="81269"/>
                  </a:cubicBezTo>
                  <a:cubicBezTo>
                    <a:pt x="503626" y="88504"/>
                    <a:pt x="492906" y="92864"/>
                    <a:pt x="481094" y="92864"/>
                  </a:cubicBezTo>
                  <a:cubicBezTo>
                    <a:pt x="469282" y="92864"/>
                    <a:pt x="458463" y="88504"/>
                    <a:pt x="450324" y="81269"/>
                  </a:cubicBezTo>
                  <a:cubicBezTo>
                    <a:pt x="440696" y="72745"/>
                    <a:pt x="434542" y="60258"/>
                    <a:pt x="434542" y="46482"/>
                  </a:cubicBezTo>
                  <a:cubicBezTo>
                    <a:pt x="434542" y="20813"/>
                    <a:pt x="455386" y="0"/>
                    <a:pt x="481094" y="0"/>
                  </a:cubicBezTo>
                  <a:close/>
                  <a:moveTo>
                    <a:pt x="297750" y="0"/>
                  </a:moveTo>
                  <a:cubicBezTo>
                    <a:pt x="299041" y="0"/>
                    <a:pt x="300233" y="0"/>
                    <a:pt x="301424" y="99"/>
                  </a:cubicBezTo>
                  <a:cubicBezTo>
                    <a:pt x="302715" y="199"/>
                    <a:pt x="303906" y="397"/>
                    <a:pt x="305097" y="496"/>
                  </a:cubicBezTo>
                  <a:cubicBezTo>
                    <a:pt x="306189" y="694"/>
                    <a:pt x="307281" y="893"/>
                    <a:pt x="308473" y="1190"/>
                  </a:cubicBezTo>
                  <a:cubicBezTo>
                    <a:pt x="309068" y="1289"/>
                    <a:pt x="309763" y="1487"/>
                    <a:pt x="310458" y="1586"/>
                  </a:cubicBezTo>
                  <a:cubicBezTo>
                    <a:pt x="312444" y="2181"/>
                    <a:pt x="314430" y="2776"/>
                    <a:pt x="316415" y="3569"/>
                  </a:cubicBezTo>
                  <a:cubicBezTo>
                    <a:pt x="334881" y="11005"/>
                    <a:pt x="347887" y="28949"/>
                    <a:pt x="347887" y="50066"/>
                  </a:cubicBezTo>
                  <a:cubicBezTo>
                    <a:pt x="347887" y="65532"/>
                    <a:pt x="340937" y="79313"/>
                    <a:pt x="329917" y="88434"/>
                  </a:cubicBezTo>
                  <a:cubicBezTo>
                    <a:pt x="329421" y="88830"/>
                    <a:pt x="328924" y="89227"/>
                    <a:pt x="328428" y="89623"/>
                  </a:cubicBezTo>
                  <a:cubicBezTo>
                    <a:pt x="319989" y="96167"/>
                    <a:pt x="309366" y="100132"/>
                    <a:pt x="297750" y="100132"/>
                  </a:cubicBezTo>
                  <a:cubicBezTo>
                    <a:pt x="286234" y="100132"/>
                    <a:pt x="275611" y="96167"/>
                    <a:pt x="267073" y="89623"/>
                  </a:cubicBezTo>
                  <a:cubicBezTo>
                    <a:pt x="266080" y="88830"/>
                    <a:pt x="264988" y="88037"/>
                    <a:pt x="264095" y="87145"/>
                  </a:cubicBezTo>
                  <a:cubicBezTo>
                    <a:pt x="263499" y="86550"/>
                    <a:pt x="262903" y="86054"/>
                    <a:pt x="262307" y="85459"/>
                  </a:cubicBezTo>
                  <a:cubicBezTo>
                    <a:pt x="260620" y="83774"/>
                    <a:pt x="259031" y="81890"/>
                    <a:pt x="257641" y="80007"/>
                  </a:cubicBezTo>
                  <a:cubicBezTo>
                    <a:pt x="257145" y="79313"/>
                    <a:pt x="256648" y="78718"/>
                    <a:pt x="256251" y="78024"/>
                  </a:cubicBezTo>
                  <a:cubicBezTo>
                    <a:pt x="255259" y="76735"/>
                    <a:pt x="254464" y="75347"/>
                    <a:pt x="253670" y="73959"/>
                  </a:cubicBezTo>
                  <a:cubicBezTo>
                    <a:pt x="252876" y="72472"/>
                    <a:pt x="252181" y="71084"/>
                    <a:pt x="251585" y="69498"/>
                  </a:cubicBezTo>
                  <a:cubicBezTo>
                    <a:pt x="250592" y="67317"/>
                    <a:pt x="249798" y="64937"/>
                    <a:pt x="249202" y="62558"/>
                  </a:cubicBezTo>
                  <a:cubicBezTo>
                    <a:pt x="248210" y="58592"/>
                    <a:pt x="247614" y="54329"/>
                    <a:pt x="247614" y="50066"/>
                  </a:cubicBezTo>
                  <a:cubicBezTo>
                    <a:pt x="247614" y="32816"/>
                    <a:pt x="256450" y="17548"/>
                    <a:pt x="269753" y="8526"/>
                  </a:cubicBezTo>
                  <a:cubicBezTo>
                    <a:pt x="271044" y="7634"/>
                    <a:pt x="272434" y="6841"/>
                    <a:pt x="273923" y="6048"/>
                  </a:cubicBezTo>
                  <a:cubicBezTo>
                    <a:pt x="275313" y="5255"/>
                    <a:pt x="276802" y="4561"/>
                    <a:pt x="278292" y="3966"/>
                  </a:cubicBezTo>
                  <a:cubicBezTo>
                    <a:pt x="278987" y="3569"/>
                    <a:pt x="279781" y="3272"/>
                    <a:pt x="280575" y="3074"/>
                  </a:cubicBezTo>
                  <a:cubicBezTo>
                    <a:pt x="282064" y="2479"/>
                    <a:pt x="283653" y="1983"/>
                    <a:pt x="285241" y="1586"/>
                  </a:cubicBezTo>
                  <a:cubicBezTo>
                    <a:pt x="286035" y="1388"/>
                    <a:pt x="286830" y="1190"/>
                    <a:pt x="287624" y="992"/>
                  </a:cubicBezTo>
                  <a:cubicBezTo>
                    <a:pt x="289312" y="694"/>
                    <a:pt x="290999" y="397"/>
                    <a:pt x="292687" y="298"/>
                  </a:cubicBezTo>
                  <a:cubicBezTo>
                    <a:pt x="294375" y="99"/>
                    <a:pt x="296063" y="0"/>
                    <a:pt x="297750" y="0"/>
                  </a:cubicBezTo>
                  <a:close/>
                  <a:moveTo>
                    <a:pt x="114407" y="0"/>
                  </a:moveTo>
                  <a:cubicBezTo>
                    <a:pt x="140115" y="0"/>
                    <a:pt x="160959" y="20813"/>
                    <a:pt x="160959" y="46482"/>
                  </a:cubicBezTo>
                  <a:cubicBezTo>
                    <a:pt x="160959" y="48167"/>
                    <a:pt x="160860" y="49851"/>
                    <a:pt x="160661" y="51536"/>
                  </a:cubicBezTo>
                  <a:cubicBezTo>
                    <a:pt x="160463" y="53221"/>
                    <a:pt x="160165" y="54906"/>
                    <a:pt x="159867" y="56492"/>
                  </a:cubicBezTo>
                  <a:cubicBezTo>
                    <a:pt x="159669" y="57384"/>
                    <a:pt x="159470" y="58177"/>
                    <a:pt x="159272" y="58969"/>
                  </a:cubicBezTo>
                  <a:cubicBezTo>
                    <a:pt x="156790" y="67691"/>
                    <a:pt x="151827" y="75421"/>
                    <a:pt x="145177" y="81269"/>
                  </a:cubicBezTo>
                  <a:cubicBezTo>
                    <a:pt x="137038" y="88504"/>
                    <a:pt x="126219" y="92864"/>
                    <a:pt x="114407" y="92864"/>
                  </a:cubicBezTo>
                  <a:cubicBezTo>
                    <a:pt x="102595" y="92864"/>
                    <a:pt x="91875" y="88504"/>
                    <a:pt x="83637" y="81269"/>
                  </a:cubicBezTo>
                  <a:cubicBezTo>
                    <a:pt x="83041" y="80674"/>
                    <a:pt x="82446" y="80178"/>
                    <a:pt x="81949" y="79584"/>
                  </a:cubicBezTo>
                  <a:cubicBezTo>
                    <a:pt x="76192" y="73935"/>
                    <a:pt x="71825" y="66898"/>
                    <a:pt x="69641" y="58969"/>
                  </a:cubicBezTo>
                  <a:cubicBezTo>
                    <a:pt x="69443" y="58177"/>
                    <a:pt x="69244" y="57384"/>
                    <a:pt x="69046" y="56492"/>
                  </a:cubicBezTo>
                  <a:cubicBezTo>
                    <a:pt x="68649" y="54906"/>
                    <a:pt x="68450" y="53221"/>
                    <a:pt x="68252" y="51536"/>
                  </a:cubicBezTo>
                  <a:cubicBezTo>
                    <a:pt x="68053" y="49851"/>
                    <a:pt x="67954" y="48167"/>
                    <a:pt x="67954" y="46482"/>
                  </a:cubicBezTo>
                  <a:cubicBezTo>
                    <a:pt x="67954" y="20813"/>
                    <a:pt x="88798" y="0"/>
                    <a:pt x="11440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iṥlïḍè"/>
            <p:cNvSpPr txBox="1"/>
            <p:nvPr/>
          </p:nvSpPr>
          <p:spPr bwMode="auto">
            <a:xfrm>
              <a:off x="660400" y="3879591"/>
              <a:ext cx="10858500" cy="41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后台控制系统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 userDrawn="1"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19547" y="5134866"/>
            <a:ext cx="1152906" cy="10024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>
                  <a:lumMod val="8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fd1366ba-7641-464a-932f-5d857f1af7e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59918" y="1085850"/>
            <a:ext cx="10429110" cy="5057775"/>
            <a:chOff x="1059918" y="1085850"/>
            <a:chExt cx="10429110" cy="5057775"/>
          </a:xfrm>
        </p:grpSpPr>
        <p:grpSp>
          <p:nvGrpSpPr>
            <p:cNvPr id="6" name="î$ļïḑ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1059918" y="1085850"/>
              <a:ext cx="10429110" cy="4467345"/>
              <a:chOff x="1059918" y="1028700"/>
              <a:chExt cx="10429110" cy="4467345"/>
            </a:xfrm>
          </p:grpSpPr>
          <p:sp>
            <p:nvSpPr>
              <p:cNvPr id="10" name="išlïḋe"/>
              <p:cNvSpPr/>
              <p:nvPr/>
            </p:nvSpPr>
            <p:spPr bwMode="auto">
              <a:xfrm>
                <a:off x="1059918" y="1686790"/>
                <a:ext cx="2443859" cy="24438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" name="îṡḷïḑè"/>
              <p:cNvSpPr/>
              <p:nvPr/>
            </p:nvSpPr>
            <p:spPr bwMode="auto">
              <a:xfrm>
                <a:off x="1503145" y="2130015"/>
                <a:ext cx="1557409" cy="1557409"/>
              </a:xfrm>
              <a:prstGeom prst="ellipse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12" name="iṡ1ïďè"/>
              <p:cNvGrpSpPr/>
              <p:nvPr/>
            </p:nvGrpSpPr>
            <p:grpSpPr>
              <a:xfrm>
                <a:off x="3153571" y="1914547"/>
                <a:ext cx="3340223" cy="1988346"/>
                <a:chOff x="2864250" y="1742172"/>
                <a:chExt cx="1976635" cy="117663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7" name="îsļiḑé"/>
                <p:cNvSpPr/>
                <p:nvPr/>
              </p:nvSpPr>
              <p:spPr bwMode="auto">
                <a:xfrm rot="8100000" flipH="1">
                  <a:off x="2864250" y="1800627"/>
                  <a:ext cx="1059730" cy="1059728"/>
                </a:xfrm>
                <a:custGeom>
                  <a:avLst/>
                  <a:gdLst/>
                  <a:ahLst/>
                  <a:cxnLst>
                    <a:cxn ang="0">
                      <a:pos x="158" y="73"/>
                    </a:cxn>
                    <a:cxn ang="0">
                      <a:pos x="86" y="0"/>
                    </a:cxn>
                    <a:cxn ang="0">
                      <a:pos x="0" y="87"/>
                    </a:cxn>
                    <a:cxn ang="0">
                      <a:pos x="69" y="158"/>
                    </a:cxn>
                    <a:cxn ang="0">
                      <a:pos x="158" y="73"/>
                    </a:cxn>
                  </a:cxnLst>
                  <a:rect l="0" t="0" r="r" b="b"/>
                  <a:pathLst>
                    <a:path w="158" h="158">
                      <a:moveTo>
                        <a:pt x="158" y="73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51"/>
                        <a:pt x="50" y="86"/>
                        <a:pt x="0" y="87"/>
                      </a:cubicBezTo>
                      <a:cubicBezTo>
                        <a:pt x="69" y="158"/>
                        <a:pt x="69" y="158"/>
                        <a:pt x="69" y="158"/>
                      </a:cubicBezTo>
                      <a:cubicBezTo>
                        <a:pt x="71" y="107"/>
                        <a:pt x="107" y="73"/>
                        <a:pt x="158" y="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8" name="îśḷïdê"/>
                <p:cNvSpPr/>
                <p:nvPr/>
              </p:nvSpPr>
              <p:spPr bwMode="auto">
                <a:xfrm>
                  <a:off x="3664247" y="1742172"/>
                  <a:ext cx="1176638" cy="1176638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13" name="ïşľîḍé"/>
              <p:cNvGrpSpPr/>
              <p:nvPr/>
            </p:nvGrpSpPr>
            <p:grpSpPr>
              <a:xfrm>
                <a:off x="6208863" y="2071457"/>
                <a:ext cx="2789075" cy="1674531"/>
                <a:chOff x="4672271" y="1835025"/>
                <a:chExt cx="1650483" cy="990932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5" name="i$1íďe"/>
                <p:cNvSpPr/>
                <p:nvPr/>
              </p:nvSpPr>
              <p:spPr bwMode="auto">
                <a:xfrm rot="8100000" flipH="1">
                  <a:off x="4672271" y="1899389"/>
                  <a:ext cx="862206" cy="862204"/>
                </a:xfrm>
                <a:custGeom>
                  <a:avLst/>
                  <a:gdLst/>
                  <a:ahLst/>
                  <a:cxnLst>
                    <a:cxn ang="0">
                      <a:pos x="158" y="73"/>
                    </a:cxn>
                    <a:cxn ang="0">
                      <a:pos x="86" y="0"/>
                    </a:cxn>
                    <a:cxn ang="0">
                      <a:pos x="0" y="87"/>
                    </a:cxn>
                    <a:cxn ang="0">
                      <a:pos x="69" y="158"/>
                    </a:cxn>
                    <a:cxn ang="0">
                      <a:pos x="158" y="73"/>
                    </a:cxn>
                  </a:cxnLst>
                  <a:rect l="0" t="0" r="r" b="b"/>
                  <a:pathLst>
                    <a:path w="158" h="158">
                      <a:moveTo>
                        <a:pt x="158" y="73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51"/>
                        <a:pt x="50" y="86"/>
                        <a:pt x="0" y="87"/>
                      </a:cubicBezTo>
                      <a:cubicBezTo>
                        <a:pt x="69" y="158"/>
                        <a:pt x="69" y="158"/>
                        <a:pt x="69" y="158"/>
                      </a:cubicBezTo>
                      <a:cubicBezTo>
                        <a:pt x="71" y="107"/>
                        <a:pt x="107" y="73"/>
                        <a:pt x="158" y="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6" name="iṩļiḑê"/>
                <p:cNvSpPr/>
                <p:nvPr/>
              </p:nvSpPr>
              <p:spPr bwMode="auto">
                <a:xfrm>
                  <a:off x="5331822" y="1835025"/>
                  <a:ext cx="990932" cy="990932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14" name="iṧlïḋe"/>
              <p:cNvGrpSpPr/>
              <p:nvPr/>
            </p:nvGrpSpPr>
            <p:grpSpPr>
              <a:xfrm>
                <a:off x="8757968" y="2238159"/>
                <a:ext cx="2260943" cy="1341122"/>
                <a:chOff x="6414703" y="1981123"/>
                <a:chExt cx="1532523" cy="90904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3" name="ïšļïdê"/>
                <p:cNvSpPr/>
                <p:nvPr/>
              </p:nvSpPr>
              <p:spPr bwMode="auto">
                <a:xfrm rot="8100000" flipH="1">
                  <a:off x="6414703" y="2019786"/>
                  <a:ext cx="831722" cy="831720"/>
                </a:xfrm>
                <a:custGeom>
                  <a:avLst/>
                  <a:gdLst/>
                  <a:ahLst/>
                  <a:cxnLst>
                    <a:cxn ang="0">
                      <a:pos x="158" y="73"/>
                    </a:cxn>
                    <a:cxn ang="0">
                      <a:pos x="86" y="0"/>
                    </a:cxn>
                    <a:cxn ang="0">
                      <a:pos x="0" y="87"/>
                    </a:cxn>
                    <a:cxn ang="0">
                      <a:pos x="69" y="158"/>
                    </a:cxn>
                    <a:cxn ang="0">
                      <a:pos x="158" y="73"/>
                    </a:cxn>
                  </a:cxnLst>
                  <a:rect l="0" t="0" r="r" b="b"/>
                  <a:pathLst>
                    <a:path w="158" h="158">
                      <a:moveTo>
                        <a:pt x="158" y="73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51"/>
                        <a:pt x="50" y="86"/>
                        <a:pt x="0" y="87"/>
                      </a:cubicBezTo>
                      <a:cubicBezTo>
                        <a:pt x="69" y="158"/>
                        <a:pt x="69" y="158"/>
                        <a:pt x="69" y="158"/>
                      </a:cubicBezTo>
                      <a:cubicBezTo>
                        <a:pt x="71" y="107"/>
                        <a:pt x="107" y="73"/>
                        <a:pt x="158" y="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4" name="íš1ïḋe"/>
                <p:cNvSpPr/>
                <p:nvPr/>
              </p:nvSpPr>
              <p:spPr bwMode="auto">
                <a:xfrm>
                  <a:off x="7038181" y="1981123"/>
                  <a:ext cx="909045" cy="909045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15" name="ïşļîḑe"/>
              <p:cNvSpPr/>
              <p:nvPr/>
            </p:nvSpPr>
            <p:spPr bwMode="auto">
              <a:xfrm>
                <a:off x="7627103" y="2375153"/>
                <a:ext cx="1067135" cy="1067135"/>
              </a:xfrm>
              <a:prstGeom prst="ellipse">
                <a:avLst/>
              </a:prstGeom>
              <a:solidFill>
                <a:schemeClr val="accent3"/>
              </a:solidFill>
              <a:ln w="7620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16" name="ísļiḑe"/>
              <p:cNvGrpSpPr/>
              <p:nvPr/>
            </p:nvGrpSpPr>
            <p:grpSpPr>
              <a:xfrm>
                <a:off x="7915900" y="2645424"/>
                <a:ext cx="489543" cy="526565"/>
                <a:chOff x="4679950" y="2714626"/>
                <a:chExt cx="188913" cy="203200"/>
              </a:xfrm>
              <a:solidFill>
                <a:schemeClr val="bg1"/>
              </a:solidFill>
            </p:grpSpPr>
            <p:sp>
              <p:nvSpPr>
                <p:cNvPr id="60" name="ïṩḷíďe"/>
                <p:cNvSpPr/>
                <p:nvPr/>
              </p:nvSpPr>
              <p:spPr bwMode="auto">
                <a:xfrm>
                  <a:off x="4792663" y="2824163"/>
                  <a:ext cx="76200" cy="93663"/>
                </a:xfrm>
                <a:custGeom>
                  <a:avLst/>
                  <a:gdLst/>
                  <a:ahLst/>
                  <a:cxnLst>
                    <a:cxn ang="0">
                      <a:pos x="49" y="12"/>
                    </a:cxn>
                    <a:cxn ang="0">
                      <a:pos x="43" y="5"/>
                    </a:cxn>
                    <a:cxn ang="0">
                      <a:pos x="35" y="1"/>
                    </a:cxn>
                    <a:cxn ang="0">
                      <a:pos x="26" y="0"/>
                    </a:cxn>
                    <a:cxn ang="0">
                      <a:pos x="7" y="6"/>
                    </a:cxn>
                    <a:cxn ang="0">
                      <a:pos x="0" y="25"/>
                    </a:cxn>
                    <a:cxn ang="0">
                      <a:pos x="0" y="40"/>
                    </a:cxn>
                    <a:cxn ang="0">
                      <a:pos x="7" y="57"/>
                    </a:cxn>
                    <a:cxn ang="0">
                      <a:pos x="26" y="62"/>
                    </a:cxn>
                    <a:cxn ang="0">
                      <a:pos x="35" y="61"/>
                    </a:cxn>
                    <a:cxn ang="0">
                      <a:pos x="43" y="58"/>
                    </a:cxn>
                    <a:cxn ang="0">
                      <a:pos x="49" y="51"/>
                    </a:cxn>
                    <a:cxn ang="0">
                      <a:pos x="51" y="40"/>
                    </a:cxn>
                    <a:cxn ang="0">
                      <a:pos x="51" y="24"/>
                    </a:cxn>
                    <a:cxn ang="0">
                      <a:pos x="49" y="12"/>
                    </a:cxn>
                    <a:cxn ang="0">
                      <a:pos x="37" y="39"/>
                    </a:cxn>
                    <a:cxn ang="0">
                      <a:pos x="34" y="46"/>
                    </a:cxn>
                    <a:cxn ang="0">
                      <a:pos x="26" y="49"/>
                    </a:cxn>
                    <a:cxn ang="0">
                      <a:pos x="17" y="46"/>
                    </a:cxn>
                    <a:cxn ang="0">
                      <a:pos x="15" y="38"/>
                    </a:cxn>
                    <a:cxn ang="0">
                      <a:pos x="15" y="28"/>
                    </a:cxn>
                    <a:cxn ang="0">
                      <a:pos x="17" y="18"/>
                    </a:cxn>
                    <a:cxn ang="0">
                      <a:pos x="26" y="14"/>
                    </a:cxn>
                    <a:cxn ang="0">
                      <a:pos x="34" y="18"/>
                    </a:cxn>
                    <a:cxn ang="0">
                      <a:pos x="37" y="27"/>
                    </a:cxn>
                    <a:cxn ang="0">
                      <a:pos x="37" y="39"/>
                    </a:cxn>
                  </a:cxnLst>
                  <a:rect l="0" t="0" r="r" b="b"/>
                  <a:pathLst>
                    <a:path w="51" h="62">
                      <a:moveTo>
                        <a:pt x="49" y="12"/>
                      </a:moveTo>
                      <a:cubicBezTo>
                        <a:pt x="47" y="9"/>
                        <a:pt x="45" y="7"/>
                        <a:pt x="43" y="5"/>
                      </a:cubicBezTo>
                      <a:cubicBezTo>
                        <a:pt x="40" y="3"/>
                        <a:pt x="38" y="2"/>
                        <a:pt x="35" y="1"/>
                      </a:cubicBezTo>
                      <a:cubicBezTo>
                        <a:pt x="32" y="0"/>
                        <a:pt x="29" y="0"/>
                        <a:pt x="26" y="0"/>
                      </a:cubicBezTo>
                      <a:cubicBezTo>
                        <a:pt x="18" y="0"/>
                        <a:pt x="12" y="2"/>
                        <a:pt x="7" y="6"/>
                      </a:cubicBezTo>
                      <a:cubicBezTo>
                        <a:pt x="2" y="10"/>
                        <a:pt x="0" y="17"/>
                        <a:pt x="0" y="25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7"/>
                        <a:pt x="2" y="53"/>
                        <a:pt x="7" y="57"/>
                      </a:cubicBezTo>
                      <a:cubicBezTo>
                        <a:pt x="12" y="61"/>
                        <a:pt x="18" y="62"/>
                        <a:pt x="26" y="62"/>
                      </a:cubicBezTo>
                      <a:cubicBezTo>
                        <a:pt x="29" y="62"/>
                        <a:pt x="32" y="62"/>
                        <a:pt x="35" y="61"/>
                      </a:cubicBezTo>
                      <a:cubicBezTo>
                        <a:pt x="38" y="61"/>
                        <a:pt x="41" y="59"/>
                        <a:pt x="43" y="58"/>
                      </a:cubicBezTo>
                      <a:cubicBezTo>
                        <a:pt x="45" y="56"/>
                        <a:pt x="47" y="53"/>
                        <a:pt x="49" y="51"/>
                      </a:cubicBezTo>
                      <a:cubicBezTo>
                        <a:pt x="50" y="48"/>
                        <a:pt x="51" y="44"/>
                        <a:pt x="51" y="40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1" y="19"/>
                        <a:pt x="50" y="15"/>
                        <a:pt x="49" y="12"/>
                      </a:cubicBezTo>
                      <a:close/>
                      <a:moveTo>
                        <a:pt x="37" y="39"/>
                      </a:moveTo>
                      <a:cubicBezTo>
                        <a:pt x="37" y="41"/>
                        <a:pt x="36" y="43"/>
                        <a:pt x="34" y="46"/>
                      </a:cubicBezTo>
                      <a:cubicBezTo>
                        <a:pt x="33" y="48"/>
                        <a:pt x="30" y="49"/>
                        <a:pt x="26" y="49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5" y="44"/>
                        <a:pt x="15" y="41"/>
                        <a:pt x="15" y="38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5" y="24"/>
                        <a:pt x="15" y="20"/>
                        <a:pt x="17" y="18"/>
                      </a:cubicBezTo>
                      <a:cubicBezTo>
                        <a:pt x="19" y="15"/>
                        <a:pt x="22" y="14"/>
                        <a:pt x="26" y="14"/>
                      </a:cubicBezTo>
                      <a:cubicBezTo>
                        <a:pt x="30" y="14"/>
                        <a:pt x="33" y="15"/>
                        <a:pt x="34" y="18"/>
                      </a:cubicBezTo>
                      <a:cubicBezTo>
                        <a:pt x="36" y="21"/>
                        <a:pt x="37" y="24"/>
                        <a:pt x="37" y="27"/>
                      </a:cubicBezTo>
                      <a:lnTo>
                        <a:pt x="37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1" name="iṡľíḓe"/>
                <p:cNvSpPr/>
                <p:nvPr/>
              </p:nvSpPr>
              <p:spPr bwMode="auto">
                <a:xfrm>
                  <a:off x="4679950" y="2716213"/>
                  <a:ext cx="77788" cy="95250"/>
                </a:xfrm>
                <a:custGeom>
                  <a:avLst/>
                  <a:gdLst/>
                  <a:ahLst/>
                  <a:cxnLst>
                    <a:cxn ang="0">
                      <a:pos x="35" y="62"/>
                    </a:cxn>
                    <a:cxn ang="0">
                      <a:pos x="43" y="58"/>
                    </a:cxn>
                    <a:cxn ang="0">
                      <a:pos x="49" y="51"/>
                    </a:cxn>
                    <a:cxn ang="0">
                      <a:pos x="51" y="40"/>
                    </a:cxn>
                    <a:cxn ang="0">
                      <a:pos x="51" y="24"/>
                    </a:cxn>
                    <a:cxn ang="0">
                      <a:pos x="49" y="13"/>
                    </a:cxn>
                    <a:cxn ang="0">
                      <a:pos x="43" y="5"/>
                    </a:cxn>
                    <a:cxn ang="0">
                      <a:pos x="35" y="1"/>
                    </a:cxn>
                    <a:cxn ang="0">
                      <a:pos x="26" y="0"/>
                    </a:cxn>
                    <a:cxn ang="0">
                      <a:pos x="7" y="7"/>
                    </a:cxn>
                    <a:cxn ang="0">
                      <a:pos x="0" y="26"/>
                    </a:cxn>
                    <a:cxn ang="0">
                      <a:pos x="0" y="40"/>
                    </a:cxn>
                    <a:cxn ang="0">
                      <a:pos x="7" y="57"/>
                    </a:cxn>
                    <a:cxn ang="0">
                      <a:pos x="26" y="63"/>
                    </a:cxn>
                    <a:cxn ang="0">
                      <a:pos x="35" y="62"/>
                    </a:cxn>
                    <a:cxn ang="0">
                      <a:pos x="14" y="39"/>
                    </a:cxn>
                    <a:cxn ang="0">
                      <a:pos x="14" y="29"/>
                    </a:cxn>
                    <a:cxn ang="0">
                      <a:pos x="17" y="18"/>
                    </a:cxn>
                    <a:cxn ang="0">
                      <a:pos x="26" y="14"/>
                    </a:cxn>
                    <a:cxn ang="0">
                      <a:pos x="34" y="18"/>
                    </a:cxn>
                    <a:cxn ang="0">
                      <a:pos x="36" y="28"/>
                    </a:cxn>
                    <a:cxn ang="0">
                      <a:pos x="36" y="39"/>
                    </a:cxn>
                    <a:cxn ang="0">
                      <a:pos x="34" y="46"/>
                    </a:cxn>
                    <a:cxn ang="0">
                      <a:pos x="26" y="49"/>
                    </a:cxn>
                    <a:cxn ang="0">
                      <a:pos x="17" y="46"/>
                    </a:cxn>
                    <a:cxn ang="0">
                      <a:pos x="14" y="39"/>
                    </a:cxn>
                  </a:cxnLst>
                  <a:rect l="0" t="0" r="r" b="b"/>
                  <a:pathLst>
                    <a:path w="51" h="63">
                      <a:moveTo>
                        <a:pt x="35" y="62"/>
                      </a:moveTo>
                      <a:cubicBezTo>
                        <a:pt x="38" y="61"/>
                        <a:pt x="41" y="60"/>
                        <a:pt x="43" y="58"/>
                      </a:cubicBezTo>
                      <a:cubicBezTo>
                        <a:pt x="45" y="56"/>
                        <a:pt x="47" y="54"/>
                        <a:pt x="49" y="51"/>
                      </a:cubicBezTo>
                      <a:cubicBezTo>
                        <a:pt x="50" y="48"/>
                        <a:pt x="51" y="45"/>
                        <a:pt x="51" y="40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1" y="20"/>
                        <a:pt x="50" y="16"/>
                        <a:pt x="49" y="13"/>
                      </a:cubicBezTo>
                      <a:cubicBezTo>
                        <a:pt x="47" y="10"/>
                        <a:pt x="45" y="7"/>
                        <a:pt x="43" y="5"/>
                      </a:cubicBezTo>
                      <a:cubicBezTo>
                        <a:pt x="40" y="3"/>
                        <a:pt x="38" y="2"/>
                        <a:pt x="35" y="1"/>
                      </a:cubicBezTo>
                      <a:cubicBezTo>
                        <a:pt x="32" y="1"/>
                        <a:pt x="29" y="0"/>
                        <a:pt x="26" y="0"/>
                      </a:cubicBezTo>
                      <a:cubicBezTo>
                        <a:pt x="18" y="0"/>
                        <a:pt x="12" y="2"/>
                        <a:pt x="7" y="7"/>
                      </a:cubicBezTo>
                      <a:cubicBezTo>
                        <a:pt x="2" y="11"/>
                        <a:pt x="0" y="17"/>
                        <a:pt x="0" y="26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8"/>
                        <a:pt x="2" y="54"/>
                        <a:pt x="7" y="57"/>
                      </a:cubicBezTo>
                      <a:cubicBezTo>
                        <a:pt x="12" y="61"/>
                        <a:pt x="18" y="63"/>
                        <a:pt x="26" y="63"/>
                      </a:cubicBezTo>
                      <a:cubicBezTo>
                        <a:pt x="29" y="63"/>
                        <a:pt x="32" y="62"/>
                        <a:pt x="35" y="62"/>
                      </a:cubicBezTo>
                      <a:close/>
                      <a:moveTo>
                        <a:pt x="14" y="39"/>
                      </a:move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4" y="24"/>
                        <a:pt x="15" y="21"/>
                        <a:pt x="17" y="18"/>
                      </a:cubicBezTo>
                      <a:cubicBezTo>
                        <a:pt x="18" y="15"/>
                        <a:pt x="22" y="14"/>
                        <a:pt x="26" y="14"/>
                      </a:cubicBezTo>
                      <a:cubicBezTo>
                        <a:pt x="30" y="14"/>
                        <a:pt x="33" y="15"/>
                        <a:pt x="34" y="18"/>
                      </a:cubicBezTo>
                      <a:cubicBezTo>
                        <a:pt x="36" y="21"/>
                        <a:pt x="36" y="24"/>
                        <a:pt x="36" y="28"/>
                      </a:cubicBezTo>
                      <a:cubicBezTo>
                        <a:pt x="36" y="39"/>
                        <a:pt x="36" y="39"/>
                        <a:pt x="36" y="39"/>
                      </a:cubicBezTo>
                      <a:cubicBezTo>
                        <a:pt x="36" y="42"/>
                        <a:pt x="36" y="44"/>
                        <a:pt x="34" y="46"/>
                      </a:cubicBezTo>
                      <a:cubicBezTo>
                        <a:pt x="32" y="48"/>
                        <a:pt x="30" y="49"/>
                        <a:pt x="26" y="49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5" y="44"/>
                        <a:pt x="14" y="42"/>
                        <a:pt x="14" y="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2" name="ïŝļîḋé"/>
                <p:cNvSpPr/>
                <p:nvPr/>
              </p:nvSpPr>
              <p:spPr bwMode="auto">
                <a:xfrm>
                  <a:off x="4710113" y="2714626"/>
                  <a:ext cx="130175" cy="203200"/>
                </a:xfrm>
                <a:custGeom>
                  <a:avLst/>
                  <a:gdLst/>
                  <a:ahLst/>
                  <a:cxnLst>
                    <a:cxn ang="0">
                      <a:pos x="86" y="1"/>
                    </a:cxn>
                    <a:cxn ang="0">
                      <a:pos x="83" y="0"/>
                    </a:cxn>
                    <a:cxn ang="0">
                      <a:pos x="72" y="0"/>
                    </a:cxn>
                    <a:cxn ang="0">
                      <a:pos x="68" y="1"/>
                    </a:cxn>
                    <a:cxn ang="0">
                      <a:pos x="65" y="5"/>
                    </a:cxn>
                    <a:cxn ang="0">
                      <a:pos x="2" y="128"/>
                    </a:cxn>
                    <a:cxn ang="0">
                      <a:pos x="1" y="133"/>
                    </a:cxn>
                    <a:cxn ang="0">
                      <a:pos x="4" y="134"/>
                    </a:cxn>
                    <a:cxn ang="0">
                      <a:pos x="15" y="134"/>
                    </a:cxn>
                    <a:cxn ang="0">
                      <a:pos x="18" y="133"/>
                    </a:cxn>
                    <a:cxn ang="0">
                      <a:pos x="21" y="129"/>
                    </a:cxn>
                    <a:cxn ang="0">
                      <a:pos x="84" y="6"/>
                    </a:cxn>
                    <a:cxn ang="0">
                      <a:pos x="86" y="1"/>
                    </a:cxn>
                  </a:cxnLst>
                  <a:rect l="0" t="0" r="r" b="b"/>
                  <a:pathLst>
                    <a:path w="86" h="134">
                      <a:moveTo>
                        <a:pt x="86" y="1"/>
                      </a:moveTo>
                      <a:cubicBezTo>
                        <a:pt x="86" y="1"/>
                        <a:pt x="85" y="0"/>
                        <a:pt x="83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0" y="0"/>
                        <a:pt x="69" y="1"/>
                        <a:pt x="68" y="1"/>
                      </a:cubicBezTo>
                      <a:cubicBezTo>
                        <a:pt x="67" y="2"/>
                        <a:pt x="66" y="3"/>
                        <a:pt x="65" y="5"/>
                      </a:cubicBezTo>
                      <a:cubicBezTo>
                        <a:pt x="2" y="128"/>
                        <a:pt x="2" y="128"/>
                        <a:pt x="2" y="128"/>
                      </a:cubicBezTo>
                      <a:cubicBezTo>
                        <a:pt x="1" y="131"/>
                        <a:pt x="0" y="132"/>
                        <a:pt x="1" y="133"/>
                      </a:cubicBezTo>
                      <a:cubicBezTo>
                        <a:pt x="1" y="134"/>
                        <a:pt x="2" y="134"/>
                        <a:pt x="4" y="134"/>
                      </a:cubicBezTo>
                      <a:cubicBezTo>
                        <a:pt x="15" y="134"/>
                        <a:pt x="15" y="134"/>
                        <a:pt x="15" y="134"/>
                      </a:cubicBezTo>
                      <a:cubicBezTo>
                        <a:pt x="16" y="134"/>
                        <a:pt x="17" y="134"/>
                        <a:pt x="18" y="133"/>
                      </a:cubicBezTo>
                      <a:cubicBezTo>
                        <a:pt x="19" y="133"/>
                        <a:pt x="20" y="131"/>
                        <a:pt x="21" y="129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5" y="4"/>
                        <a:pt x="86" y="2"/>
                        <a:pt x="86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17" name="ïśľiḍé"/>
              <p:cNvGrpSpPr/>
              <p:nvPr/>
            </p:nvGrpSpPr>
            <p:grpSpPr>
              <a:xfrm>
                <a:off x="1789626" y="2672459"/>
                <a:ext cx="994285" cy="578069"/>
                <a:chOff x="4606925" y="2349501"/>
                <a:chExt cx="341313" cy="198438"/>
              </a:xfrm>
              <a:solidFill>
                <a:schemeClr val="bg1"/>
              </a:solidFill>
            </p:grpSpPr>
            <p:sp>
              <p:nvSpPr>
                <p:cNvPr id="51" name="ïṣ1iḍè"/>
                <p:cNvSpPr/>
                <p:nvPr/>
              </p:nvSpPr>
              <p:spPr bwMode="auto">
                <a:xfrm>
                  <a:off x="4779963" y="2466976"/>
                  <a:ext cx="1588" cy="158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2" name="ïsḻïḋe"/>
                <p:cNvSpPr/>
                <p:nvPr/>
              </p:nvSpPr>
              <p:spPr bwMode="auto">
                <a:xfrm>
                  <a:off x="4754563" y="2511426"/>
                  <a:ext cx="23813" cy="31750"/>
                </a:xfrm>
                <a:custGeom>
                  <a:avLst/>
                  <a:gdLst/>
                  <a:ahLst/>
                  <a:cxnLst>
                    <a:cxn ang="0">
                      <a:pos x="16" y="3"/>
                    </a:cxn>
                    <a:cxn ang="0">
                      <a:pos x="14" y="1"/>
                    </a:cxn>
                    <a:cxn ang="0">
                      <a:pos x="12" y="0"/>
                    </a:cxn>
                    <a:cxn ang="0">
                      <a:pos x="6" y="4"/>
                    </a:cxn>
                    <a:cxn ang="0">
                      <a:pos x="5" y="6"/>
                    </a:cxn>
                    <a:cxn ang="0">
                      <a:pos x="2" y="12"/>
                    </a:cxn>
                    <a:cxn ang="0">
                      <a:pos x="1" y="16"/>
                    </a:cxn>
                    <a:cxn ang="0">
                      <a:pos x="1" y="19"/>
                    </a:cxn>
                    <a:cxn ang="0">
                      <a:pos x="3" y="21"/>
                    </a:cxn>
                    <a:cxn ang="0">
                      <a:pos x="3" y="21"/>
                    </a:cxn>
                    <a:cxn ang="0">
                      <a:pos x="5" y="21"/>
                    </a:cxn>
                    <a:cxn ang="0">
                      <a:pos x="11" y="18"/>
                    </a:cxn>
                    <a:cxn ang="0">
                      <a:pos x="15" y="10"/>
                    </a:cxn>
                    <a:cxn ang="0">
                      <a:pos x="15" y="10"/>
                    </a:cxn>
                    <a:cxn ang="0">
                      <a:pos x="16" y="6"/>
                    </a:cxn>
                    <a:cxn ang="0">
                      <a:pos x="16" y="3"/>
                    </a:cxn>
                  </a:cxnLst>
                  <a:rect l="0" t="0" r="r" b="b"/>
                  <a:pathLst>
                    <a:path w="16" h="21">
                      <a:moveTo>
                        <a:pt x="16" y="3"/>
                      </a:moveTo>
                      <a:cubicBezTo>
                        <a:pt x="15" y="2"/>
                        <a:pt x="15" y="2"/>
                        <a:pt x="14" y="1"/>
                      </a:cubicBezTo>
                      <a:cubicBezTo>
                        <a:pt x="13" y="1"/>
                        <a:pt x="13" y="0"/>
                        <a:pt x="12" y="0"/>
                      </a:cubicBezTo>
                      <a:cubicBezTo>
                        <a:pt x="10" y="0"/>
                        <a:pt x="7" y="2"/>
                        <a:pt x="6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2" y="11"/>
                        <a:pt x="2" y="12"/>
                      </a:cubicBezTo>
                      <a:cubicBezTo>
                        <a:pt x="1" y="13"/>
                        <a:pt x="1" y="14"/>
                        <a:pt x="1" y="16"/>
                      </a:cubicBezTo>
                      <a:cubicBezTo>
                        <a:pt x="0" y="17"/>
                        <a:pt x="1" y="18"/>
                        <a:pt x="1" y="19"/>
                      </a:cubicBezTo>
                      <a:cubicBezTo>
                        <a:pt x="2" y="19"/>
                        <a:pt x="2" y="20"/>
                        <a:pt x="3" y="21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4" y="21"/>
                        <a:pt x="4" y="21"/>
                        <a:pt x="5" y="21"/>
                      </a:cubicBezTo>
                      <a:cubicBezTo>
                        <a:pt x="7" y="21"/>
                        <a:pt x="10" y="20"/>
                        <a:pt x="11" y="18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6" y="9"/>
                        <a:pt x="16" y="7"/>
                        <a:pt x="16" y="6"/>
                      </a:cubicBezTo>
                      <a:cubicBezTo>
                        <a:pt x="16" y="5"/>
                        <a:pt x="16" y="4"/>
                        <a:pt x="16" y="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3" name="îṩḻíḋe"/>
                <p:cNvSpPr/>
                <p:nvPr/>
              </p:nvSpPr>
              <p:spPr bwMode="auto">
                <a:xfrm>
                  <a:off x="4733925" y="2487613"/>
                  <a:ext cx="31750" cy="46038"/>
                </a:xfrm>
                <a:custGeom>
                  <a:avLst/>
                  <a:gdLst/>
                  <a:ahLst/>
                  <a:cxnLst>
                    <a:cxn ang="0">
                      <a:pos x="20" y="10"/>
                    </a:cxn>
                    <a:cxn ang="0">
                      <a:pos x="21" y="10"/>
                    </a:cxn>
                    <a:cxn ang="0">
                      <a:pos x="21" y="7"/>
                    </a:cxn>
                    <a:cxn ang="0">
                      <a:pos x="21" y="3"/>
                    </a:cxn>
                    <a:cxn ang="0">
                      <a:pos x="18" y="0"/>
                    </a:cxn>
                    <a:cxn ang="0">
                      <a:pos x="16" y="0"/>
                    </a:cxn>
                    <a:cxn ang="0">
                      <a:pos x="10" y="3"/>
                    </a:cxn>
                    <a:cxn ang="0">
                      <a:pos x="1" y="21"/>
                    </a:cxn>
                    <a:cxn ang="0">
                      <a:pos x="1" y="27"/>
                    </a:cxn>
                    <a:cxn ang="0">
                      <a:pos x="4" y="29"/>
                    </a:cxn>
                    <a:cxn ang="0">
                      <a:pos x="6" y="30"/>
                    </a:cxn>
                    <a:cxn ang="0">
                      <a:pos x="13" y="27"/>
                    </a:cxn>
                    <a:cxn ang="0">
                      <a:pos x="15" y="21"/>
                    </a:cxn>
                    <a:cxn ang="0">
                      <a:pos x="20" y="10"/>
                    </a:cxn>
                  </a:cxnLst>
                  <a:rect l="0" t="0" r="r" b="b"/>
                  <a:pathLst>
                    <a:path w="22" h="30">
                      <a:moveTo>
                        <a:pt x="20" y="10"/>
                      </a:move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9"/>
                        <a:pt x="21" y="8"/>
                        <a:pt x="21" y="7"/>
                      </a:cubicBezTo>
                      <a:cubicBezTo>
                        <a:pt x="22" y="5"/>
                        <a:pt x="21" y="4"/>
                        <a:pt x="21" y="3"/>
                      </a:cubicBezTo>
                      <a:cubicBezTo>
                        <a:pt x="20" y="2"/>
                        <a:pt x="19" y="1"/>
                        <a:pt x="18" y="0"/>
                      </a:cubicBezTo>
                      <a:cubicBezTo>
                        <a:pt x="17" y="0"/>
                        <a:pt x="17" y="0"/>
                        <a:pt x="16" y="0"/>
                      </a:cubicBezTo>
                      <a:cubicBezTo>
                        <a:pt x="14" y="0"/>
                        <a:pt x="11" y="1"/>
                        <a:pt x="10" y="3"/>
                      </a:cubicBezTo>
                      <a:cubicBezTo>
                        <a:pt x="9" y="4"/>
                        <a:pt x="1" y="21"/>
                        <a:pt x="1" y="21"/>
                      </a:cubicBezTo>
                      <a:cubicBezTo>
                        <a:pt x="0" y="24"/>
                        <a:pt x="1" y="25"/>
                        <a:pt x="1" y="27"/>
                      </a:cubicBezTo>
                      <a:cubicBezTo>
                        <a:pt x="2" y="28"/>
                        <a:pt x="3" y="29"/>
                        <a:pt x="4" y="29"/>
                      </a:cubicBezTo>
                      <a:cubicBezTo>
                        <a:pt x="5" y="30"/>
                        <a:pt x="5" y="30"/>
                        <a:pt x="6" y="30"/>
                      </a:cubicBezTo>
                      <a:cubicBezTo>
                        <a:pt x="8" y="30"/>
                        <a:pt x="11" y="29"/>
                        <a:pt x="13" y="27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lnTo>
                        <a:pt x="2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4" name="iṡḻíḓê"/>
                <p:cNvSpPr/>
                <p:nvPr/>
              </p:nvSpPr>
              <p:spPr bwMode="auto">
                <a:xfrm>
                  <a:off x="4697413" y="2471738"/>
                  <a:ext cx="20638" cy="31750"/>
                </a:xfrm>
                <a:custGeom>
                  <a:avLst/>
                  <a:gdLst/>
                  <a:ahLst/>
                  <a:cxnLst>
                    <a:cxn ang="0">
                      <a:pos x="14" y="8"/>
                    </a:cxn>
                    <a:cxn ang="0">
                      <a:pos x="13" y="3"/>
                    </a:cxn>
                    <a:cxn ang="0">
                      <a:pos x="9" y="0"/>
                    </a:cxn>
                    <a:cxn ang="0">
                      <a:pos x="9" y="0"/>
                    </a:cxn>
                    <a:cxn ang="0">
                      <a:pos x="8" y="0"/>
                    </a:cxn>
                    <a:cxn ang="0">
                      <a:pos x="4" y="2"/>
                    </a:cxn>
                    <a:cxn ang="0">
                      <a:pos x="1" y="6"/>
                    </a:cxn>
                    <a:cxn ang="0">
                      <a:pos x="1" y="6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1" y="18"/>
                    </a:cxn>
                    <a:cxn ang="0">
                      <a:pos x="5" y="20"/>
                    </a:cxn>
                    <a:cxn ang="0">
                      <a:pos x="6" y="21"/>
                    </a:cxn>
                    <a:cxn ang="0">
                      <a:pos x="11" y="18"/>
                    </a:cxn>
                    <a:cxn ang="0">
                      <a:pos x="14" y="9"/>
                    </a:cxn>
                    <a:cxn ang="0">
                      <a:pos x="14" y="8"/>
                    </a:cxn>
                  </a:cxnLst>
                  <a:rect l="0" t="0" r="r" b="b"/>
                  <a:pathLst>
                    <a:path w="14" h="21">
                      <a:moveTo>
                        <a:pt x="14" y="8"/>
                      </a:moveTo>
                      <a:cubicBezTo>
                        <a:pt x="14" y="6"/>
                        <a:pt x="14" y="4"/>
                        <a:pt x="13" y="3"/>
                      </a:cubicBezTo>
                      <a:cubicBezTo>
                        <a:pt x="12" y="2"/>
                        <a:pt x="11" y="1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7" y="0"/>
                        <a:pt x="5" y="1"/>
                        <a:pt x="4" y="2"/>
                      </a:cubicBezTo>
                      <a:cubicBezTo>
                        <a:pt x="3" y="3"/>
                        <a:pt x="2" y="4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0" y="15"/>
                        <a:pt x="0" y="17"/>
                        <a:pt x="1" y="18"/>
                      </a:cubicBezTo>
                      <a:cubicBezTo>
                        <a:pt x="2" y="19"/>
                        <a:pt x="3" y="20"/>
                        <a:pt x="5" y="20"/>
                      </a:cubicBezTo>
                      <a:cubicBezTo>
                        <a:pt x="5" y="20"/>
                        <a:pt x="5" y="21"/>
                        <a:pt x="6" y="21"/>
                      </a:cubicBezTo>
                      <a:cubicBezTo>
                        <a:pt x="7" y="21"/>
                        <a:pt x="10" y="20"/>
                        <a:pt x="11" y="18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8"/>
                        <a:pt x="14" y="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5" name="íṧ1ïďé"/>
                <p:cNvSpPr/>
                <p:nvPr/>
              </p:nvSpPr>
              <p:spPr bwMode="auto">
                <a:xfrm>
                  <a:off x="4714875" y="2479676"/>
                  <a:ext cx="26988" cy="39688"/>
                </a:xfrm>
                <a:custGeom>
                  <a:avLst/>
                  <a:gdLst/>
                  <a:ahLst/>
                  <a:cxnLst>
                    <a:cxn ang="0">
                      <a:pos x="18" y="7"/>
                    </a:cxn>
                    <a:cxn ang="0">
                      <a:pos x="17" y="3"/>
                    </a:cxn>
                    <a:cxn ang="0">
                      <a:pos x="15" y="1"/>
                    </a:cxn>
                    <a:cxn ang="0">
                      <a:pos x="15" y="1"/>
                    </a:cxn>
                    <a:cxn ang="0">
                      <a:pos x="13" y="0"/>
                    </a:cxn>
                    <a:cxn ang="0">
                      <a:pos x="6" y="5"/>
                    </a:cxn>
                    <a:cxn ang="0">
                      <a:pos x="6" y="5"/>
                    </a:cxn>
                    <a:cxn ang="0">
                      <a:pos x="1" y="16"/>
                    </a:cxn>
                    <a:cxn ang="0">
                      <a:pos x="0" y="20"/>
                    </a:cxn>
                    <a:cxn ang="0">
                      <a:pos x="1" y="24"/>
                    </a:cxn>
                    <a:cxn ang="0">
                      <a:pos x="3" y="26"/>
                    </a:cxn>
                    <a:cxn ang="0">
                      <a:pos x="3" y="26"/>
                    </a:cxn>
                    <a:cxn ang="0">
                      <a:pos x="5" y="26"/>
                    </a:cxn>
                    <a:cxn ang="0">
                      <a:pos x="11" y="23"/>
                    </a:cxn>
                    <a:cxn ang="0">
                      <a:pos x="17" y="11"/>
                    </a:cxn>
                    <a:cxn ang="0">
                      <a:pos x="18" y="7"/>
                    </a:cxn>
                  </a:cxnLst>
                  <a:rect l="0" t="0" r="r" b="b"/>
                  <a:pathLst>
                    <a:path w="18" h="27">
                      <a:moveTo>
                        <a:pt x="18" y="7"/>
                      </a:moveTo>
                      <a:cubicBezTo>
                        <a:pt x="18" y="6"/>
                        <a:pt x="18" y="4"/>
                        <a:pt x="17" y="3"/>
                      </a:cubicBezTo>
                      <a:cubicBezTo>
                        <a:pt x="17" y="2"/>
                        <a:pt x="16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0" y="0"/>
                        <a:pt x="7" y="2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0" y="17"/>
                        <a:pt x="0" y="19"/>
                        <a:pt x="0" y="20"/>
                      </a:cubicBezTo>
                      <a:cubicBezTo>
                        <a:pt x="0" y="21"/>
                        <a:pt x="0" y="22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4" y="26"/>
                        <a:pt x="4" y="26"/>
                        <a:pt x="5" y="26"/>
                      </a:cubicBezTo>
                      <a:cubicBezTo>
                        <a:pt x="7" y="27"/>
                        <a:pt x="9" y="26"/>
                        <a:pt x="11" y="23"/>
                      </a:cubicBezTo>
                      <a:cubicBezTo>
                        <a:pt x="11" y="23"/>
                        <a:pt x="17" y="11"/>
                        <a:pt x="17" y="11"/>
                      </a:cubicBezTo>
                      <a:cubicBezTo>
                        <a:pt x="18" y="8"/>
                        <a:pt x="18" y="7"/>
                        <a:pt x="18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6" name="íśļïḓê"/>
                <p:cNvSpPr/>
                <p:nvPr/>
              </p:nvSpPr>
              <p:spPr bwMode="auto">
                <a:xfrm>
                  <a:off x="4606925" y="2352676"/>
                  <a:ext cx="76200" cy="122238"/>
                </a:xfrm>
                <a:custGeom>
                  <a:avLst/>
                  <a:gdLst/>
                  <a:ahLst/>
                  <a:cxnLst>
                    <a:cxn ang="0">
                      <a:pos x="26" y="66"/>
                    </a:cxn>
                    <a:cxn ang="0">
                      <a:pos x="50" y="13"/>
                    </a:cxn>
                    <a:cxn ang="0">
                      <a:pos x="29" y="0"/>
                    </a:cxn>
                    <a:cxn ang="0">
                      <a:pos x="1" y="65"/>
                    </a:cxn>
                    <a:cxn ang="0">
                      <a:pos x="25" y="78"/>
                    </a:cxn>
                    <a:cxn ang="0">
                      <a:pos x="36" y="73"/>
                    </a:cxn>
                    <a:cxn ang="0">
                      <a:pos x="33" y="71"/>
                    </a:cxn>
                    <a:cxn ang="0">
                      <a:pos x="26" y="66"/>
                    </a:cxn>
                  </a:cxnLst>
                  <a:rect l="0" t="0" r="r" b="b"/>
                  <a:pathLst>
                    <a:path w="50" h="80">
                      <a:moveTo>
                        <a:pt x="26" y="66"/>
                      </a:moveTo>
                      <a:cubicBezTo>
                        <a:pt x="29" y="27"/>
                        <a:pt x="50" y="13"/>
                        <a:pt x="50" y="13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0" y="23"/>
                        <a:pt x="1" y="65"/>
                        <a:pt x="1" y="65"/>
                      </a:cubicBezTo>
                      <a:cubicBezTo>
                        <a:pt x="25" y="78"/>
                        <a:pt x="25" y="78"/>
                        <a:pt x="25" y="78"/>
                      </a:cubicBezTo>
                      <a:cubicBezTo>
                        <a:pt x="29" y="80"/>
                        <a:pt x="36" y="73"/>
                        <a:pt x="36" y="73"/>
                      </a:cubicBezTo>
                      <a:cubicBezTo>
                        <a:pt x="33" y="71"/>
                        <a:pt x="33" y="71"/>
                        <a:pt x="33" y="71"/>
                      </a:cubicBezTo>
                      <a:cubicBezTo>
                        <a:pt x="26" y="79"/>
                        <a:pt x="26" y="71"/>
                        <a:pt x="26" y="6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7" name="ïŝḻíḑê"/>
                <p:cNvSpPr/>
                <p:nvPr/>
              </p:nvSpPr>
              <p:spPr bwMode="auto">
                <a:xfrm>
                  <a:off x="4868863" y="2349501"/>
                  <a:ext cx="79375" cy="120650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14"/>
                    </a:cxn>
                    <a:cxn ang="0">
                      <a:pos x="24" y="64"/>
                    </a:cxn>
                    <a:cxn ang="0">
                      <a:pos x="17" y="70"/>
                    </a:cxn>
                    <a:cxn ang="0">
                      <a:pos x="14" y="72"/>
                    </a:cxn>
                    <a:cxn ang="0">
                      <a:pos x="25" y="76"/>
                    </a:cxn>
                    <a:cxn ang="0">
                      <a:pos x="50" y="63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52" h="79">
                      <a:moveTo>
                        <a:pt x="21" y="0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21" y="26"/>
                        <a:pt x="24" y="64"/>
                      </a:cubicBezTo>
                      <a:cubicBezTo>
                        <a:pt x="23" y="69"/>
                        <a:pt x="23" y="78"/>
                        <a:pt x="17" y="70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72"/>
                        <a:pt x="20" y="79"/>
                        <a:pt x="25" y="76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3"/>
                        <a:pt x="52" y="23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8" name="i$1íḓè"/>
                <p:cNvSpPr/>
                <p:nvPr/>
              </p:nvSpPr>
              <p:spPr bwMode="auto">
                <a:xfrm>
                  <a:off x="4700588" y="2371726"/>
                  <a:ext cx="193675" cy="176213"/>
                </a:xfrm>
                <a:custGeom>
                  <a:avLst/>
                  <a:gdLst/>
                  <a:ahLst/>
                  <a:cxnLst>
                    <a:cxn ang="0">
                      <a:pos x="117" y="61"/>
                    </a:cxn>
                    <a:cxn ang="0">
                      <a:pos x="118" y="58"/>
                    </a:cxn>
                    <a:cxn ang="0">
                      <a:pos x="111" y="8"/>
                    </a:cxn>
                    <a:cxn ang="0">
                      <a:pos x="58" y="0"/>
                    </a:cxn>
                    <a:cxn ang="0">
                      <a:pos x="23" y="5"/>
                    </a:cxn>
                    <a:cxn ang="0">
                      <a:pos x="17" y="8"/>
                    </a:cxn>
                    <a:cxn ang="0">
                      <a:pos x="1" y="24"/>
                    </a:cxn>
                    <a:cxn ang="0">
                      <a:pos x="24" y="28"/>
                    </a:cxn>
                    <a:cxn ang="0">
                      <a:pos x="31" y="22"/>
                    </a:cxn>
                    <a:cxn ang="0">
                      <a:pos x="51" y="23"/>
                    </a:cxn>
                    <a:cxn ang="0">
                      <a:pos x="93" y="51"/>
                    </a:cxn>
                    <a:cxn ang="0">
                      <a:pos x="116" y="69"/>
                    </a:cxn>
                    <a:cxn ang="0">
                      <a:pos x="116" y="72"/>
                    </a:cxn>
                    <a:cxn ang="0">
                      <a:pos x="113" y="76"/>
                    </a:cxn>
                    <a:cxn ang="0">
                      <a:pos x="109" y="76"/>
                    </a:cxn>
                    <a:cxn ang="0">
                      <a:pos x="103" y="72"/>
                    </a:cxn>
                    <a:cxn ang="0">
                      <a:pos x="99" y="70"/>
                    </a:cxn>
                    <a:cxn ang="0">
                      <a:pos x="73" y="59"/>
                    </a:cxn>
                    <a:cxn ang="0">
                      <a:pos x="101" y="78"/>
                    </a:cxn>
                    <a:cxn ang="0">
                      <a:pos x="103" y="83"/>
                    </a:cxn>
                    <a:cxn ang="0">
                      <a:pos x="100" y="88"/>
                    </a:cxn>
                    <a:cxn ang="0">
                      <a:pos x="96" y="88"/>
                    </a:cxn>
                    <a:cxn ang="0">
                      <a:pos x="79" y="79"/>
                    </a:cxn>
                    <a:cxn ang="0">
                      <a:pos x="71" y="74"/>
                    </a:cxn>
                    <a:cxn ang="0">
                      <a:pos x="66" y="75"/>
                    </a:cxn>
                    <a:cxn ang="0">
                      <a:pos x="69" y="80"/>
                    </a:cxn>
                    <a:cxn ang="0">
                      <a:pos x="83" y="88"/>
                    </a:cxn>
                    <a:cxn ang="0">
                      <a:pos x="86" y="92"/>
                    </a:cxn>
                    <a:cxn ang="0">
                      <a:pos x="86" y="98"/>
                    </a:cxn>
                    <a:cxn ang="0">
                      <a:pos x="82" y="100"/>
                    </a:cxn>
                    <a:cxn ang="0">
                      <a:pos x="79" y="99"/>
                    </a:cxn>
                    <a:cxn ang="0">
                      <a:pos x="71" y="95"/>
                    </a:cxn>
                    <a:cxn ang="0">
                      <a:pos x="62" y="91"/>
                    </a:cxn>
                    <a:cxn ang="0">
                      <a:pos x="59" y="96"/>
                    </a:cxn>
                    <a:cxn ang="0">
                      <a:pos x="69" y="101"/>
                    </a:cxn>
                    <a:cxn ang="0">
                      <a:pos x="71" y="106"/>
                    </a:cxn>
                    <a:cxn ang="0">
                      <a:pos x="69" y="110"/>
                    </a:cxn>
                    <a:cxn ang="0">
                      <a:pos x="67" y="110"/>
                    </a:cxn>
                    <a:cxn ang="0">
                      <a:pos x="65" y="110"/>
                    </a:cxn>
                    <a:cxn ang="0">
                      <a:pos x="51" y="110"/>
                    </a:cxn>
                    <a:cxn ang="0">
                      <a:pos x="63" y="116"/>
                    </a:cxn>
                    <a:cxn ang="0">
                      <a:pos x="63" y="116"/>
                    </a:cxn>
                    <a:cxn ang="0">
                      <a:pos x="63" y="116"/>
                    </a:cxn>
                    <a:cxn ang="0">
                      <a:pos x="69" y="117"/>
                    </a:cxn>
                    <a:cxn ang="0">
                      <a:pos x="76" y="112"/>
                    </a:cxn>
                    <a:cxn ang="0">
                      <a:pos x="77" y="106"/>
                    </a:cxn>
                    <a:cxn ang="0">
                      <a:pos x="82" y="106"/>
                    </a:cxn>
                    <a:cxn ang="0">
                      <a:pos x="82" y="106"/>
                    </a:cxn>
                    <a:cxn ang="0">
                      <a:pos x="91" y="102"/>
                    </a:cxn>
                    <a:cxn ang="0">
                      <a:pos x="93" y="94"/>
                    </a:cxn>
                    <a:cxn ang="0">
                      <a:pos x="102" y="94"/>
                    </a:cxn>
                    <a:cxn ang="0">
                      <a:pos x="110" y="83"/>
                    </a:cxn>
                    <a:cxn ang="0">
                      <a:pos x="111" y="83"/>
                    </a:cxn>
                    <a:cxn ang="0">
                      <a:pos x="117" y="81"/>
                    </a:cxn>
                    <a:cxn ang="0">
                      <a:pos x="122" y="74"/>
                    </a:cxn>
                    <a:cxn ang="0">
                      <a:pos x="121" y="65"/>
                    </a:cxn>
                  </a:cxnLst>
                  <a:rect l="0" t="0" r="r" b="b"/>
                  <a:pathLst>
                    <a:path w="129" h="117">
                      <a:moveTo>
                        <a:pt x="118" y="61"/>
                      </a:moveTo>
                      <a:cubicBezTo>
                        <a:pt x="117" y="61"/>
                        <a:pt x="117" y="61"/>
                        <a:pt x="117" y="61"/>
                      </a:cubicBezTo>
                      <a:cubicBezTo>
                        <a:pt x="114" y="59"/>
                        <a:pt x="114" y="59"/>
                        <a:pt x="114" y="59"/>
                      </a:cubicBezTo>
                      <a:cubicBezTo>
                        <a:pt x="116" y="58"/>
                        <a:pt x="118" y="58"/>
                        <a:pt x="118" y="58"/>
                      </a:cubicBezTo>
                      <a:cubicBezTo>
                        <a:pt x="124" y="55"/>
                        <a:pt x="129" y="52"/>
                        <a:pt x="129" y="52"/>
                      </a:cubicBezTo>
                      <a:cubicBezTo>
                        <a:pt x="129" y="25"/>
                        <a:pt x="111" y="8"/>
                        <a:pt x="111" y="8"/>
                      </a:cubicBezTo>
                      <a:cubicBezTo>
                        <a:pt x="111" y="8"/>
                        <a:pt x="104" y="13"/>
                        <a:pt x="98" y="14"/>
                      </a:cubicBezTo>
                      <a:cubicBezTo>
                        <a:pt x="92" y="14"/>
                        <a:pt x="59" y="0"/>
                        <a:pt x="58" y="0"/>
                      </a:cubicBezTo>
                      <a:cubicBezTo>
                        <a:pt x="58" y="0"/>
                        <a:pt x="53" y="1"/>
                        <a:pt x="52" y="1"/>
                      </a:cubicBezTo>
                      <a:cubicBezTo>
                        <a:pt x="51" y="1"/>
                        <a:pt x="27" y="5"/>
                        <a:pt x="23" y="5"/>
                      </a:cubicBezTo>
                      <a:cubicBezTo>
                        <a:pt x="21" y="5"/>
                        <a:pt x="20" y="5"/>
                        <a:pt x="20" y="6"/>
                      </a:cubicBezTo>
                      <a:cubicBezTo>
                        <a:pt x="19" y="6"/>
                        <a:pt x="18" y="6"/>
                        <a:pt x="17" y="8"/>
                      </a:cubicBezTo>
                      <a:cubicBezTo>
                        <a:pt x="15" y="9"/>
                        <a:pt x="14" y="11"/>
                        <a:pt x="12" y="13"/>
                      </a:cubicBezTo>
                      <a:cubicBezTo>
                        <a:pt x="9" y="16"/>
                        <a:pt x="5" y="21"/>
                        <a:pt x="1" y="24"/>
                      </a:cubicBezTo>
                      <a:cubicBezTo>
                        <a:pt x="1" y="24"/>
                        <a:pt x="0" y="25"/>
                        <a:pt x="0" y="26"/>
                      </a:cubicBezTo>
                      <a:cubicBezTo>
                        <a:pt x="2" y="30"/>
                        <a:pt x="12" y="38"/>
                        <a:pt x="24" y="28"/>
                      </a:cubicBezTo>
                      <a:cubicBezTo>
                        <a:pt x="28" y="25"/>
                        <a:pt x="30" y="22"/>
                        <a:pt x="31" y="22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31" y="21"/>
                        <a:pt x="32" y="21"/>
                        <a:pt x="32" y="21"/>
                      </a:cubicBezTo>
                      <a:cubicBezTo>
                        <a:pt x="51" y="23"/>
                        <a:pt x="51" y="23"/>
                        <a:pt x="51" y="23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93" y="51"/>
                        <a:pt x="93" y="51"/>
                        <a:pt x="93" y="51"/>
                      </a:cubicBezTo>
                      <a:cubicBezTo>
                        <a:pt x="114" y="66"/>
                        <a:pt x="114" y="66"/>
                        <a:pt x="114" y="66"/>
                      </a:cubicBezTo>
                      <a:cubicBezTo>
                        <a:pt x="115" y="67"/>
                        <a:pt x="115" y="68"/>
                        <a:pt x="116" y="69"/>
                      </a:cubicBezTo>
                      <a:cubicBezTo>
                        <a:pt x="116" y="69"/>
                        <a:pt x="116" y="70"/>
                        <a:pt x="116" y="71"/>
                      </a:cubicBezTo>
                      <a:cubicBezTo>
                        <a:pt x="116" y="71"/>
                        <a:pt x="116" y="72"/>
                        <a:pt x="116" y="72"/>
                      </a:cubicBezTo>
                      <a:cubicBezTo>
                        <a:pt x="116" y="73"/>
                        <a:pt x="116" y="74"/>
                        <a:pt x="115" y="74"/>
                      </a:cubicBezTo>
                      <a:cubicBezTo>
                        <a:pt x="115" y="75"/>
                        <a:pt x="114" y="75"/>
                        <a:pt x="113" y="76"/>
                      </a:cubicBezTo>
                      <a:cubicBezTo>
                        <a:pt x="113" y="76"/>
                        <a:pt x="112" y="76"/>
                        <a:pt x="111" y="76"/>
                      </a:cubicBezTo>
                      <a:cubicBezTo>
                        <a:pt x="111" y="76"/>
                        <a:pt x="110" y="76"/>
                        <a:pt x="109" y="76"/>
                      </a:cubicBezTo>
                      <a:cubicBezTo>
                        <a:pt x="103" y="72"/>
                        <a:pt x="103" y="72"/>
                        <a:pt x="103" y="72"/>
                      </a:cubicBezTo>
                      <a:cubicBezTo>
                        <a:pt x="103" y="72"/>
                        <a:pt x="103" y="72"/>
                        <a:pt x="103" y="72"/>
                      </a:cubicBezTo>
                      <a:cubicBezTo>
                        <a:pt x="99" y="70"/>
                        <a:pt x="99" y="70"/>
                        <a:pt x="99" y="70"/>
                      </a:cubicBezTo>
                      <a:cubicBezTo>
                        <a:pt x="99" y="70"/>
                        <a:pt x="99" y="70"/>
                        <a:pt x="99" y="70"/>
                      </a:cubicBezTo>
                      <a:cubicBezTo>
                        <a:pt x="77" y="58"/>
                        <a:pt x="77" y="58"/>
                        <a:pt x="77" y="58"/>
                      </a:cubicBezTo>
                      <a:cubicBezTo>
                        <a:pt x="76" y="57"/>
                        <a:pt x="74" y="58"/>
                        <a:pt x="73" y="59"/>
                      </a:cubicBezTo>
                      <a:cubicBezTo>
                        <a:pt x="72" y="61"/>
                        <a:pt x="73" y="63"/>
                        <a:pt x="74" y="64"/>
                      </a:cubicBezTo>
                      <a:cubicBezTo>
                        <a:pt x="101" y="78"/>
                        <a:pt x="101" y="78"/>
                        <a:pt x="101" y="78"/>
                      </a:cubicBezTo>
                      <a:cubicBezTo>
                        <a:pt x="101" y="78"/>
                        <a:pt x="102" y="79"/>
                        <a:pt x="102" y="80"/>
                      </a:cubicBezTo>
                      <a:cubicBezTo>
                        <a:pt x="103" y="81"/>
                        <a:pt x="103" y="82"/>
                        <a:pt x="103" y="83"/>
                      </a:cubicBezTo>
                      <a:cubicBezTo>
                        <a:pt x="103" y="84"/>
                        <a:pt x="103" y="85"/>
                        <a:pt x="102" y="87"/>
                      </a:cubicBezTo>
                      <a:cubicBezTo>
                        <a:pt x="102" y="87"/>
                        <a:pt x="101" y="88"/>
                        <a:pt x="100" y="88"/>
                      </a:cubicBezTo>
                      <a:cubicBezTo>
                        <a:pt x="99" y="88"/>
                        <a:pt x="99" y="88"/>
                        <a:pt x="98" y="88"/>
                      </a:cubicBezTo>
                      <a:cubicBezTo>
                        <a:pt x="98" y="88"/>
                        <a:pt x="97" y="88"/>
                        <a:pt x="96" y="88"/>
                      </a:cubicBezTo>
                      <a:cubicBezTo>
                        <a:pt x="96" y="88"/>
                        <a:pt x="94" y="87"/>
                        <a:pt x="92" y="86"/>
                      </a:cubicBezTo>
                      <a:cubicBezTo>
                        <a:pt x="89" y="84"/>
                        <a:pt x="83" y="81"/>
                        <a:pt x="79" y="79"/>
                      </a:cubicBezTo>
                      <a:cubicBezTo>
                        <a:pt x="77" y="77"/>
                        <a:pt x="74" y="76"/>
                        <a:pt x="73" y="75"/>
                      </a:cubicBezTo>
                      <a:cubicBezTo>
                        <a:pt x="72" y="75"/>
                        <a:pt x="71" y="75"/>
                        <a:pt x="71" y="74"/>
                      </a:cubicBezTo>
                      <a:cubicBezTo>
                        <a:pt x="70" y="74"/>
                        <a:pt x="70" y="74"/>
                        <a:pt x="70" y="74"/>
                      </a:cubicBezTo>
                      <a:cubicBezTo>
                        <a:pt x="68" y="73"/>
                        <a:pt x="67" y="73"/>
                        <a:pt x="66" y="75"/>
                      </a:cubicBezTo>
                      <a:cubicBezTo>
                        <a:pt x="65" y="77"/>
                        <a:pt x="65" y="79"/>
                        <a:pt x="67" y="79"/>
                      </a:cubicBezTo>
                      <a:cubicBezTo>
                        <a:pt x="67" y="80"/>
                        <a:pt x="68" y="80"/>
                        <a:pt x="69" y="80"/>
                      </a:cubicBezTo>
                      <a:cubicBezTo>
                        <a:pt x="71" y="82"/>
                        <a:pt x="77" y="85"/>
                        <a:pt x="83" y="88"/>
                      </a:cubicBezTo>
                      <a:cubicBezTo>
                        <a:pt x="83" y="88"/>
                        <a:pt x="83" y="88"/>
                        <a:pt x="83" y="88"/>
                      </a:cubicBezTo>
                      <a:cubicBezTo>
                        <a:pt x="83" y="88"/>
                        <a:pt x="84" y="89"/>
                        <a:pt x="84" y="89"/>
                      </a:cubicBezTo>
                      <a:cubicBezTo>
                        <a:pt x="85" y="90"/>
                        <a:pt x="86" y="91"/>
                        <a:pt x="86" y="92"/>
                      </a:cubicBezTo>
                      <a:cubicBezTo>
                        <a:pt x="87" y="93"/>
                        <a:pt x="87" y="94"/>
                        <a:pt x="87" y="95"/>
                      </a:cubicBezTo>
                      <a:cubicBezTo>
                        <a:pt x="87" y="96"/>
                        <a:pt x="87" y="97"/>
                        <a:pt x="86" y="98"/>
                      </a:cubicBezTo>
                      <a:cubicBezTo>
                        <a:pt x="86" y="99"/>
                        <a:pt x="85" y="99"/>
                        <a:pt x="84" y="100"/>
                      </a:cubicBezTo>
                      <a:cubicBezTo>
                        <a:pt x="83" y="100"/>
                        <a:pt x="82" y="100"/>
                        <a:pt x="82" y="100"/>
                      </a:cubicBezTo>
                      <a:cubicBezTo>
                        <a:pt x="82" y="100"/>
                        <a:pt x="82" y="100"/>
                        <a:pt x="82" y="100"/>
                      </a:cubicBezTo>
                      <a:cubicBezTo>
                        <a:pt x="81" y="100"/>
                        <a:pt x="80" y="100"/>
                        <a:pt x="79" y="99"/>
                      </a:cubicBezTo>
                      <a:cubicBezTo>
                        <a:pt x="72" y="96"/>
                        <a:pt x="72" y="96"/>
                        <a:pt x="72" y="96"/>
                      </a:cubicBezTo>
                      <a:cubicBezTo>
                        <a:pt x="72" y="96"/>
                        <a:pt x="71" y="95"/>
                        <a:pt x="71" y="95"/>
                      </a:cubicBezTo>
                      <a:cubicBezTo>
                        <a:pt x="71" y="95"/>
                        <a:pt x="70" y="95"/>
                        <a:pt x="70" y="95"/>
                      </a:cubicBezTo>
                      <a:cubicBezTo>
                        <a:pt x="62" y="91"/>
                        <a:pt x="62" y="91"/>
                        <a:pt x="62" y="91"/>
                      </a:cubicBezTo>
                      <a:cubicBezTo>
                        <a:pt x="61" y="90"/>
                        <a:pt x="59" y="91"/>
                        <a:pt x="58" y="92"/>
                      </a:cubicBezTo>
                      <a:cubicBezTo>
                        <a:pt x="57" y="94"/>
                        <a:pt x="58" y="96"/>
                        <a:pt x="59" y="96"/>
                      </a:cubicBezTo>
                      <a:cubicBezTo>
                        <a:pt x="69" y="101"/>
                        <a:pt x="69" y="101"/>
                        <a:pt x="69" y="101"/>
                      </a:cubicBezTo>
                      <a:cubicBezTo>
                        <a:pt x="69" y="101"/>
                        <a:pt x="69" y="101"/>
                        <a:pt x="69" y="101"/>
                      </a:cubicBezTo>
                      <a:cubicBezTo>
                        <a:pt x="70" y="102"/>
                        <a:pt x="70" y="103"/>
                        <a:pt x="71" y="104"/>
                      </a:cubicBezTo>
                      <a:cubicBezTo>
                        <a:pt x="71" y="104"/>
                        <a:pt x="71" y="105"/>
                        <a:pt x="71" y="106"/>
                      </a:cubicBezTo>
                      <a:cubicBezTo>
                        <a:pt x="71" y="107"/>
                        <a:pt x="71" y="108"/>
                        <a:pt x="70" y="109"/>
                      </a:cubicBezTo>
                      <a:cubicBezTo>
                        <a:pt x="70" y="109"/>
                        <a:pt x="70" y="110"/>
                        <a:pt x="69" y="110"/>
                      </a:cubicBezTo>
                      <a:cubicBezTo>
                        <a:pt x="68" y="110"/>
                        <a:pt x="68" y="110"/>
                        <a:pt x="68" y="110"/>
                      </a:cubicBezTo>
                      <a:cubicBezTo>
                        <a:pt x="67" y="110"/>
                        <a:pt x="67" y="110"/>
                        <a:pt x="67" y="110"/>
                      </a:cubicBezTo>
                      <a:cubicBezTo>
                        <a:pt x="67" y="110"/>
                        <a:pt x="66" y="110"/>
                        <a:pt x="65" y="110"/>
                      </a:cubicBezTo>
                      <a:cubicBezTo>
                        <a:pt x="65" y="110"/>
                        <a:pt x="65" y="110"/>
                        <a:pt x="65" y="110"/>
                      </a:cubicBezTo>
                      <a:cubicBezTo>
                        <a:pt x="54" y="105"/>
                        <a:pt x="54" y="105"/>
                        <a:pt x="54" y="105"/>
                      </a:cubicBezTo>
                      <a:cubicBezTo>
                        <a:pt x="54" y="105"/>
                        <a:pt x="52" y="108"/>
                        <a:pt x="51" y="110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4" y="116"/>
                        <a:pt x="66" y="117"/>
                        <a:pt x="67" y="117"/>
                      </a:cubicBezTo>
                      <a:cubicBezTo>
                        <a:pt x="68" y="117"/>
                        <a:pt x="68" y="117"/>
                        <a:pt x="69" y="117"/>
                      </a:cubicBezTo>
                      <a:cubicBezTo>
                        <a:pt x="70" y="116"/>
                        <a:pt x="71" y="116"/>
                        <a:pt x="72" y="115"/>
                      </a:cubicBezTo>
                      <a:cubicBezTo>
                        <a:pt x="73" y="115"/>
                        <a:pt x="75" y="114"/>
                        <a:pt x="76" y="112"/>
                      </a:cubicBezTo>
                      <a:cubicBezTo>
                        <a:pt x="77" y="110"/>
                        <a:pt x="77" y="108"/>
                        <a:pt x="77" y="106"/>
                      </a:cubicBezTo>
                      <a:cubicBezTo>
                        <a:pt x="77" y="106"/>
                        <a:pt x="77" y="106"/>
                        <a:pt x="77" y="106"/>
                      </a:cubicBezTo>
                      <a:cubicBezTo>
                        <a:pt x="79" y="106"/>
                        <a:pt x="80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4" y="106"/>
                        <a:pt x="86" y="106"/>
                      </a:cubicBezTo>
                      <a:cubicBezTo>
                        <a:pt x="88" y="105"/>
                        <a:pt x="90" y="104"/>
                        <a:pt x="91" y="102"/>
                      </a:cubicBezTo>
                      <a:cubicBezTo>
                        <a:pt x="93" y="99"/>
                        <a:pt x="94" y="97"/>
                        <a:pt x="94" y="95"/>
                      </a:cubicBezTo>
                      <a:cubicBezTo>
                        <a:pt x="94" y="94"/>
                        <a:pt x="94" y="94"/>
                        <a:pt x="93" y="94"/>
                      </a:cubicBezTo>
                      <a:cubicBezTo>
                        <a:pt x="95" y="95"/>
                        <a:pt x="97" y="95"/>
                        <a:pt x="98" y="95"/>
                      </a:cubicBezTo>
                      <a:cubicBezTo>
                        <a:pt x="99" y="95"/>
                        <a:pt x="101" y="95"/>
                        <a:pt x="102" y="94"/>
                      </a:cubicBezTo>
                      <a:cubicBezTo>
                        <a:pt x="104" y="94"/>
                        <a:pt x="106" y="92"/>
                        <a:pt x="107" y="90"/>
                      </a:cubicBezTo>
                      <a:cubicBezTo>
                        <a:pt x="109" y="88"/>
                        <a:pt x="110" y="86"/>
                        <a:pt x="110" y="83"/>
                      </a:cubicBezTo>
                      <a:cubicBezTo>
                        <a:pt x="110" y="83"/>
                        <a:pt x="109" y="83"/>
                        <a:pt x="109" y="82"/>
                      </a:cubicBezTo>
                      <a:cubicBezTo>
                        <a:pt x="110" y="82"/>
                        <a:pt x="111" y="83"/>
                        <a:pt x="111" y="83"/>
                      </a:cubicBezTo>
                      <a:cubicBezTo>
                        <a:pt x="111" y="83"/>
                        <a:pt x="111" y="83"/>
                        <a:pt x="111" y="83"/>
                      </a:cubicBezTo>
                      <a:cubicBezTo>
                        <a:pt x="113" y="83"/>
                        <a:pt x="115" y="82"/>
                        <a:pt x="117" y="81"/>
                      </a:cubicBezTo>
                      <a:cubicBezTo>
                        <a:pt x="118" y="80"/>
                        <a:pt x="119" y="79"/>
                        <a:pt x="120" y="78"/>
                      </a:cubicBezTo>
                      <a:cubicBezTo>
                        <a:pt x="121" y="77"/>
                        <a:pt x="122" y="75"/>
                        <a:pt x="122" y="74"/>
                      </a:cubicBezTo>
                      <a:cubicBezTo>
                        <a:pt x="122" y="73"/>
                        <a:pt x="122" y="72"/>
                        <a:pt x="122" y="71"/>
                      </a:cubicBezTo>
                      <a:cubicBezTo>
                        <a:pt x="122" y="69"/>
                        <a:pt x="122" y="67"/>
                        <a:pt x="121" y="65"/>
                      </a:cubicBezTo>
                      <a:cubicBezTo>
                        <a:pt x="120" y="64"/>
                        <a:pt x="119" y="63"/>
                        <a:pt x="118" y="6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9" name="íṥľíḑê"/>
                <p:cNvSpPr/>
                <p:nvPr/>
              </p:nvSpPr>
              <p:spPr bwMode="auto">
                <a:xfrm>
                  <a:off x="4656138" y="2382838"/>
                  <a:ext cx="53975" cy="98425"/>
                </a:xfrm>
                <a:custGeom>
                  <a:avLst/>
                  <a:gdLst/>
                  <a:ahLst/>
                  <a:cxnLst>
                    <a:cxn ang="0">
                      <a:pos x="20" y="53"/>
                    </a:cxn>
                    <a:cxn ang="0">
                      <a:pos x="17" y="51"/>
                    </a:cxn>
                    <a:cxn ang="0">
                      <a:pos x="16" y="50"/>
                    </a:cxn>
                    <a:cxn ang="0">
                      <a:pos x="15" y="49"/>
                    </a:cxn>
                    <a:cxn ang="0">
                      <a:pos x="6" y="45"/>
                    </a:cxn>
                    <a:cxn ang="0">
                      <a:pos x="14" y="16"/>
                    </a:cxn>
                    <a:cxn ang="0">
                      <a:pos x="20" y="8"/>
                    </a:cxn>
                    <a:cxn ang="0">
                      <a:pos x="21" y="7"/>
                    </a:cxn>
                    <a:cxn ang="0">
                      <a:pos x="25" y="7"/>
                    </a:cxn>
                    <a:cxn ang="0">
                      <a:pos x="31" y="9"/>
                    </a:cxn>
                    <a:cxn ang="0">
                      <a:pos x="36" y="3"/>
                    </a:cxn>
                    <a:cxn ang="0">
                      <a:pos x="35" y="3"/>
                    </a:cxn>
                    <a:cxn ang="0">
                      <a:pos x="26" y="1"/>
                    </a:cxn>
                    <a:cxn ang="0">
                      <a:pos x="23" y="0"/>
                    </a:cxn>
                    <a:cxn ang="0">
                      <a:pos x="22" y="0"/>
                    </a:cxn>
                    <a:cxn ang="0">
                      <a:pos x="22" y="0"/>
                    </a:cxn>
                    <a:cxn ang="0">
                      <a:pos x="22" y="0"/>
                    </a:cxn>
                    <a:cxn ang="0">
                      <a:pos x="19" y="0"/>
                    </a:cxn>
                    <a:cxn ang="0">
                      <a:pos x="9" y="13"/>
                    </a:cxn>
                    <a:cxn ang="0">
                      <a:pos x="0" y="46"/>
                    </a:cxn>
                    <a:cxn ang="0">
                      <a:pos x="0" y="47"/>
                    </a:cxn>
                    <a:cxn ang="0">
                      <a:pos x="2" y="50"/>
                    </a:cxn>
                    <a:cxn ang="0">
                      <a:pos x="5" y="51"/>
                    </a:cxn>
                    <a:cxn ang="0">
                      <a:pos x="13" y="55"/>
                    </a:cxn>
                    <a:cxn ang="0">
                      <a:pos x="13" y="55"/>
                    </a:cxn>
                    <a:cxn ang="0">
                      <a:pos x="17" y="59"/>
                    </a:cxn>
                    <a:cxn ang="0">
                      <a:pos x="25" y="66"/>
                    </a:cxn>
                    <a:cxn ang="0">
                      <a:pos x="27" y="60"/>
                    </a:cxn>
                    <a:cxn ang="0">
                      <a:pos x="20" y="53"/>
                    </a:cxn>
                  </a:cxnLst>
                  <a:rect l="0" t="0" r="r" b="b"/>
                  <a:pathLst>
                    <a:path w="36" h="66">
                      <a:moveTo>
                        <a:pt x="20" y="53"/>
                      </a:moveTo>
                      <a:cubicBezTo>
                        <a:pt x="19" y="52"/>
                        <a:pt x="18" y="51"/>
                        <a:pt x="17" y="51"/>
                      </a:cubicBezTo>
                      <a:cubicBezTo>
                        <a:pt x="17" y="50"/>
                        <a:pt x="17" y="50"/>
                        <a:pt x="16" y="50"/>
                      </a:cubicBezTo>
                      <a:cubicBezTo>
                        <a:pt x="16" y="50"/>
                        <a:pt x="16" y="49"/>
                        <a:pt x="15" y="49"/>
                      </a:cubicBezTo>
                      <a:cubicBezTo>
                        <a:pt x="11" y="47"/>
                        <a:pt x="8" y="46"/>
                        <a:pt x="6" y="45"/>
                      </a:cubicBezTo>
                      <a:cubicBezTo>
                        <a:pt x="6" y="33"/>
                        <a:pt x="10" y="23"/>
                        <a:pt x="14" y="16"/>
                      </a:cubicBezTo>
                      <a:cubicBezTo>
                        <a:pt x="16" y="13"/>
                        <a:pt x="19" y="10"/>
                        <a:pt x="20" y="8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2" y="7"/>
                        <a:pt x="23" y="7"/>
                        <a:pt x="25" y="7"/>
                      </a:cubicBezTo>
                      <a:cubicBezTo>
                        <a:pt x="26" y="8"/>
                        <a:pt x="29" y="9"/>
                        <a:pt x="31" y="9"/>
                      </a:cubicBezTo>
                      <a:cubicBezTo>
                        <a:pt x="33" y="7"/>
                        <a:pt x="35" y="5"/>
                        <a:pt x="36" y="3"/>
                      </a:cubicBezTo>
                      <a:cubicBezTo>
                        <a:pt x="36" y="3"/>
                        <a:pt x="35" y="3"/>
                        <a:pt x="35" y="3"/>
                      </a:cubicBezTo>
                      <a:cubicBezTo>
                        <a:pt x="32" y="3"/>
                        <a:pt x="29" y="2"/>
                        <a:pt x="26" y="1"/>
                      </a:cubicBezTo>
                      <a:cubicBezTo>
                        <a:pt x="25" y="1"/>
                        <a:pt x="24" y="0"/>
                        <a:pt x="2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1" y="0"/>
                        <a:pt x="19" y="0"/>
                        <a:pt x="19" y="0"/>
                      </a:cubicBezTo>
                      <a:cubicBezTo>
                        <a:pt x="18" y="1"/>
                        <a:pt x="14" y="5"/>
                        <a:pt x="9" y="13"/>
                      </a:cubicBezTo>
                      <a:cubicBezTo>
                        <a:pt x="4" y="20"/>
                        <a:pt x="0" y="32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8"/>
                        <a:pt x="0" y="49"/>
                        <a:pt x="2" y="50"/>
                      </a:cubicBezTo>
                      <a:cubicBezTo>
                        <a:pt x="2" y="50"/>
                        <a:pt x="3" y="50"/>
                        <a:pt x="5" y="51"/>
                      </a:cubicBezTo>
                      <a:cubicBezTo>
                        <a:pt x="7" y="52"/>
                        <a:pt x="10" y="54"/>
                        <a:pt x="13" y="55"/>
                      </a:cubicBezTo>
                      <a:cubicBezTo>
                        <a:pt x="13" y="55"/>
                        <a:pt x="13" y="55"/>
                        <a:pt x="13" y="55"/>
                      </a:cubicBezTo>
                      <a:cubicBezTo>
                        <a:pt x="14" y="56"/>
                        <a:pt x="16" y="57"/>
                        <a:pt x="17" y="59"/>
                      </a:cubicBezTo>
                      <a:cubicBezTo>
                        <a:pt x="19" y="61"/>
                        <a:pt x="25" y="66"/>
                        <a:pt x="25" y="66"/>
                      </a:cubicBezTo>
                      <a:cubicBezTo>
                        <a:pt x="26" y="64"/>
                        <a:pt x="26" y="62"/>
                        <a:pt x="27" y="60"/>
                      </a:cubicBezTo>
                      <a:cubicBezTo>
                        <a:pt x="25" y="57"/>
                        <a:pt x="22" y="55"/>
                        <a:pt x="20" y="5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18" name="îṩḻíḓé"/>
              <p:cNvSpPr/>
              <p:nvPr/>
            </p:nvSpPr>
            <p:spPr bwMode="auto">
              <a:xfrm>
                <a:off x="9921024" y="2481388"/>
                <a:ext cx="854662" cy="854662"/>
              </a:xfrm>
              <a:prstGeom prst="ellipse">
                <a:avLst/>
              </a:prstGeom>
              <a:solidFill>
                <a:schemeClr val="accent4"/>
              </a:solidFill>
              <a:ln w="7620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19" name="iṥ1íḓé"/>
              <p:cNvGrpSpPr/>
              <p:nvPr/>
            </p:nvGrpSpPr>
            <p:grpSpPr>
              <a:xfrm>
                <a:off x="10119266" y="2744336"/>
                <a:ext cx="458208" cy="328771"/>
                <a:chOff x="4192588" y="2719388"/>
                <a:chExt cx="280988" cy="201613"/>
              </a:xfrm>
              <a:solidFill>
                <a:schemeClr val="bg1"/>
              </a:solidFill>
            </p:grpSpPr>
            <p:sp>
              <p:nvSpPr>
                <p:cNvPr id="48" name="íS1íḑe"/>
                <p:cNvSpPr/>
                <p:nvPr/>
              </p:nvSpPr>
              <p:spPr bwMode="auto">
                <a:xfrm>
                  <a:off x="4192588" y="2762251"/>
                  <a:ext cx="77788" cy="73025"/>
                </a:xfrm>
                <a:custGeom>
                  <a:avLst/>
                  <a:gdLst/>
                  <a:ahLst/>
                  <a:cxnLst>
                    <a:cxn ang="0">
                      <a:pos x="32" y="0"/>
                    </a:cxn>
                    <a:cxn ang="0">
                      <a:pos x="0" y="31"/>
                    </a:cxn>
                    <a:cxn ang="0">
                      <a:pos x="0" y="46"/>
                    </a:cxn>
                    <a:cxn ang="0">
                      <a:pos x="32" y="15"/>
                    </a:cxn>
                    <a:cxn ang="0">
                      <a:pos x="41" y="25"/>
                    </a:cxn>
                    <a:cxn ang="0">
                      <a:pos x="49" y="17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49" h="46">
                      <a:moveTo>
                        <a:pt x="32" y="0"/>
                      </a:moveTo>
                      <a:lnTo>
                        <a:pt x="0" y="31"/>
                      </a:lnTo>
                      <a:lnTo>
                        <a:pt x="0" y="46"/>
                      </a:lnTo>
                      <a:lnTo>
                        <a:pt x="32" y="15"/>
                      </a:lnTo>
                      <a:lnTo>
                        <a:pt x="41" y="25"/>
                      </a:lnTo>
                      <a:lnTo>
                        <a:pt x="49" y="17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9" name="íṧḷiḍé"/>
                <p:cNvSpPr/>
                <p:nvPr/>
              </p:nvSpPr>
              <p:spPr bwMode="auto">
                <a:xfrm>
                  <a:off x="4192588" y="2719388"/>
                  <a:ext cx="280988" cy="188913"/>
                </a:xfrm>
                <a:custGeom>
                  <a:avLst/>
                  <a:gdLst/>
                  <a:ahLst/>
                  <a:cxnLst>
                    <a:cxn ang="0">
                      <a:pos x="183" y="2"/>
                    </a:cxn>
                    <a:cxn ang="0">
                      <a:pos x="179" y="0"/>
                    </a:cxn>
                    <a:cxn ang="0">
                      <a:pos x="153" y="0"/>
                    </a:cxn>
                    <a:cxn ang="0">
                      <a:pos x="148" y="6"/>
                    </a:cxn>
                    <a:cxn ang="0">
                      <a:pos x="153" y="12"/>
                    </a:cxn>
                    <a:cxn ang="0">
                      <a:pos x="165" y="12"/>
                    </a:cxn>
                    <a:cxn ang="0">
                      <a:pos x="121" y="56"/>
                    </a:cxn>
                    <a:cxn ang="0">
                      <a:pos x="86" y="22"/>
                    </a:cxn>
                    <a:cxn ang="0">
                      <a:pos x="0" y="108"/>
                    </a:cxn>
                    <a:cxn ang="0">
                      <a:pos x="0" y="125"/>
                    </a:cxn>
                    <a:cxn ang="0">
                      <a:pos x="86" y="38"/>
                    </a:cxn>
                    <a:cxn ang="0">
                      <a:pos x="121" y="73"/>
                    </a:cxn>
                    <a:cxn ang="0">
                      <a:pos x="173" y="20"/>
                    </a:cxn>
                    <a:cxn ang="0">
                      <a:pos x="173" y="32"/>
                    </a:cxn>
                    <a:cxn ang="0">
                      <a:pos x="179" y="38"/>
                    </a:cxn>
                    <a:cxn ang="0">
                      <a:pos x="185" y="32"/>
                    </a:cxn>
                    <a:cxn ang="0">
                      <a:pos x="185" y="6"/>
                    </a:cxn>
                    <a:cxn ang="0">
                      <a:pos x="183" y="2"/>
                    </a:cxn>
                  </a:cxnLst>
                  <a:rect l="0" t="0" r="r" b="b"/>
                  <a:pathLst>
                    <a:path w="185" h="125">
                      <a:moveTo>
                        <a:pt x="183" y="2"/>
                      </a:moveTo>
                      <a:cubicBezTo>
                        <a:pt x="182" y="1"/>
                        <a:pt x="181" y="0"/>
                        <a:pt x="179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50" y="0"/>
                        <a:pt x="148" y="3"/>
                        <a:pt x="148" y="6"/>
                      </a:cubicBezTo>
                      <a:cubicBezTo>
                        <a:pt x="148" y="9"/>
                        <a:pt x="150" y="12"/>
                        <a:pt x="153" y="12"/>
                      </a:cubicBezTo>
                      <a:cubicBezTo>
                        <a:pt x="165" y="12"/>
                        <a:pt x="165" y="12"/>
                        <a:pt x="165" y="12"/>
                      </a:cubicBezTo>
                      <a:cubicBezTo>
                        <a:pt x="121" y="56"/>
                        <a:pt x="121" y="56"/>
                        <a:pt x="121" y="56"/>
                      </a:cubicBezTo>
                      <a:cubicBezTo>
                        <a:pt x="86" y="22"/>
                        <a:pt x="86" y="22"/>
                        <a:pt x="86" y="22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86" y="38"/>
                        <a:pt x="86" y="38"/>
                        <a:pt x="86" y="38"/>
                      </a:cubicBezTo>
                      <a:cubicBezTo>
                        <a:pt x="121" y="73"/>
                        <a:pt x="121" y="73"/>
                        <a:pt x="121" y="73"/>
                      </a:cubicBezTo>
                      <a:cubicBezTo>
                        <a:pt x="173" y="20"/>
                        <a:pt x="173" y="20"/>
                        <a:pt x="173" y="20"/>
                      </a:cubicBezTo>
                      <a:cubicBezTo>
                        <a:pt x="173" y="32"/>
                        <a:pt x="173" y="32"/>
                        <a:pt x="173" y="32"/>
                      </a:cubicBezTo>
                      <a:cubicBezTo>
                        <a:pt x="173" y="35"/>
                        <a:pt x="176" y="38"/>
                        <a:pt x="179" y="38"/>
                      </a:cubicBezTo>
                      <a:cubicBezTo>
                        <a:pt x="182" y="38"/>
                        <a:pt x="185" y="35"/>
                        <a:pt x="185" y="32"/>
                      </a:cubicBezTo>
                      <a:cubicBezTo>
                        <a:pt x="185" y="6"/>
                        <a:pt x="185" y="6"/>
                        <a:pt x="185" y="6"/>
                      </a:cubicBezTo>
                      <a:cubicBezTo>
                        <a:pt x="185" y="5"/>
                        <a:pt x="184" y="3"/>
                        <a:pt x="183" y="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0" name="iŝḷiḍé"/>
                <p:cNvSpPr/>
                <p:nvPr/>
              </p:nvSpPr>
              <p:spPr bwMode="auto">
                <a:xfrm>
                  <a:off x="4286250" y="2813051"/>
                  <a:ext cx="187325" cy="107950"/>
                </a:xfrm>
                <a:custGeom>
                  <a:avLst/>
                  <a:gdLst/>
                  <a:ahLst/>
                  <a:cxnLst>
                    <a:cxn ang="0">
                      <a:pos x="117" y="37"/>
                    </a:cxn>
                    <a:cxn ang="0">
                      <a:pos x="123" y="31"/>
                    </a:cxn>
                    <a:cxn ang="0">
                      <a:pos x="123" y="5"/>
                    </a:cxn>
                    <a:cxn ang="0">
                      <a:pos x="121" y="1"/>
                    </a:cxn>
                    <a:cxn ang="0">
                      <a:pos x="117" y="0"/>
                    </a:cxn>
                    <a:cxn ang="0">
                      <a:pos x="91" y="0"/>
                    </a:cxn>
                    <a:cxn ang="0">
                      <a:pos x="86" y="5"/>
                    </a:cxn>
                    <a:cxn ang="0">
                      <a:pos x="91" y="11"/>
                    </a:cxn>
                    <a:cxn ang="0">
                      <a:pos x="103" y="11"/>
                    </a:cxn>
                    <a:cxn ang="0">
                      <a:pos x="60" y="55"/>
                    </a:cxn>
                    <a:cxn ang="0">
                      <a:pos x="8" y="3"/>
                    </a:cxn>
                    <a:cxn ang="0">
                      <a:pos x="0" y="12"/>
                    </a:cxn>
                    <a:cxn ang="0">
                      <a:pos x="60" y="71"/>
                    </a:cxn>
                    <a:cxn ang="0">
                      <a:pos x="111" y="19"/>
                    </a:cxn>
                    <a:cxn ang="0">
                      <a:pos x="111" y="31"/>
                    </a:cxn>
                    <a:cxn ang="0">
                      <a:pos x="117" y="37"/>
                    </a:cxn>
                  </a:cxnLst>
                  <a:rect l="0" t="0" r="r" b="b"/>
                  <a:pathLst>
                    <a:path w="123" h="71">
                      <a:moveTo>
                        <a:pt x="117" y="37"/>
                      </a:moveTo>
                      <a:cubicBezTo>
                        <a:pt x="120" y="37"/>
                        <a:pt x="123" y="34"/>
                        <a:pt x="123" y="31"/>
                      </a:cubicBezTo>
                      <a:cubicBezTo>
                        <a:pt x="123" y="5"/>
                        <a:pt x="123" y="5"/>
                        <a:pt x="123" y="5"/>
                      </a:cubicBezTo>
                      <a:cubicBezTo>
                        <a:pt x="123" y="4"/>
                        <a:pt x="122" y="2"/>
                        <a:pt x="121" y="1"/>
                      </a:cubicBezTo>
                      <a:cubicBezTo>
                        <a:pt x="120" y="0"/>
                        <a:pt x="119" y="0"/>
                        <a:pt x="117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8" y="0"/>
                        <a:pt x="86" y="2"/>
                        <a:pt x="86" y="5"/>
                      </a:cubicBezTo>
                      <a:cubicBezTo>
                        <a:pt x="86" y="8"/>
                        <a:pt x="88" y="11"/>
                        <a:pt x="91" y="11"/>
                      </a:cubicBezTo>
                      <a:cubicBezTo>
                        <a:pt x="103" y="11"/>
                        <a:pt x="103" y="11"/>
                        <a:pt x="103" y="11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60" y="71"/>
                        <a:pt x="60" y="71"/>
                        <a:pt x="60" y="71"/>
                      </a:cubicBezTo>
                      <a:cubicBezTo>
                        <a:pt x="111" y="19"/>
                        <a:pt x="111" y="19"/>
                        <a:pt x="111" y="19"/>
                      </a:cubicBezTo>
                      <a:cubicBezTo>
                        <a:pt x="111" y="31"/>
                        <a:pt x="111" y="31"/>
                        <a:pt x="111" y="31"/>
                      </a:cubicBezTo>
                      <a:cubicBezTo>
                        <a:pt x="111" y="34"/>
                        <a:pt x="114" y="37"/>
                        <a:pt x="117" y="3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20" name="îš1îḑè"/>
              <p:cNvSpPr/>
              <p:nvPr/>
            </p:nvSpPr>
            <p:spPr bwMode="auto">
              <a:xfrm>
                <a:off x="4866061" y="2275159"/>
                <a:ext cx="1267122" cy="1267123"/>
              </a:xfrm>
              <a:prstGeom prst="ellipse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21" name="iṧ1íďe"/>
              <p:cNvGrpSpPr/>
              <p:nvPr/>
            </p:nvGrpSpPr>
            <p:grpSpPr>
              <a:xfrm>
                <a:off x="5200290" y="2591079"/>
                <a:ext cx="598755" cy="635253"/>
                <a:chOff x="4175125" y="2278063"/>
                <a:chExt cx="260350" cy="276225"/>
              </a:xfrm>
              <a:solidFill>
                <a:schemeClr val="bg1"/>
              </a:solidFill>
            </p:grpSpPr>
            <p:sp>
              <p:nvSpPr>
                <p:cNvPr id="37" name="işḷîḋe"/>
                <p:cNvSpPr/>
                <p:nvPr/>
              </p:nvSpPr>
              <p:spPr bwMode="auto">
                <a:xfrm>
                  <a:off x="4203700" y="2295526"/>
                  <a:ext cx="33338" cy="38100"/>
                </a:xfrm>
                <a:custGeom>
                  <a:avLst/>
                  <a:gdLst/>
                  <a:ahLst/>
                  <a:cxnLst>
                    <a:cxn ang="0">
                      <a:pos x="11" y="25"/>
                    </a:cxn>
                    <a:cxn ang="0">
                      <a:pos x="2" y="17"/>
                    </a:cxn>
                    <a:cxn ang="0">
                      <a:pos x="2" y="16"/>
                    </a:cxn>
                    <a:cxn ang="0">
                      <a:pos x="1" y="16"/>
                    </a:cxn>
                    <a:cxn ang="0">
                      <a:pos x="0" y="12"/>
                    </a:cxn>
                    <a:cxn ang="0">
                      <a:pos x="1" y="11"/>
                    </a:cxn>
                    <a:cxn ang="0">
                      <a:pos x="1" y="11"/>
                    </a:cxn>
                    <a:cxn ang="0">
                      <a:pos x="2" y="10"/>
                    </a:cxn>
                    <a:cxn ang="0">
                      <a:pos x="11" y="0"/>
                    </a:cxn>
                    <a:cxn ang="0">
                      <a:pos x="21" y="11"/>
                    </a:cxn>
                    <a:cxn ang="0">
                      <a:pos x="21" y="11"/>
                    </a:cxn>
                    <a:cxn ang="0">
                      <a:pos x="21" y="11"/>
                    </a:cxn>
                    <a:cxn ang="0">
                      <a:pos x="22" y="12"/>
                    </a:cxn>
                    <a:cxn ang="0">
                      <a:pos x="20" y="16"/>
                    </a:cxn>
                    <a:cxn ang="0">
                      <a:pos x="20" y="16"/>
                    </a:cxn>
                    <a:cxn ang="0">
                      <a:pos x="20" y="16"/>
                    </a:cxn>
                    <a:cxn ang="0">
                      <a:pos x="11" y="25"/>
                    </a:cxn>
                  </a:cxnLst>
                  <a:rect l="0" t="0" r="r" b="b"/>
                  <a:pathLst>
                    <a:path w="22" h="25">
                      <a:moveTo>
                        <a:pt x="11" y="25"/>
                      </a:moveTo>
                      <a:cubicBezTo>
                        <a:pt x="5" y="25"/>
                        <a:pt x="3" y="19"/>
                        <a:pt x="2" y="17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0" y="16"/>
                        <a:pt x="0" y="14"/>
                        <a:pt x="0" y="12"/>
                      </a:cubicBezTo>
                      <a:cubicBezTo>
                        <a:pt x="0" y="12"/>
                        <a:pt x="0" y="12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5"/>
                        <a:pt x="6" y="0"/>
                        <a:pt x="11" y="0"/>
                      </a:cubicBezTo>
                      <a:cubicBezTo>
                        <a:pt x="16" y="0"/>
                        <a:pt x="20" y="5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2" y="14"/>
                        <a:pt x="21" y="15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9" y="19"/>
                        <a:pt x="17" y="25"/>
                        <a:pt x="11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iṣḻíḋé"/>
                <p:cNvSpPr/>
                <p:nvPr/>
              </p:nvSpPr>
              <p:spPr bwMode="auto">
                <a:xfrm>
                  <a:off x="4371975" y="2295526"/>
                  <a:ext cx="34925" cy="38100"/>
                </a:xfrm>
                <a:custGeom>
                  <a:avLst/>
                  <a:gdLst/>
                  <a:ahLst/>
                  <a:cxnLst>
                    <a:cxn ang="0">
                      <a:pos x="12" y="25"/>
                    </a:cxn>
                    <a:cxn ang="0">
                      <a:pos x="3" y="17"/>
                    </a:cxn>
                    <a:cxn ang="0">
                      <a:pos x="3" y="16"/>
                    </a:cxn>
                    <a:cxn ang="0">
                      <a:pos x="2" y="16"/>
                    </a:cxn>
                    <a:cxn ang="0">
                      <a:pos x="0" y="12"/>
                    </a:cxn>
                    <a:cxn ang="0">
                      <a:pos x="1" y="11"/>
                    </a:cxn>
                    <a:cxn ang="0">
                      <a:pos x="2" y="11"/>
                    </a:cxn>
                    <a:cxn ang="0">
                      <a:pos x="2" y="10"/>
                    </a:cxn>
                    <a:cxn ang="0">
                      <a:pos x="12" y="0"/>
                    </a:cxn>
                    <a:cxn ang="0">
                      <a:pos x="21" y="11"/>
                    </a:cxn>
                    <a:cxn ang="0">
                      <a:pos x="21" y="11"/>
                    </a:cxn>
                    <a:cxn ang="0">
                      <a:pos x="22" y="11"/>
                    </a:cxn>
                    <a:cxn ang="0">
                      <a:pos x="23" y="12"/>
                    </a:cxn>
                    <a:cxn ang="0">
                      <a:pos x="21" y="16"/>
                    </a:cxn>
                    <a:cxn ang="0">
                      <a:pos x="21" y="16"/>
                    </a:cxn>
                    <a:cxn ang="0">
                      <a:pos x="20" y="16"/>
                    </a:cxn>
                    <a:cxn ang="0">
                      <a:pos x="12" y="25"/>
                    </a:cxn>
                  </a:cxnLst>
                  <a:rect l="0" t="0" r="r" b="b"/>
                  <a:pathLst>
                    <a:path w="23" h="25">
                      <a:moveTo>
                        <a:pt x="12" y="25"/>
                      </a:moveTo>
                      <a:cubicBezTo>
                        <a:pt x="6" y="25"/>
                        <a:pt x="3" y="19"/>
                        <a:pt x="3" y="17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1" y="16"/>
                        <a:pt x="0" y="14"/>
                        <a:pt x="0" y="12"/>
                      </a:cubicBezTo>
                      <a:cubicBezTo>
                        <a:pt x="0" y="12"/>
                        <a:pt x="1" y="12"/>
                        <a:pt x="1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5"/>
                        <a:pt x="6" y="0"/>
                        <a:pt x="12" y="0"/>
                      </a:cubicBezTo>
                      <a:cubicBezTo>
                        <a:pt x="17" y="0"/>
                        <a:pt x="21" y="5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22" y="12"/>
                        <a:pt x="23" y="12"/>
                        <a:pt x="23" y="12"/>
                      </a:cubicBezTo>
                      <a:cubicBezTo>
                        <a:pt x="23" y="14"/>
                        <a:pt x="22" y="15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9"/>
                        <a:pt x="18" y="25"/>
                        <a:pt x="12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9" name="îṧḷide"/>
                <p:cNvSpPr/>
                <p:nvPr/>
              </p:nvSpPr>
              <p:spPr bwMode="auto">
                <a:xfrm>
                  <a:off x="4183063" y="2339976"/>
                  <a:ext cx="69850" cy="141288"/>
                </a:xfrm>
                <a:custGeom>
                  <a:avLst/>
                  <a:gdLst/>
                  <a:ahLst/>
                  <a:cxnLst>
                    <a:cxn ang="0">
                      <a:pos x="32" y="94"/>
                    </a:cxn>
                    <a:cxn ang="0">
                      <a:pos x="27" y="89"/>
                    </a:cxn>
                    <a:cxn ang="0">
                      <a:pos x="27" y="48"/>
                    </a:cxn>
                    <a:cxn ang="0">
                      <a:pos x="22" y="48"/>
                    </a:cxn>
                    <a:cxn ang="0">
                      <a:pos x="22" y="89"/>
                    </a:cxn>
                    <a:cxn ang="0">
                      <a:pos x="17" y="94"/>
                    </a:cxn>
                    <a:cxn ang="0">
                      <a:pos x="12" y="89"/>
                    </a:cxn>
                    <a:cxn ang="0">
                      <a:pos x="12" y="45"/>
                    </a:cxn>
                    <a:cxn ang="0">
                      <a:pos x="12" y="42"/>
                    </a:cxn>
                    <a:cxn ang="0">
                      <a:pos x="12" y="13"/>
                    </a:cxn>
                    <a:cxn ang="0">
                      <a:pos x="11" y="13"/>
                    </a:cxn>
                    <a:cxn ang="0">
                      <a:pos x="11" y="13"/>
                    </a:cxn>
                    <a:cxn ang="0">
                      <a:pos x="7" y="28"/>
                    </a:cxn>
                    <a:cxn ang="0">
                      <a:pos x="8" y="44"/>
                    </a:cxn>
                    <a:cxn ang="0">
                      <a:pos x="7" y="47"/>
                    </a:cxn>
                    <a:cxn ang="0">
                      <a:pos x="5" y="48"/>
                    </a:cxn>
                    <a:cxn ang="0">
                      <a:pos x="5" y="48"/>
                    </a:cxn>
                    <a:cxn ang="0">
                      <a:pos x="2" y="44"/>
                    </a:cxn>
                    <a:cxn ang="0">
                      <a:pos x="1" y="44"/>
                    </a:cxn>
                    <a:cxn ang="0">
                      <a:pos x="1" y="28"/>
                    </a:cxn>
                    <a:cxn ang="0">
                      <a:pos x="7" y="4"/>
                    </a:cxn>
                    <a:cxn ang="0">
                      <a:pos x="16" y="1"/>
                    </a:cxn>
                    <a:cxn ang="0">
                      <a:pos x="17" y="0"/>
                    </a:cxn>
                    <a:cxn ang="0">
                      <a:pos x="21" y="14"/>
                    </a:cxn>
                    <a:cxn ang="0">
                      <a:pos x="23" y="17"/>
                    </a:cxn>
                    <a:cxn ang="0">
                      <a:pos x="23" y="13"/>
                    </a:cxn>
                    <a:cxn ang="0">
                      <a:pos x="24" y="5"/>
                    </a:cxn>
                    <a:cxn ang="0">
                      <a:pos x="25" y="4"/>
                    </a:cxn>
                    <a:cxn ang="0">
                      <a:pos x="24" y="2"/>
                    </a:cxn>
                    <a:cxn ang="0">
                      <a:pos x="25" y="1"/>
                    </a:cxn>
                    <a:cxn ang="0">
                      <a:pos x="25" y="1"/>
                    </a:cxn>
                    <a:cxn ang="0">
                      <a:pos x="26" y="2"/>
                    </a:cxn>
                    <a:cxn ang="0">
                      <a:pos x="25" y="4"/>
                    </a:cxn>
                    <a:cxn ang="0">
                      <a:pos x="25" y="5"/>
                    </a:cxn>
                    <a:cxn ang="0">
                      <a:pos x="27" y="13"/>
                    </a:cxn>
                    <a:cxn ang="0">
                      <a:pos x="27" y="17"/>
                    </a:cxn>
                    <a:cxn ang="0">
                      <a:pos x="29" y="14"/>
                    </a:cxn>
                    <a:cxn ang="0">
                      <a:pos x="33" y="0"/>
                    </a:cxn>
                    <a:cxn ang="0">
                      <a:pos x="34" y="1"/>
                    </a:cxn>
                    <a:cxn ang="0">
                      <a:pos x="43" y="4"/>
                    </a:cxn>
                    <a:cxn ang="0">
                      <a:pos x="47" y="13"/>
                    </a:cxn>
                    <a:cxn ang="0">
                      <a:pos x="43" y="34"/>
                    </a:cxn>
                    <a:cxn ang="0">
                      <a:pos x="43" y="48"/>
                    </a:cxn>
                    <a:cxn ang="0">
                      <a:pos x="42" y="44"/>
                    </a:cxn>
                    <a:cxn ang="0">
                      <a:pos x="42" y="44"/>
                    </a:cxn>
                    <a:cxn ang="0">
                      <a:pos x="42" y="28"/>
                    </a:cxn>
                    <a:cxn ang="0">
                      <a:pos x="40" y="13"/>
                    </a:cxn>
                    <a:cxn ang="0">
                      <a:pos x="38" y="14"/>
                    </a:cxn>
                    <a:cxn ang="0">
                      <a:pos x="38" y="42"/>
                    </a:cxn>
                    <a:cxn ang="0">
                      <a:pos x="37" y="44"/>
                    </a:cxn>
                    <a:cxn ang="0">
                      <a:pos x="37" y="89"/>
                    </a:cxn>
                    <a:cxn ang="0">
                      <a:pos x="32" y="94"/>
                    </a:cxn>
                  </a:cxnLst>
                  <a:rect l="0" t="0" r="r" b="b"/>
                  <a:pathLst>
                    <a:path w="47" h="94">
                      <a:moveTo>
                        <a:pt x="32" y="94"/>
                      </a:moveTo>
                      <a:cubicBezTo>
                        <a:pt x="30" y="94"/>
                        <a:pt x="27" y="92"/>
                        <a:pt x="27" y="8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89"/>
                        <a:pt x="22" y="89"/>
                        <a:pt x="22" y="89"/>
                      </a:cubicBezTo>
                      <a:cubicBezTo>
                        <a:pt x="22" y="92"/>
                        <a:pt x="20" y="94"/>
                        <a:pt x="17" y="94"/>
                      </a:cubicBezTo>
                      <a:cubicBezTo>
                        <a:pt x="15" y="94"/>
                        <a:pt x="12" y="92"/>
                        <a:pt x="12" y="89"/>
                      </a:cubicBezTo>
                      <a:cubicBezTo>
                        <a:pt x="12" y="45"/>
                        <a:pt x="12" y="45"/>
                        <a:pt x="12" y="45"/>
                      </a:cubicBezTo>
                      <a:cubicBezTo>
                        <a:pt x="12" y="44"/>
                        <a:pt x="12" y="43"/>
                        <a:pt x="12" y="42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9" y="13"/>
                        <a:pt x="7" y="26"/>
                        <a:pt x="7" y="28"/>
                      </a:cubicBezTo>
                      <a:cubicBezTo>
                        <a:pt x="7" y="36"/>
                        <a:pt x="8" y="44"/>
                        <a:pt x="8" y="44"/>
                      </a:cubicBezTo>
                      <a:cubicBezTo>
                        <a:pt x="8" y="46"/>
                        <a:pt x="8" y="46"/>
                        <a:pt x="7" y="47"/>
                      </a:cubicBezTo>
                      <a:cubicBezTo>
                        <a:pt x="7" y="48"/>
                        <a:pt x="6" y="48"/>
                        <a:pt x="5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2" y="48"/>
                        <a:pt x="2" y="47"/>
                        <a:pt x="2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33"/>
                        <a:pt x="1" y="28"/>
                      </a:cubicBezTo>
                      <a:cubicBezTo>
                        <a:pt x="2" y="9"/>
                        <a:pt x="6" y="5"/>
                        <a:pt x="7" y="4"/>
                      </a:cubicBezTo>
                      <a:cubicBezTo>
                        <a:pt x="8" y="3"/>
                        <a:pt x="11" y="2"/>
                        <a:pt x="16" y="1"/>
                      </a:cubicBezTo>
                      <a:cubicBezTo>
                        <a:pt x="16" y="0"/>
                        <a:pt x="17" y="0"/>
                        <a:pt x="17" y="0"/>
                      </a:cubicBezTo>
                      <a:cubicBezTo>
                        <a:pt x="17" y="3"/>
                        <a:pt x="18" y="8"/>
                        <a:pt x="21" y="14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4" y="9"/>
                        <a:pt x="24" y="5"/>
                        <a:pt x="24" y="5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5" y="5"/>
                        <a:pt x="26" y="9"/>
                        <a:pt x="27" y="13"/>
                      </a:cubicBezTo>
                      <a:cubicBezTo>
                        <a:pt x="27" y="17"/>
                        <a:pt x="27" y="17"/>
                        <a:pt x="27" y="17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31" y="8"/>
                        <a:pt x="32" y="3"/>
                        <a:pt x="33" y="0"/>
                      </a:cubicBezTo>
                      <a:cubicBezTo>
                        <a:pt x="33" y="0"/>
                        <a:pt x="34" y="0"/>
                        <a:pt x="34" y="1"/>
                      </a:cubicBezTo>
                      <a:cubicBezTo>
                        <a:pt x="38" y="2"/>
                        <a:pt x="41" y="3"/>
                        <a:pt x="43" y="4"/>
                      </a:cubicBezTo>
                      <a:cubicBezTo>
                        <a:pt x="43" y="4"/>
                        <a:pt x="45" y="7"/>
                        <a:pt x="47" y="13"/>
                      </a:cubicBezTo>
                      <a:cubicBezTo>
                        <a:pt x="45" y="19"/>
                        <a:pt x="44" y="26"/>
                        <a:pt x="43" y="34"/>
                      </a:cubicBezTo>
                      <a:cubicBezTo>
                        <a:pt x="43" y="37"/>
                        <a:pt x="43" y="42"/>
                        <a:pt x="43" y="48"/>
                      </a:cubicBezTo>
                      <a:cubicBezTo>
                        <a:pt x="42" y="47"/>
                        <a:pt x="42" y="45"/>
                        <a:pt x="42" y="44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42" y="44"/>
                        <a:pt x="43" y="36"/>
                        <a:pt x="42" y="28"/>
                      </a:cubicBezTo>
                      <a:cubicBezTo>
                        <a:pt x="42" y="26"/>
                        <a:pt x="41" y="16"/>
                        <a:pt x="40" y="13"/>
                      </a:cubicBezTo>
                      <a:cubicBezTo>
                        <a:pt x="38" y="14"/>
                        <a:pt x="38" y="14"/>
                        <a:pt x="38" y="14"/>
                      </a:cubicBezTo>
                      <a:cubicBezTo>
                        <a:pt x="38" y="42"/>
                        <a:pt x="38" y="42"/>
                        <a:pt x="38" y="42"/>
                      </a:cubicBezTo>
                      <a:cubicBezTo>
                        <a:pt x="38" y="43"/>
                        <a:pt x="38" y="44"/>
                        <a:pt x="37" y="44"/>
                      </a:cubicBezTo>
                      <a:cubicBezTo>
                        <a:pt x="37" y="89"/>
                        <a:pt x="37" y="89"/>
                        <a:pt x="37" y="89"/>
                      </a:cubicBezTo>
                      <a:cubicBezTo>
                        <a:pt x="37" y="92"/>
                        <a:pt x="35" y="94"/>
                        <a:pt x="32" y="9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0" name="î$1ïḍê"/>
                <p:cNvSpPr/>
                <p:nvPr/>
              </p:nvSpPr>
              <p:spPr bwMode="auto">
                <a:xfrm>
                  <a:off x="4356100" y="2339976"/>
                  <a:ext cx="69850" cy="141288"/>
                </a:xfrm>
                <a:custGeom>
                  <a:avLst/>
                  <a:gdLst/>
                  <a:ahLst/>
                  <a:cxnLst>
                    <a:cxn ang="0">
                      <a:pos x="29" y="94"/>
                    </a:cxn>
                    <a:cxn ang="0">
                      <a:pos x="24" y="89"/>
                    </a:cxn>
                    <a:cxn ang="0">
                      <a:pos x="24" y="48"/>
                    </a:cxn>
                    <a:cxn ang="0">
                      <a:pos x="19" y="48"/>
                    </a:cxn>
                    <a:cxn ang="0">
                      <a:pos x="19" y="89"/>
                    </a:cxn>
                    <a:cxn ang="0">
                      <a:pos x="14" y="94"/>
                    </a:cxn>
                    <a:cxn ang="0">
                      <a:pos x="9" y="89"/>
                    </a:cxn>
                    <a:cxn ang="0">
                      <a:pos x="9" y="45"/>
                    </a:cxn>
                    <a:cxn ang="0">
                      <a:pos x="9" y="42"/>
                    </a:cxn>
                    <a:cxn ang="0">
                      <a:pos x="9" y="12"/>
                    </a:cxn>
                    <a:cxn ang="0">
                      <a:pos x="7" y="13"/>
                    </a:cxn>
                    <a:cxn ang="0">
                      <a:pos x="7" y="13"/>
                    </a:cxn>
                    <a:cxn ang="0">
                      <a:pos x="4" y="28"/>
                    </a:cxn>
                    <a:cxn ang="0">
                      <a:pos x="5" y="44"/>
                    </a:cxn>
                    <a:cxn ang="0">
                      <a:pos x="3" y="48"/>
                    </a:cxn>
                    <a:cxn ang="0">
                      <a:pos x="3" y="34"/>
                    </a:cxn>
                    <a:cxn ang="0">
                      <a:pos x="0" y="13"/>
                    </a:cxn>
                    <a:cxn ang="0">
                      <a:pos x="4" y="4"/>
                    </a:cxn>
                    <a:cxn ang="0">
                      <a:pos x="12" y="1"/>
                    </a:cxn>
                    <a:cxn ang="0">
                      <a:pos x="14" y="0"/>
                    </a:cxn>
                    <a:cxn ang="0">
                      <a:pos x="18" y="14"/>
                    </a:cxn>
                    <a:cxn ang="0">
                      <a:pos x="19" y="17"/>
                    </a:cxn>
                    <a:cxn ang="0">
                      <a:pos x="20" y="13"/>
                    </a:cxn>
                    <a:cxn ang="0">
                      <a:pos x="21" y="5"/>
                    </a:cxn>
                    <a:cxn ang="0">
                      <a:pos x="21" y="4"/>
                    </a:cxn>
                    <a:cxn ang="0">
                      <a:pos x="20" y="2"/>
                    </a:cxn>
                    <a:cxn ang="0">
                      <a:pos x="21" y="1"/>
                    </a:cxn>
                    <a:cxn ang="0">
                      <a:pos x="22" y="1"/>
                    </a:cxn>
                    <a:cxn ang="0">
                      <a:pos x="23" y="2"/>
                    </a:cxn>
                    <a:cxn ang="0">
                      <a:pos x="22" y="4"/>
                    </a:cxn>
                    <a:cxn ang="0">
                      <a:pos x="22" y="5"/>
                    </a:cxn>
                    <a:cxn ang="0">
                      <a:pos x="23" y="13"/>
                    </a:cxn>
                    <a:cxn ang="0">
                      <a:pos x="24" y="17"/>
                    </a:cxn>
                    <a:cxn ang="0">
                      <a:pos x="25" y="14"/>
                    </a:cxn>
                    <a:cxn ang="0">
                      <a:pos x="29" y="0"/>
                    </a:cxn>
                    <a:cxn ang="0">
                      <a:pos x="31" y="1"/>
                    </a:cxn>
                    <a:cxn ang="0">
                      <a:pos x="40" y="4"/>
                    </a:cxn>
                    <a:cxn ang="0">
                      <a:pos x="46" y="28"/>
                    </a:cxn>
                    <a:cxn ang="0">
                      <a:pos x="45" y="44"/>
                    </a:cxn>
                    <a:cxn ang="0">
                      <a:pos x="45" y="44"/>
                    </a:cxn>
                    <a:cxn ang="0">
                      <a:pos x="42" y="48"/>
                    </a:cxn>
                    <a:cxn ang="0">
                      <a:pos x="42" y="48"/>
                    </a:cxn>
                    <a:cxn ang="0">
                      <a:pos x="38" y="44"/>
                    </a:cxn>
                    <a:cxn ang="0">
                      <a:pos x="38" y="44"/>
                    </a:cxn>
                    <a:cxn ang="0">
                      <a:pos x="39" y="28"/>
                    </a:cxn>
                    <a:cxn ang="0">
                      <a:pos x="36" y="13"/>
                    </a:cxn>
                    <a:cxn ang="0">
                      <a:pos x="34" y="12"/>
                    </a:cxn>
                    <a:cxn ang="0">
                      <a:pos x="34" y="42"/>
                    </a:cxn>
                    <a:cxn ang="0">
                      <a:pos x="34" y="44"/>
                    </a:cxn>
                    <a:cxn ang="0">
                      <a:pos x="34" y="89"/>
                    </a:cxn>
                    <a:cxn ang="0">
                      <a:pos x="29" y="94"/>
                    </a:cxn>
                  </a:cxnLst>
                  <a:rect l="0" t="0" r="r" b="b"/>
                  <a:pathLst>
                    <a:path w="46" h="94">
                      <a:moveTo>
                        <a:pt x="29" y="94"/>
                      </a:moveTo>
                      <a:cubicBezTo>
                        <a:pt x="26" y="94"/>
                        <a:pt x="24" y="92"/>
                        <a:pt x="24" y="89"/>
                      </a:cubicBezTo>
                      <a:cubicBezTo>
                        <a:pt x="24" y="48"/>
                        <a:pt x="24" y="48"/>
                        <a:pt x="24" y="48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89"/>
                        <a:pt x="19" y="89"/>
                        <a:pt x="19" y="89"/>
                      </a:cubicBezTo>
                      <a:cubicBezTo>
                        <a:pt x="19" y="92"/>
                        <a:pt x="17" y="94"/>
                        <a:pt x="14" y="94"/>
                      </a:cubicBezTo>
                      <a:cubicBezTo>
                        <a:pt x="11" y="94"/>
                        <a:pt x="9" y="92"/>
                        <a:pt x="9" y="89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4"/>
                        <a:pt x="9" y="43"/>
                        <a:pt x="9" y="4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5" y="14"/>
                        <a:pt x="4" y="26"/>
                        <a:pt x="4" y="28"/>
                      </a:cubicBezTo>
                      <a:cubicBezTo>
                        <a:pt x="4" y="36"/>
                        <a:pt x="5" y="44"/>
                        <a:pt x="5" y="44"/>
                      </a:cubicBezTo>
                      <a:cubicBezTo>
                        <a:pt x="5" y="45"/>
                        <a:pt x="4" y="47"/>
                        <a:pt x="3" y="48"/>
                      </a:cubicBezTo>
                      <a:cubicBezTo>
                        <a:pt x="3" y="43"/>
                        <a:pt x="4" y="38"/>
                        <a:pt x="3" y="34"/>
                      </a:cubicBezTo>
                      <a:cubicBezTo>
                        <a:pt x="3" y="26"/>
                        <a:pt x="1" y="18"/>
                        <a:pt x="0" y="13"/>
                      </a:cubicBezTo>
                      <a:cubicBezTo>
                        <a:pt x="1" y="7"/>
                        <a:pt x="3" y="4"/>
                        <a:pt x="4" y="4"/>
                      </a:cubicBezTo>
                      <a:cubicBezTo>
                        <a:pt x="6" y="3"/>
                        <a:pt x="9" y="2"/>
                        <a:pt x="12" y="1"/>
                      </a:cubicBezTo>
                      <a:cubicBezTo>
                        <a:pt x="13" y="0"/>
                        <a:pt x="13" y="0"/>
                        <a:pt x="14" y="0"/>
                      </a:cubicBezTo>
                      <a:cubicBezTo>
                        <a:pt x="14" y="3"/>
                        <a:pt x="15" y="8"/>
                        <a:pt x="18" y="14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9"/>
                        <a:pt x="21" y="5"/>
                        <a:pt x="21" y="5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5"/>
                        <a:pt x="23" y="9"/>
                        <a:pt x="23" y="13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8" y="8"/>
                        <a:pt x="29" y="3"/>
                        <a:pt x="29" y="0"/>
                      </a:cubicBezTo>
                      <a:cubicBezTo>
                        <a:pt x="30" y="0"/>
                        <a:pt x="30" y="0"/>
                        <a:pt x="31" y="1"/>
                      </a:cubicBezTo>
                      <a:cubicBezTo>
                        <a:pt x="34" y="2"/>
                        <a:pt x="38" y="3"/>
                        <a:pt x="40" y="4"/>
                      </a:cubicBezTo>
                      <a:cubicBezTo>
                        <a:pt x="40" y="5"/>
                        <a:pt x="44" y="9"/>
                        <a:pt x="46" y="28"/>
                      </a:cubicBezTo>
                      <a:cubicBezTo>
                        <a:pt x="46" y="33"/>
                        <a:pt x="45" y="44"/>
                        <a:pt x="45" y="44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4" y="47"/>
                        <a:pt x="44" y="48"/>
                        <a:pt x="42" y="48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39" y="48"/>
                        <a:pt x="38" y="46"/>
                        <a:pt x="38" y="44"/>
                      </a:cubicBez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38" y="44"/>
                        <a:pt x="39" y="36"/>
                        <a:pt x="39" y="28"/>
                      </a:cubicBezTo>
                      <a:cubicBezTo>
                        <a:pt x="39" y="26"/>
                        <a:pt x="38" y="14"/>
                        <a:pt x="36" y="13"/>
                      </a:cubicBezTo>
                      <a:cubicBezTo>
                        <a:pt x="34" y="12"/>
                        <a:pt x="34" y="12"/>
                        <a:pt x="34" y="12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cubicBezTo>
                        <a:pt x="34" y="43"/>
                        <a:pt x="34" y="44"/>
                        <a:pt x="34" y="44"/>
                      </a:cubicBezTo>
                      <a:cubicBezTo>
                        <a:pt x="34" y="89"/>
                        <a:pt x="34" y="89"/>
                        <a:pt x="34" y="89"/>
                      </a:cubicBezTo>
                      <a:cubicBezTo>
                        <a:pt x="34" y="92"/>
                        <a:pt x="32" y="94"/>
                        <a:pt x="29" y="9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1" name="iṥ1íḑê"/>
                <p:cNvSpPr/>
                <p:nvPr/>
              </p:nvSpPr>
              <p:spPr bwMode="auto">
                <a:xfrm>
                  <a:off x="4254500" y="2335213"/>
                  <a:ext cx="100013" cy="190500"/>
                </a:xfrm>
                <a:custGeom>
                  <a:avLst/>
                  <a:gdLst/>
                  <a:ahLst/>
                  <a:cxnLst>
                    <a:cxn ang="0">
                      <a:pos x="23" y="126"/>
                    </a:cxn>
                    <a:cxn ang="0">
                      <a:pos x="16" y="120"/>
                    </a:cxn>
                    <a:cxn ang="0">
                      <a:pos x="16" y="60"/>
                    </a:cxn>
                    <a:cxn ang="0">
                      <a:pos x="15" y="56"/>
                    </a:cxn>
                    <a:cxn ang="0">
                      <a:pos x="15" y="17"/>
                    </a:cxn>
                    <a:cxn ang="0">
                      <a:pos x="14" y="18"/>
                    </a:cxn>
                    <a:cxn ang="0">
                      <a:pos x="14" y="18"/>
                    </a:cxn>
                    <a:cxn ang="0">
                      <a:pos x="10" y="38"/>
                    </a:cxn>
                    <a:cxn ang="0">
                      <a:pos x="10" y="60"/>
                    </a:cxn>
                    <a:cxn ang="0">
                      <a:pos x="9" y="64"/>
                    </a:cxn>
                    <a:cxn ang="0">
                      <a:pos x="6" y="65"/>
                    </a:cxn>
                    <a:cxn ang="0">
                      <a:pos x="6" y="65"/>
                    </a:cxn>
                    <a:cxn ang="0">
                      <a:pos x="1" y="60"/>
                    </a:cxn>
                    <a:cxn ang="0">
                      <a:pos x="1" y="59"/>
                    </a:cxn>
                    <a:cxn ang="0">
                      <a:pos x="0" y="38"/>
                    </a:cxn>
                    <a:cxn ang="0">
                      <a:pos x="9" y="6"/>
                    </a:cxn>
                    <a:cxn ang="0">
                      <a:pos x="20" y="1"/>
                    </a:cxn>
                    <a:cxn ang="0">
                      <a:pos x="23" y="0"/>
                    </a:cxn>
                    <a:cxn ang="0">
                      <a:pos x="28" y="19"/>
                    </a:cxn>
                    <a:cxn ang="0">
                      <a:pos x="30" y="22"/>
                    </a:cxn>
                    <a:cxn ang="0">
                      <a:pos x="30" y="18"/>
                    </a:cxn>
                    <a:cxn ang="0">
                      <a:pos x="32" y="7"/>
                    </a:cxn>
                    <a:cxn ang="0">
                      <a:pos x="32" y="6"/>
                    </a:cxn>
                    <a:cxn ang="0">
                      <a:pos x="30" y="3"/>
                    </a:cxn>
                    <a:cxn ang="0">
                      <a:pos x="32" y="2"/>
                    </a:cxn>
                    <a:cxn ang="0">
                      <a:pos x="33" y="2"/>
                    </a:cxn>
                    <a:cxn ang="0">
                      <a:pos x="35" y="3"/>
                    </a:cxn>
                    <a:cxn ang="0">
                      <a:pos x="33" y="6"/>
                    </a:cxn>
                    <a:cxn ang="0">
                      <a:pos x="34" y="7"/>
                    </a:cxn>
                    <a:cxn ang="0">
                      <a:pos x="35" y="18"/>
                    </a:cxn>
                    <a:cxn ang="0">
                      <a:pos x="36" y="22"/>
                    </a:cxn>
                    <a:cxn ang="0">
                      <a:pos x="37" y="19"/>
                    </a:cxn>
                    <a:cxn ang="0">
                      <a:pos x="43" y="0"/>
                    </a:cxn>
                    <a:cxn ang="0">
                      <a:pos x="45" y="1"/>
                    </a:cxn>
                    <a:cxn ang="0">
                      <a:pos x="57" y="6"/>
                    </a:cxn>
                    <a:cxn ang="0">
                      <a:pos x="65" y="38"/>
                    </a:cxn>
                    <a:cxn ang="0">
                      <a:pos x="64" y="59"/>
                    </a:cxn>
                    <a:cxn ang="0">
                      <a:pos x="64" y="60"/>
                    </a:cxn>
                    <a:cxn ang="0">
                      <a:pos x="60" y="65"/>
                    </a:cxn>
                    <a:cxn ang="0">
                      <a:pos x="60" y="65"/>
                    </a:cxn>
                    <a:cxn ang="0">
                      <a:pos x="55" y="60"/>
                    </a:cxn>
                    <a:cxn ang="0">
                      <a:pos x="56" y="38"/>
                    </a:cxn>
                    <a:cxn ang="0">
                      <a:pos x="52" y="18"/>
                    </a:cxn>
                    <a:cxn ang="0">
                      <a:pos x="52" y="18"/>
                    </a:cxn>
                    <a:cxn ang="0">
                      <a:pos x="50" y="17"/>
                    </a:cxn>
                    <a:cxn ang="0">
                      <a:pos x="50" y="56"/>
                    </a:cxn>
                    <a:cxn ang="0">
                      <a:pos x="50" y="60"/>
                    </a:cxn>
                    <a:cxn ang="0">
                      <a:pos x="50" y="120"/>
                    </a:cxn>
                    <a:cxn ang="0">
                      <a:pos x="43" y="126"/>
                    </a:cxn>
                    <a:cxn ang="0">
                      <a:pos x="43" y="126"/>
                    </a:cxn>
                    <a:cxn ang="0">
                      <a:pos x="42" y="126"/>
                    </a:cxn>
                    <a:cxn ang="0">
                      <a:pos x="36" y="120"/>
                    </a:cxn>
                    <a:cxn ang="0">
                      <a:pos x="36" y="65"/>
                    </a:cxn>
                    <a:cxn ang="0">
                      <a:pos x="30" y="65"/>
                    </a:cxn>
                    <a:cxn ang="0">
                      <a:pos x="30" y="120"/>
                    </a:cxn>
                    <a:cxn ang="0">
                      <a:pos x="23" y="126"/>
                    </a:cxn>
                  </a:cxnLst>
                  <a:rect l="0" t="0" r="r" b="b"/>
                  <a:pathLst>
                    <a:path w="66" h="126">
                      <a:moveTo>
                        <a:pt x="23" y="126"/>
                      </a:moveTo>
                      <a:cubicBezTo>
                        <a:pt x="19" y="126"/>
                        <a:pt x="16" y="123"/>
                        <a:pt x="16" y="120"/>
                      </a:cubicBezTo>
                      <a:cubicBezTo>
                        <a:pt x="16" y="60"/>
                        <a:pt x="16" y="60"/>
                        <a:pt x="16" y="60"/>
                      </a:cubicBezTo>
                      <a:cubicBezTo>
                        <a:pt x="16" y="59"/>
                        <a:pt x="15" y="57"/>
                        <a:pt x="15" y="56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19"/>
                        <a:pt x="10" y="33"/>
                        <a:pt x="10" y="38"/>
                      </a:cubicBezTo>
                      <a:cubicBezTo>
                        <a:pt x="9" y="48"/>
                        <a:pt x="10" y="60"/>
                        <a:pt x="10" y="60"/>
                      </a:cubicBezTo>
                      <a:cubicBezTo>
                        <a:pt x="10" y="61"/>
                        <a:pt x="10" y="63"/>
                        <a:pt x="9" y="64"/>
                      </a:cubicBezTo>
                      <a:cubicBezTo>
                        <a:pt x="9" y="65"/>
                        <a:pt x="7" y="65"/>
                        <a:pt x="6" y="65"/>
                      </a:cubicBezTo>
                      <a:cubicBezTo>
                        <a:pt x="6" y="65"/>
                        <a:pt x="6" y="65"/>
                        <a:pt x="6" y="65"/>
                      </a:cubicBezTo>
                      <a:cubicBezTo>
                        <a:pt x="3" y="65"/>
                        <a:pt x="2" y="63"/>
                        <a:pt x="1" y="60"/>
                      </a:cubicBezTo>
                      <a:cubicBezTo>
                        <a:pt x="1" y="59"/>
                        <a:pt x="1" y="59"/>
                        <a:pt x="1" y="59"/>
                      </a:cubicBezTo>
                      <a:cubicBezTo>
                        <a:pt x="1" y="59"/>
                        <a:pt x="0" y="45"/>
                        <a:pt x="0" y="38"/>
                      </a:cubicBezTo>
                      <a:cubicBezTo>
                        <a:pt x="2" y="14"/>
                        <a:pt x="7" y="7"/>
                        <a:pt x="9" y="6"/>
                      </a:cubicBezTo>
                      <a:cubicBezTo>
                        <a:pt x="11" y="4"/>
                        <a:pt x="16" y="3"/>
                        <a:pt x="20" y="1"/>
                      </a:cubicBezTo>
                      <a:cubicBezTo>
                        <a:pt x="21" y="1"/>
                        <a:pt x="22" y="1"/>
                        <a:pt x="23" y="0"/>
                      </a:cubicBezTo>
                      <a:cubicBezTo>
                        <a:pt x="23" y="4"/>
                        <a:pt x="24" y="11"/>
                        <a:pt x="28" y="19"/>
                      </a:cubicBezTo>
                      <a:cubicBezTo>
                        <a:pt x="30" y="22"/>
                        <a:pt x="30" y="22"/>
                        <a:pt x="30" y="22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1" y="13"/>
                        <a:pt x="32" y="7"/>
                        <a:pt x="32" y="7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8"/>
                        <a:pt x="35" y="13"/>
                        <a:pt x="35" y="18"/>
                      </a:cubicBezTo>
                      <a:cubicBezTo>
                        <a:pt x="36" y="22"/>
                        <a:pt x="36" y="22"/>
                        <a:pt x="36" y="22"/>
                      </a:cubicBezTo>
                      <a:cubicBezTo>
                        <a:pt x="37" y="19"/>
                        <a:pt x="37" y="19"/>
                        <a:pt x="37" y="19"/>
                      </a:cubicBezTo>
                      <a:cubicBezTo>
                        <a:pt x="41" y="11"/>
                        <a:pt x="42" y="4"/>
                        <a:pt x="43" y="0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9" y="3"/>
                        <a:pt x="54" y="4"/>
                        <a:pt x="57" y="6"/>
                      </a:cubicBezTo>
                      <a:cubicBezTo>
                        <a:pt x="58" y="7"/>
                        <a:pt x="63" y="13"/>
                        <a:pt x="65" y="38"/>
                      </a:cubicBezTo>
                      <a:cubicBezTo>
                        <a:pt x="66" y="45"/>
                        <a:pt x="64" y="59"/>
                        <a:pt x="64" y="59"/>
                      </a:cubicBezTo>
                      <a:cubicBezTo>
                        <a:pt x="64" y="60"/>
                        <a:pt x="64" y="60"/>
                        <a:pt x="64" y="60"/>
                      </a:cubicBezTo>
                      <a:cubicBezTo>
                        <a:pt x="63" y="63"/>
                        <a:pt x="63" y="65"/>
                        <a:pt x="60" y="65"/>
                      </a:cubicBezTo>
                      <a:cubicBezTo>
                        <a:pt x="60" y="65"/>
                        <a:pt x="60" y="65"/>
                        <a:pt x="60" y="65"/>
                      </a:cubicBezTo>
                      <a:cubicBezTo>
                        <a:pt x="55" y="65"/>
                        <a:pt x="55" y="61"/>
                        <a:pt x="55" y="60"/>
                      </a:cubicBezTo>
                      <a:cubicBezTo>
                        <a:pt x="55" y="60"/>
                        <a:pt x="56" y="48"/>
                        <a:pt x="56" y="38"/>
                      </a:cubicBezTo>
                      <a:cubicBezTo>
                        <a:pt x="55" y="34"/>
                        <a:pt x="54" y="20"/>
                        <a:pt x="52" y="18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0" y="17"/>
                        <a:pt x="50" y="17"/>
                        <a:pt x="50" y="17"/>
                      </a:cubicBezTo>
                      <a:cubicBezTo>
                        <a:pt x="50" y="56"/>
                        <a:pt x="50" y="56"/>
                        <a:pt x="50" y="56"/>
                      </a:cubicBezTo>
                      <a:cubicBezTo>
                        <a:pt x="50" y="57"/>
                        <a:pt x="50" y="59"/>
                        <a:pt x="50" y="60"/>
                      </a:cubicBezTo>
                      <a:cubicBezTo>
                        <a:pt x="50" y="120"/>
                        <a:pt x="50" y="120"/>
                        <a:pt x="50" y="120"/>
                      </a:cubicBezTo>
                      <a:cubicBezTo>
                        <a:pt x="50" y="123"/>
                        <a:pt x="47" y="126"/>
                        <a:pt x="43" y="126"/>
                      </a:cubicBezTo>
                      <a:cubicBezTo>
                        <a:pt x="43" y="126"/>
                        <a:pt x="43" y="126"/>
                        <a:pt x="43" y="126"/>
                      </a:cubicBezTo>
                      <a:cubicBezTo>
                        <a:pt x="42" y="126"/>
                        <a:pt x="42" y="126"/>
                        <a:pt x="42" y="126"/>
                      </a:cubicBezTo>
                      <a:cubicBezTo>
                        <a:pt x="39" y="126"/>
                        <a:pt x="36" y="123"/>
                        <a:pt x="36" y="120"/>
                      </a:cubicBezTo>
                      <a:cubicBezTo>
                        <a:pt x="36" y="65"/>
                        <a:pt x="36" y="65"/>
                        <a:pt x="36" y="65"/>
                      </a:cubicBezTo>
                      <a:cubicBezTo>
                        <a:pt x="30" y="65"/>
                        <a:pt x="30" y="65"/>
                        <a:pt x="30" y="65"/>
                      </a:cubicBezTo>
                      <a:cubicBezTo>
                        <a:pt x="30" y="120"/>
                        <a:pt x="30" y="120"/>
                        <a:pt x="30" y="120"/>
                      </a:cubicBezTo>
                      <a:cubicBezTo>
                        <a:pt x="30" y="123"/>
                        <a:pt x="27" y="126"/>
                        <a:pt x="23" y="1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2" name="îṣľîdé"/>
                <p:cNvSpPr/>
                <p:nvPr/>
              </p:nvSpPr>
              <p:spPr bwMode="auto">
                <a:xfrm>
                  <a:off x="4281488" y="2278063"/>
                  <a:ext cx="46038" cy="50800"/>
                </a:xfrm>
                <a:custGeom>
                  <a:avLst/>
                  <a:gdLst/>
                  <a:ahLst/>
                  <a:cxnLst>
                    <a:cxn ang="0">
                      <a:pos x="16" y="34"/>
                    </a:cxn>
                    <a:cxn ang="0">
                      <a:pos x="4" y="22"/>
                    </a:cxn>
                    <a:cxn ang="0">
                      <a:pos x="4" y="22"/>
                    </a:cxn>
                    <a:cxn ang="0">
                      <a:pos x="3" y="21"/>
                    </a:cxn>
                    <a:cxn ang="0">
                      <a:pos x="1" y="17"/>
                    </a:cxn>
                    <a:cxn ang="0">
                      <a:pos x="2" y="15"/>
                    </a:cxn>
                    <a:cxn ang="0">
                      <a:pos x="3" y="15"/>
                    </a:cxn>
                    <a:cxn ang="0">
                      <a:pos x="3" y="14"/>
                    </a:cxn>
                    <a:cxn ang="0">
                      <a:pos x="16" y="0"/>
                    </a:cxn>
                    <a:cxn ang="0">
                      <a:pos x="29" y="14"/>
                    </a:cxn>
                    <a:cxn ang="0">
                      <a:pos x="29" y="15"/>
                    </a:cxn>
                    <a:cxn ang="0">
                      <a:pos x="30" y="15"/>
                    </a:cxn>
                    <a:cxn ang="0">
                      <a:pos x="31" y="17"/>
                    </a:cxn>
                    <a:cxn ang="0">
                      <a:pos x="29" y="21"/>
                    </a:cxn>
                    <a:cxn ang="0">
                      <a:pos x="28" y="22"/>
                    </a:cxn>
                    <a:cxn ang="0">
                      <a:pos x="28" y="22"/>
                    </a:cxn>
                    <a:cxn ang="0">
                      <a:pos x="16" y="34"/>
                    </a:cxn>
                  </a:cxnLst>
                  <a:rect l="0" t="0" r="r" b="b"/>
                  <a:pathLst>
                    <a:path w="31" h="34">
                      <a:moveTo>
                        <a:pt x="16" y="34"/>
                      </a:moveTo>
                      <a:cubicBezTo>
                        <a:pt x="8" y="34"/>
                        <a:pt x="5" y="25"/>
                        <a:pt x="4" y="22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1" y="21"/>
                        <a:pt x="0" y="18"/>
                        <a:pt x="1" y="17"/>
                      </a:cubicBezTo>
                      <a:cubicBezTo>
                        <a:pt x="1" y="16"/>
                        <a:pt x="1" y="15"/>
                        <a:pt x="2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6"/>
                        <a:pt x="9" y="0"/>
                        <a:pt x="16" y="0"/>
                      </a:cubicBezTo>
                      <a:cubicBezTo>
                        <a:pt x="23" y="0"/>
                        <a:pt x="28" y="6"/>
                        <a:pt x="29" y="14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1" y="16"/>
                        <a:pt x="31" y="17"/>
                      </a:cubicBezTo>
                      <a:cubicBezTo>
                        <a:pt x="31" y="18"/>
                        <a:pt x="30" y="21"/>
                        <a:pt x="29" y="21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7" y="25"/>
                        <a:pt x="24" y="34"/>
                        <a:pt x="16" y="3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3" name="iṧļídê"/>
                <p:cNvSpPr/>
                <p:nvPr/>
              </p:nvSpPr>
              <p:spPr bwMode="auto">
                <a:xfrm>
                  <a:off x="4338638" y="2452688"/>
                  <a:ext cx="23813" cy="11113"/>
                </a:xfrm>
                <a:custGeom>
                  <a:avLst/>
                  <a:gdLst/>
                  <a:ahLst/>
                  <a:cxnLst>
                    <a:cxn ang="0">
                      <a:pos x="8" y="5"/>
                    </a:cxn>
                    <a:cxn ang="0">
                      <a:pos x="7" y="4"/>
                    </a:cxn>
                    <a:cxn ang="0">
                      <a:pos x="0" y="3"/>
                    </a:cxn>
                    <a:cxn ang="0">
                      <a:pos x="0" y="1"/>
                    </a:cxn>
                    <a:cxn ang="0">
                      <a:pos x="9" y="2"/>
                    </a:cxn>
                    <a:cxn ang="0">
                      <a:pos x="10" y="2"/>
                    </a:cxn>
                    <a:cxn ang="0">
                      <a:pos x="10" y="0"/>
                    </a:cxn>
                    <a:cxn ang="0">
                      <a:pos x="16" y="4"/>
                    </a:cxn>
                    <a:cxn ang="0">
                      <a:pos x="8" y="7"/>
                    </a:cxn>
                    <a:cxn ang="0">
                      <a:pos x="8" y="5"/>
                    </a:cxn>
                  </a:cxnLst>
                  <a:rect l="0" t="0" r="r" b="b"/>
                  <a:pathLst>
                    <a:path w="16" h="7">
                      <a:moveTo>
                        <a:pt x="8" y="5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5" y="4"/>
                        <a:pt x="2" y="4"/>
                        <a:pt x="0" y="3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6" y="1"/>
                        <a:pt x="9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8" y="7"/>
                        <a:pt x="8" y="7"/>
                        <a:pt x="8" y="7"/>
                      </a:cubicBezTo>
                      <a:lnTo>
                        <a:pt x="8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4" name="îṧļíḍé"/>
                <p:cNvSpPr/>
                <p:nvPr/>
              </p:nvSpPr>
              <p:spPr bwMode="auto">
                <a:xfrm>
                  <a:off x="4216400" y="2525713"/>
                  <a:ext cx="142875" cy="28575"/>
                </a:xfrm>
                <a:custGeom>
                  <a:avLst/>
                  <a:gdLst/>
                  <a:ahLst/>
                  <a:cxnLst>
                    <a:cxn ang="0">
                      <a:pos x="59" y="19"/>
                    </a:cxn>
                    <a:cxn ang="0">
                      <a:pos x="22" y="16"/>
                    </a:cxn>
                    <a:cxn ang="0">
                      <a:pos x="14" y="14"/>
                    </a:cxn>
                    <a:cxn ang="0">
                      <a:pos x="14" y="14"/>
                    </a:cxn>
                    <a:cxn ang="0">
                      <a:pos x="9" y="18"/>
                    </a:cxn>
                    <a:cxn ang="0">
                      <a:pos x="0" y="3"/>
                    </a:cxn>
                    <a:cxn ang="0">
                      <a:pos x="27" y="0"/>
                    </a:cxn>
                    <a:cxn ang="0">
                      <a:pos x="23" y="5"/>
                    </a:cxn>
                    <a:cxn ang="0">
                      <a:pos x="24" y="5"/>
                    </a:cxn>
                    <a:cxn ang="0">
                      <a:pos x="28" y="6"/>
                    </a:cxn>
                    <a:cxn ang="0">
                      <a:pos x="59" y="9"/>
                    </a:cxn>
                    <a:cxn ang="0">
                      <a:pos x="91" y="6"/>
                    </a:cxn>
                    <a:cxn ang="0">
                      <a:pos x="88" y="14"/>
                    </a:cxn>
                    <a:cxn ang="0">
                      <a:pos x="95" y="16"/>
                    </a:cxn>
                    <a:cxn ang="0">
                      <a:pos x="91" y="16"/>
                    </a:cxn>
                    <a:cxn ang="0">
                      <a:pos x="59" y="19"/>
                    </a:cxn>
                  </a:cxnLst>
                  <a:rect l="0" t="0" r="r" b="b"/>
                  <a:pathLst>
                    <a:path w="95" h="19">
                      <a:moveTo>
                        <a:pt x="59" y="19"/>
                      </a:moveTo>
                      <a:cubicBezTo>
                        <a:pt x="46" y="19"/>
                        <a:pt x="34" y="18"/>
                        <a:pt x="22" y="16"/>
                      </a:cubicBezTo>
                      <a:cubicBezTo>
                        <a:pt x="20" y="15"/>
                        <a:pt x="17" y="15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6" y="5"/>
                        <a:pt x="27" y="6"/>
                        <a:pt x="28" y="6"/>
                      </a:cubicBezTo>
                      <a:cubicBezTo>
                        <a:pt x="38" y="8"/>
                        <a:pt x="48" y="9"/>
                        <a:pt x="59" y="9"/>
                      </a:cubicBezTo>
                      <a:cubicBezTo>
                        <a:pt x="70" y="9"/>
                        <a:pt x="80" y="8"/>
                        <a:pt x="91" y="6"/>
                      </a:cubicBezTo>
                      <a:cubicBezTo>
                        <a:pt x="88" y="14"/>
                        <a:pt x="88" y="14"/>
                        <a:pt x="88" y="14"/>
                      </a:cubicBezTo>
                      <a:cubicBezTo>
                        <a:pt x="95" y="16"/>
                        <a:pt x="95" y="16"/>
                        <a:pt x="95" y="16"/>
                      </a:cubicBezTo>
                      <a:cubicBezTo>
                        <a:pt x="94" y="16"/>
                        <a:pt x="92" y="16"/>
                        <a:pt x="91" y="16"/>
                      </a:cubicBezTo>
                      <a:cubicBezTo>
                        <a:pt x="81" y="18"/>
                        <a:pt x="70" y="19"/>
                        <a:pt x="59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5" name="ïṣḻïďè"/>
                <p:cNvSpPr/>
                <p:nvPr/>
              </p:nvSpPr>
              <p:spPr bwMode="auto">
                <a:xfrm>
                  <a:off x="4175125" y="2474913"/>
                  <a:ext cx="38100" cy="61913"/>
                </a:xfrm>
                <a:custGeom>
                  <a:avLst/>
                  <a:gdLst/>
                  <a:ahLst/>
                  <a:cxnLst>
                    <a:cxn ang="0">
                      <a:pos x="20" y="41"/>
                    </a:cxn>
                    <a:cxn ang="0">
                      <a:pos x="7" y="33"/>
                    </a:cxn>
                    <a:cxn ang="0">
                      <a:pos x="2" y="27"/>
                    </a:cxn>
                    <a:cxn ang="0">
                      <a:pos x="0" y="19"/>
                    </a:cxn>
                    <a:cxn ang="0">
                      <a:pos x="2" y="10"/>
                    </a:cxn>
                    <a:cxn ang="0">
                      <a:pos x="10" y="3"/>
                    </a:cxn>
                    <a:cxn ang="0">
                      <a:pos x="13" y="0"/>
                    </a:cxn>
                    <a:cxn ang="0">
                      <a:pos x="16" y="7"/>
                    </a:cxn>
                    <a:cxn ang="0">
                      <a:pos x="15" y="8"/>
                    </a:cxn>
                    <a:cxn ang="0">
                      <a:pos x="12" y="12"/>
                    </a:cxn>
                    <a:cxn ang="0">
                      <a:pos x="12" y="15"/>
                    </a:cxn>
                    <a:cxn ang="0">
                      <a:pos x="13" y="19"/>
                    </a:cxn>
                    <a:cxn ang="0">
                      <a:pos x="17" y="24"/>
                    </a:cxn>
                    <a:cxn ang="0">
                      <a:pos x="25" y="30"/>
                    </a:cxn>
                    <a:cxn ang="0">
                      <a:pos x="17" y="31"/>
                    </a:cxn>
                    <a:cxn ang="0">
                      <a:pos x="20" y="41"/>
                    </a:cxn>
                  </a:cxnLst>
                  <a:rect l="0" t="0" r="r" b="b"/>
                  <a:pathLst>
                    <a:path w="25" h="41">
                      <a:moveTo>
                        <a:pt x="20" y="41"/>
                      </a:moveTo>
                      <a:cubicBezTo>
                        <a:pt x="15" y="39"/>
                        <a:pt x="10" y="36"/>
                        <a:pt x="7" y="33"/>
                      </a:cubicBezTo>
                      <a:cubicBezTo>
                        <a:pt x="5" y="31"/>
                        <a:pt x="3" y="29"/>
                        <a:pt x="2" y="27"/>
                      </a:cubicBezTo>
                      <a:cubicBezTo>
                        <a:pt x="0" y="25"/>
                        <a:pt x="0" y="22"/>
                        <a:pt x="0" y="19"/>
                      </a:cubicBezTo>
                      <a:cubicBezTo>
                        <a:pt x="0" y="16"/>
                        <a:pt x="1" y="13"/>
                        <a:pt x="2" y="10"/>
                      </a:cubicBezTo>
                      <a:cubicBezTo>
                        <a:pt x="4" y="7"/>
                        <a:pt x="7" y="5"/>
                        <a:pt x="10" y="3"/>
                      </a:cubicBezTo>
                      <a:cubicBezTo>
                        <a:pt x="11" y="2"/>
                        <a:pt x="12" y="1"/>
                        <a:pt x="13" y="0"/>
                      </a:cubicBezTo>
                      <a:cubicBezTo>
                        <a:pt x="13" y="3"/>
                        <a:pt x="14" y="5"/>
                        <a:pt x="16" y="7"/>
                      </a:cubicBezTo>
                      <a:cubicBezTo>
                        <a:pt x="16" y="7"/>
                        <a:pt x="15" y="8"/>
                        <a:pt x="15" y="8"/>
                      </a:cubicBezTo>
                      <a:cubicBezTo>
                        <a:pt x="14" y="9"/>
                        <a:pt x="13" y="10"/>
                        <a:pt x="12" y="12"/>
                      </a:cubicBezTo>
                      <a:cubicBezTo>
                        <a:pt x="12" y="13"/>
                        <a:pt x="12" y="14"/>
                        <a:pt x="12" y="15"/>
                      </a:cubicBezTo>
                      <a:cubicBezTo>
                        <a:pt x="12" y="17"/>
                        <a:pt x="12" y="18"/>
                        <a:pt x="13" y="19"/>
                      </a:cubicBezTo>
                      <a:cubicBezTo>
                        <a:pt x="14" y="21"/>
                        <a:pt x="15" y="23"/>
                        <a:pt x="17" y="24"/>
                      </a:cubicBezTo>
                      <a:cubicBezTo>
                        <a:pt x="19" y="26"/>
                        <a:pt x="22" y="28"/>
                        <a:pt x="25" y="30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lnTo>
                        <a:pt x="20" y="4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6" name="íśļiḑé"/>
                <p:cNvSpPr/>
                <p:nvPr/>
              </p:nvSpPr>
              <p:spPr bwMode="auto">
                <a:xfrm>
                  <a:off x="4365625" y="2474913"/>
                  <a:ext cx="69850" cy="68263"/>
                </a:xfrm>
                <a:custGeom>
                  <a:avLst/>
                  <a:gdLst/>
                  <a:ahLst/>
                  <a:cxnLst>
                    <a:cxn ang="0">
                      <a:pos x="0" y="43"/>
                    </a:cxn>
                    <a:cxn ang="0">
                      <a:pos x="4" y="29"/>
                    </a:cxn>
                    <a:cxn ang="0">
                      <a:pos x="12" y="34"/>
                    </a:cxn>
                    <a:cxn ang="0">
                      <a:pos x="13" y="34"/>
                    </a:cxn>
                    <a:cxn ang="0">
                      <a:pos x="20" y="30"/>
                    </a:cxn>
                    <a:cxn ang="0">
                      <a:pos x="30" y="23"/>
                    </a:cxn>
                    <a:cxn ang="0">
                      <a:pos x="33" y="19"/>
                    </a:cxn>
                    <a:cxn ang="0">
                      <a:pos x="34" y="15"/>
                    </a:cxn>
                    <a:cxn ang="0">
                      <a:pos x="33" y="11"/>
                    </a:cxn>
                    <a:cxn ang="0">
                      <a:pos x="29" y="7"/>
                    </a:cxn>
                    <a:cxn ang="0">
                      <a:pos x="32" y="0"/>
                    </a:cxn>
                    <a:cxn ang="0">
                      <a:pos x="38" y="5"/>
                    </a:cxn>
                    <a:cxn ang="0">
                      <a:pos x="44" y="11"/>
                    </a:cxn>
                    <a:cxn ang="0">
                      <a:pos x="46" y="19"/>
                    </a:cxn>
                    <a:cxn ang="0">
                      <a:pos x="43" y="28"/>
                    </a:cxn>
                    <a:cxn ang="0">
                      <a:pos x="36" y="35"/>
                    </a:cxn>
                    <a:cxn ang="0">
                      <a:pos x="27" y="41"/>
                    </a:cxn>
                    <a:cxn ang="0">
                      <a:pos x="25" y="41"/>
                    </a:cxn>
                    <a:cxn ang="0">
                      <a:pos x="31" y="45"/>
                    </a:cxn>
                    <a:cxn ang="0">
                      <a:pos x="0" y="43"/>
                    </a:cxn>
                  </a:cxnLst>
                  <a:rect l="0" t="0" r="r" b="b"/>
                  <a:pathLst>
                    <a:path w="46" h="45">
                      <a:moveTo>
                        <a:pt x="0" y="43"/>
                      </a:move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3" y="34"/>
                        <a:pt x="13" y="34"/>
                        <a:pt x="13" y="34"/>
                      </a:cubicBezTo>
                      <a:cubicBezTo>
                        <a:pt x="16" y="32"/>
                        <a:pt x="18" y="31"/>
                        <a:pt x="20" y="30"/>
                      </a:cubicBezTo>
                      <a:cubicBezTo>
                        <a:pt x="25" y="28"/>
                        <a:pt x="28" y="25"/>
                        <a:pt x="30" y="23"/>
                      </a:cubicBezTo>
                      <a:cubicBezTo>
                        <a:pt x="31" y="21"/>
                        <a:pt x="32" y="20"/>
                        <a:pt x="33" y="19"/>
                      </a:cubicBezTo>
                      <a:cubicBezTo>
                        <a:pt x="33" y="18"/>
                        <a:pt x="34" y="16"/>
                        <a:pt x="34" y="15"/>
                      </a:cubicBezTo>
                      <a:cubicBezTo>
                        <a:pt x="34" y="14"/>
                        <a:pt x="33" y="13"/>
                        <a:pt x="33" y="11"/>
                      </a:cubicBezTo>
                      <a:cubicBezTo>
                        <a:pt x="32" y="10"/>
                        <a:pt x="31" y="8"/>
                        <a:pt x="29" y="7"/>
                      </a:cubicBezTo>
                      <a:cubicBezTo>
                        <a:pt x="31" y="5"/>
                        <a:pt x="32" y="3"/>
                        <a:pt x="32" y="0"/>
                      </a:cubicBezTo>
                      <a:cubicBezTo>
                        <a:pt x="35" y="2"/>
                        <a:pt x="37" y="3"/>
                        <a:pt x="38" y="5"/>
                      </a:cubicBezTo>
                      <a:cubicBezTo>
                        <a:pt x="41" y="7"/>
                        <a:pt x="42" y="9"/>
                        <a:pt x="44" y="11"/>
                      </a:cubicBezTo>
                      <a:cubicBezTo>
                        <a:pt x="45" y="13"/>
                        <a:pt x="46" y="16"/>
                        <a:pt x="46" y="19"/>
                      </a:cubicBezTo>
                      <a:cubicBezTo>
                        <a:pt x="46" y="22"/>
                        <a:pt x="45" y="25"/>
                        <a:pt x="43" y="28"/>
                      </a:cubicBezTo>
                      <a:cubicBezTo>
                        <a:pt x="41" y="31"/>
                        <a:pt x="39" y="33"/>
                        <a:pt x="36" y="35"/>
                      </a:cubicBezTo>
                      <a:cubicBezTo>
                        <a:pt x="33" y="37"/>
                        <a:pt x="30" y="39"/>
                        <a:pt x="27" y="41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31" y="45"/>
                        <a:pt x="31" y="45"/>
                        <a:pt x="31" y="45"/>
                      </a:cubicBez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7" name="iṣḻiḓé"/>
                <p:cNvSpPr/>
                <p:nvPr/>
              </p:nvSpPr>
              <p:spPr bwMode="auto">
                <a:xfrm>
                  <a:off x="4246563" y="2452688"/>
                  <a:ext cx="25400" cy="12700"/>
                </a:xfrm>
                <a:custGeom>
                  <a:avLst/>
                  <a:gdLst/>
                  <a:ahLst/>
                  <a:cxnLst>
                    <a:cxn ang="0">
                      <a:pos x="8" y="5"/>
                    </a:cxn>
                    <a:cxn ang="0">
                      <a:pos x="7" y="5"/>
                    </a:cxn>
                    <a:cxn ang="0">
                      <a:pos x="4" y="5"/>
                    </a:cxn>
                    <a:cxn ang="0">
                      <a:pos x="0" y="6"/>
                    </a:cxn>
                    <a:cxn ang="0">
                      <a:pos x="0" y="3"/>
                    </a:cxn>
                    <a:cxn ang="0">
                      <a:pos x="4" y="2"/>
                    </a:cxn>
                    <a:cxn ang="0">
                      <a:pos x="5" y="2"/>
                    </a:cxn>
                    <a:cxn ang="0">
                      <a:pos x="3" y="0"/>
                    </a:cxn>
                    <a:cxn ang="0">
                      <a:pos x="17" y="2"/>
                    </a:cxn>
                    <a:cxn ang="0">
                      <a:pos x="11" y="8"/>
                    </a:cxn>
                    <a:cxn ang="0">
                      <a:pos x="8" y="5"/>
                    </a:cxn>
                  </a:cxnLst>
                  <a:rect l="0" t="0" r="r" b="b"/>
                  <a:pathLst>
                    <a:path w="17" h="8">
                      <a:moveTo>
                        <a:pt x="8" y="5"/>
                      </a:move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6" y="5"/>
                        <a:pt x="5" y="5"/>
                        <a:pt x="4" y="5"/>
                      </a:cubicBezTo>
                      <a:cubicBezTo>
                        <a:pt x="2" y="6"/>
                        <a:pt x="1" y="6"/>
                        <a:pt x="0" y="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2"/>
                        <a:pt x="4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1" y="8"/>
                        <a:pt x="11" y="8"/>
                        <a:pt x="11" y="8"/>
                      </a:cubicBezTo>
                      <a:lnTo>
                        <a:pt x="8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22" name="isļiḓè"/>
              <p:cNvSpPr/>
              <p:nvPr/>
            </p:nvSpPr>
            <p:spPr bwMode="auto">
              <a:xfrm rot="5400000">
                <a:off x="3854229" y="2780004"/>
                <a:ext cx="257430" cy="257430"/>
              </a:xfrm>
              <a:prstGeom prst="triangle">
                <a:avLst/>
              </a:pr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í$líḋé"/>
              <p:cNvSpPr/>
              <p:nvPr/>
            </p:nvSpPr>
            <p:spPr bwMode="auto">
              <a:xfrm rot="5400000">
                <a:off x="6753559" y="2801455"/>
                <a:ext cx="214526" cy="214526"/>
              </a:xfrm>
              <a:prstGeom prst="triangle">
                <a:avLst/>
              </a:pr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iṧlîḍê"/>
              <p:cNvSpPr/>
              <p:nvPr/>
            </p:nvSpPr>
            <p:spPr bwMode="auto">
              <a:xfrm rot="5400000">
                <a:off x="9293076" y="2833635"/>
                <a:ext cx="150168" cy="150168"/>
              </a:xfrm>
              <a:prstGeom prst="triangle">
                <a:avLst/>
              </a:pr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25" name="iṥ1iḓê"/>
              <p:cNvGrpSpPr/>
              <p:nvPr/>
            </p:nvGrpSpPr>
            <p:grpSpPr>
              <a:xfrm>
                <a:off x="1155849" y="4130649"/>
                <a:ext cx="2281348" cy="1208296"/>
                <a:chOff x="221553" y="4998859"/>
                <a:chExt cx="2281348" cy="1208296"/>
              </a:xfrm>
            </p:grpSpPr>
            <p:sp>
              <p:nvSpPr>
                <p:cNvPr id="35" name="ïṣḷiḋê"/>
                <p:cNvSpPr txBox="1"/>
                <p:nvPr/>
              </p:nvSpPr>
              <p:spPr bwMode="auto">
                <a:xfrm>
                  <a:off x="474165" y="4998859"/>
                  <a:ext cx="1776124" cy="510084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anchor="b" anchorCtr="1">
                  <a:normAutofit/>
                </a:bodyPr>
                <a:lstStyle/>
                <a:p>
                  <a:pPr latinLnBrk="0"/>
                  <a:r>
                    <a:rPr lang="zh-CN" altLang="en-US" sz="1600" b="1" dirty="0">
                      <a:effectLst/>
                    </a:rPr>
                    <a:t>控制台</a:t>
                  </a:r>
                  <a:endParaRPr lang="zh-CN" altLang="en-US" sz="1600" b="1" dirty="0">
                    <a:effectLst/>
                  </a:endParaRPr>
                </a:p>
              </p:txBody>
            </p:sp>
            <p:sp>
              <p:nvSpPr>
                <p:cNvPr id="36" name="ï$lïḋè"/>
                <p:cNvSpPr txBox="1"/>
                <p:nvPr/>
              </p:nvSpPr>
              <p:spPr bwMode="auto">
                <a:xfrm>
                  <a:off x="221553" y="5508943"/>
                  <a:ext cx="2281348" cy="69821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en-US" altLang="zh-CN" sz="1000" dirty="0"/>
                </a:p>
              </p:txBody>
            </p:sp>
          </p:grpSp>
          <p:grpSp>
            <p:nvGrpSpPr>
              <p:cNvPr id="26" name="îŝ1íḍè"/>
              <p:cNvGrpSpPr/>
              <p:nvPr/>
            </p:nvGrpSpPr>
            <p:grpSpPr>
              <a:xfrm>
                <a:off x="4318787" y="3902893"/>
                <a:ext cx="2281348" cy="1208296"/>
                <a:chOff x="221553" y="4998859"/>
                <a:chExt cx="2281348" cy="1208296"/>
              </a:xfrm>
            </p:grpSpPr>
            <p:sp>
              <p:nvSpPr>
                <p:cNvPr id="33" name="ïṩ1iḋè"/>
                <p:cNvSpPr txBox="1"/>
                <p:nvPr/>
              </p:nvSpPr>
              <p:spPr bwMode="auto">
                <a:xfrm>
                  <a:off x="465275" y="4998859"/>
                  <a:ext cx="1776124" cy="510084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anchor="b" anchorCtr="1">
                  <a:normAutofit/>
                </a:bodyPr>
                <a:lstStyle/>
                <a:p>
                  <a:pPr latinLnBrk="0"/>
                  <a:r>
                    <a:rPr lang="zh-CN" altLang="en-US" sz="1600" b="1" dirty="0">
                      <a:effectLst/>
                      <a:hlinkClick r:id="rId2" tooltip="" action="ppaction://hlinksldjump"/>
                    </a:rPr>
                    <a:t>文章标签</a:t>
                  </a:r>
                  <a:endParaRPr lang="zh-CN" altLang="en-US" sz="1600" b="1" dirty="0">
                    <a:effectLst/>
                  </a:endParaRPr>
                </a:p>
              </p:txBody>
            </p:sp>
            <p:sp>
              <p:nvSpPr>
                <p:cNvPr id="34" name="ïṧḻîḑé"/>
                <p:cNvSpPr txBox="1"/>
                <p:nvPr/>
              </p:nvSpPr>
              <p:spPr bwMode="auto">
                <a:xfrm>
                  <a:off x="221553" y="5508943"/>
                  <a:ext cx="2281348" cy="69821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000" dirty="0"/>
                    <a:t>文章标签的增删改</a:t>
                  </a:r>
                  <a:endParaRPr lang="zh-CN" altLang="en-US" sz="1000" dirty="0"/>
                </a:p>
              </p:txBody>
            </p:sp>
          </p:grpSp>
          <p:grpSp>
            <p:nvGrpSpPr>
              <p:cNvPr id="27" name="işḻiḋé"/>
              <p:cNvGrpSpPr/>
              <p:nvPr/>
            </p:nvGrpSpPr>
            <p:grpSpPr>
              <a:xfrm>
                <a:off x="7011671" y="3745985"/>
                <a:ext cx="2281555" cy="1750060"/>
                <a:chOff x="206948" y="4998859"/>
                <a:chExt cx="2281555" cy="1750060"/>
              </a:xfrm>
            </p:grpSpPr>
            <p:sp>
              <p:nvSpPr>
                <p:cNvPr id="31" name="işḻiḓé"/>
                <p:cNvSpPr txBox="1"/>
                <p:nvPr/>
              </p:nvSpPr>
              <p:spPr bwMode="auto">
                <a:xfrm>
                  <a:off x="474165" y="4998859"/>
                  <a:ext cx="1776124" cy="510084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anchor="b" anchorCtr="1">
                  <a:normAutofit/>
                </a:bodyPr>
                <a:lstStyle/>
                <a:p>
                  <a:pPr latinLnBrk="0"/>
                  <a:r>
                    <a:rPr lang="zh-CN" altLang="en-US" sz="1600" b="1" dirty="0">
                      <a:effectLst/>
                      <a:hlinkClick r:id="rId3" tooltip="" action="ppaction://hlinksldjump"/>
                    </a:rPr>
                    <a:t>文章</a:t>
                  </a:r>
                  <a:endParaRPr lang="zh-CN" altLang="en-US" sz="1600" b="1" dirty="0">
                    <a:effectLst/>
                  </a:endParaRPr>
                </a:p>
              </p:txBody>
            </p:sp>
            <p:sp>
              <p:nvSpPr>
                <p:cNvPr id="32" name="íṣlïde"/>
                <p:cNvSpPr txBox="1"/>
                <p:nvPr/>
              </p:nvSpPr>
              <p:spPr bwMode="auto">
                <a:xfrm>
                  <a:off x="206948" y="5665609"/>
                  <a:ext cx="2281555" cy="1083310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anchor="ctr" anchorCtr="1">
                  <a:normAutofit lnSpcReduction="200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000" dirty="0"/>
                    <a:t>文章的增删改，可以选择文章类别，名称，标签，内容，发布状态，可以选择不同字体格式进行写作。发布状态有已发布和待修改两种状态，可以选择是否置顶，也能通过文章</a:t>
                  </a:r>
                  <a:r>
                    <a:rPr lang="en-US" altLang="zh-CN" sz="1000" dirty="0"/>
                    <a:t>ID</a:t>
                  </a:r>
                  <a:r>
                    <a:rPr lang="zh-CN" altLang="en-US" sz="1000" dirty="0"/>
                    <a:t>，作者标题标签进行对应文章的搜索。</a:t>
                  </a:r>
                  <a:endParaRPr lang="zh-CN" altLang="en-US" sz="1000" dirty="0"/>
                </a:p>
              </p:txBody>
            </p:sp>
          </p:grpSp>
          <p:grpSp>
            <p:nvGrpSpPr>
              <p:cNvPr id="28" name="iṧļïḍê"/>
              <p:cNvGrpSpPr/>
              <p:nvPr/>
            </p:nvGrpSpPr>
            <p:grpSpPr>
              <a:xfrm>
                <a:off x="9207680" y="1028700"/>
                <a:ext cx="2281348" cy="1208296"/>
                <a:chOff x="221553" y="2448278"/>
                <a:chExt cx="2281348" cy="1208296"/>
              </a:xfrm>
            </p:grpSpPr>
            <p:sp>
              <p:nvSpPr>
                <p:cNvPr id="29" name="ïSḷïdé"/>
                <p:cNvSpPr txBox="1"/>
                <p:nvPr/>
              </p:nvSpPr>
              <p:spPr bwMode="auto">
                <a:xfrm>
                  <a:off x="474165" y="2448278"/>
                  <a:ext cx="1776124" cy="510084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anchor="b" anchorCtr="1">
                  <a:normAutofit/>
                </a:bodyPr>
                <a:lstStyle/>
                <a:p>
                  <a:pPr latinLnBrk="0"/>
                  <a:endParaRPr lang="zh-CN" altLang="en-US" sz="1600" b="1" dirty="0">
                    <a:effectLst/>
                  </a:endParaRPr>
                </a:p>
              </p:txBody>
            </p:sp>
            <p:sp>
              <p:nvSpPr>
                <p:cNvPr id="30" name="iṥḻïḑê"/>
                <p:cNvSpPr txBox="1"/>
                <p:nvPr/>
              </p:nvSpPr>
              <p:spPr bwMode="auto">
                <a:xfrm>
                  <a:off x="221553" y="2958362"/>
                  <a:ext cx="2281348" cy="69821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en-US" altLang="zh-CN" sz="1000" dirty="0"/>
                </a:p>
              </p:txBody>
            </p:sp>
          </p:grpSp>
        </p:grpSp>
        <p:cxnSp>
          <p:nvCxnSpPr>
            <p:cNvPr id="7" name="直接连接符 6"/>
            <p:cNvCxnSpPr/>
            <p:nvPr/>
          </p:nvCxnSpPr>
          <p:spPr>
            <a:xfrm>
              <a:off x="3981000" y="3442288"/>
              <a:ext cx="0" cy="27013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858663" y="3442288"/>
              <a:ext cx="0" cy="27013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9327337" y="3442288"/>
              <a:ext cx="0" cy="27013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işḻiḓé"/>
          <p:cNvSpPr txBox="1"/>
          <p:nvPr/>
        </p:nvSpPr>
        <p:spPr bwMode="auto">
          <a:xfrm>
            <a:off x="9536313" y="3833615"/>
            <a:ext cx="1776124" cy="510084"/>
          </a:xfrm>
          <a:prstGeom prst="rect">
            <a:avLst/>
          </a:prstGeom>
          <a:noFill/>
        </p:spPr>
        <p:txBody>
          <a:bodyPr wrap="none" lIns="90000" tIns="46800" rIns="90000" bIns="46800" anchor="b" anchorCtr="1">
            <a:normAutofit/>
          </a:bodyPr>
          <a:p>
            <a:pPr latinLnBrk="0"/>
            <a:r>
              <a:rPr lang="zh-CN" altLang="en-US" sz="1600" b="1" dirty="0">
                <a:effectLst/>
                <a:hlinkClick r:id="rId4" tooltip="" action="ppaction://hlinksldjump"/>
              </a:rPr>
              <a:t>文章类别</a:t>
            </a:r>
            <a:endParaRPr lang="zh-CN" altLang="en-US" sz="1600" b="1" dirty="0">
              <a:effectLst/>
            </a:endParaRPr>
          </a:p>
        </p:txBody>
      </p:sp>
      <p:sp>
        <p:nvSpPr>
          <p:cNvPr id="71" name="ïṧḻîḑé"/>
          <p:cNvSpPr txBox="1"/>
          <p:nvPr/>
        </p:nvSpPr>
        <p:spPr bwMode="auto">
          <a:xfrm>
            <a:off x="9283852" y="4470127"/>
            <a:ext cx="2281348" cy="698212"/>
          </a:xfrm>
          <a:prstGeom prst="rect">
            <a:avLst/>
          </a:prstGeom>
          <a:noFill/>
        </p:spPr>
        <p:txBody>
          <a:bodyPr wrap="square" lIns="90000" tIns="46800" rIns="90000" bIns="46800" anchor="ctr" anchorCtr="1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000" dirty="0"/>
              <a:t>文章类别</a:t>
            </a:r>
            <a:r>
              <a:rPr lang="zh-CN" altLang="en-US" sz="1000" dirty="0"/>
              <a:t>的增删改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文章标签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fdc1ae78-3746-4c17-b1ae-5d69cb479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2048" y="1165225"/>
            <a:ext cx="10761290" cy="4825306"/>
            <a:chOff x="711573" y="1174750"/>
            <a:chExt cx="10761290" cy="4825306"/>
          </a:xfrm>
        </p:grpSpPr>
        <p:sp>
          <p:nvSpPr>
            <p:cNvPr id="7" name="iSlîďe"/>
            <p:cNvSpPr/>
            <p:nvPr/>
          </p:nvSpPr>
          <p:spPr>
            <a:xfrm>
              <a:off x="8014110" y="1268761"/>
              <a:ext cx="3154027" cy="2418650"/>
            </a:xfrm>
            <a:prstGeom prst="rect">
              <a:avLst/>
            </a:prstGeom>
            <a:blipFill>
              <a:blip r:embed="rId2"/>
              <a:stretch>
                <a:fillRect l="-7566" r="-750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" name="íṣ1îḍê"/>
            <p:cNvSpPr/>
            <p:nvPr/>
          </p:nvSpPr>
          <p:spPr>
            <a:xfrm>
              <a:off x="1020695" y="1268760"/>
              <a:ext cx="3131669" cy="2418650"/>
            </a:xfrm>
            <a:prstGeom prst="downArrowCallout">
              <a:avLst>
                <a:gd name="adj1" fmla="val 25000"/>
                <a:gd name="adj2" fmla="val 6698"/>
                <a:gd name="adj3" fmla="val 4369"/>
                <a:gd name="adj4" fmla="val 95631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ïSļíḍe"/>
            <p:cNvSpPr/>
            <p:nvPr/>
          </p:nvSpPr>
          <p:spPr>
            <a:xfrm>
              <a:off x="4527679" y="1268760"/>
              <a:ext cx="3131669" cy="2418650"/>
            </a:xfrm>
            <a:prstGeom prst="downArrowCallout">
              <a:avLst>
                <a:gd name="adj1" fmla="val 25000"/>
                <a:gd name="adj2" fmla="val 6698"/>
                <a:gd name="adj3" fmla="val 4369"/>
                <a:gd name="adj4" fmla="val 95631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îṡ1iḑê"/>
            <p:cNvSpPr/>
            <p:nvPr/>
          </p:nvSpPr>
          <p:spPr>
            <a:xfrm>
              <a:off x="8030349" y="1268760"/>
              <a:ext cx="3131669" cy="2418650"/>
            </a:xfrm>
            <a:prstGeom prst="downArrowCallout">
              <a:avLst>
                <a:gd name="adj1" fmla="val 25000"/>
                <a:gd name="adj2" fmla="val 6698"/>
                <a:gd name="adj3" fmla="val 4369"/>
                <a:gd name="adj4" fmla="val 95631"/>
              </a:avLst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" name="ïSḻîḋè"/>
            <p:cNvSpPr/>
            <p:nvPr/>
          </p:nvSpPr>
          <p:spPr>
            <a:xfrm>
              <a:off x="927100" y="1174750"/>
              <a:ext cx="3327399" cy="2595240"/>
            </a:xfrm>
            <a:custGeom>
              <a:avLst/>
              <a:gdLst>
                <a:gd name="connsiteX0" fmla="*/ 72008 w 3276364"/>
                <a:gd name="connsiteY0" fmla="*/ 72008 h 2556284"/>
                <a:gd name="connsiteX1" fmla="*/ 72008 w 3276364"/>
                <a:gd name="connsiteY1" fmla="*/ 2384987 h 2556284"/>
                <a:gd name="connsiteX2" fmla="*/ 1475841 w 3276364"/>
                <a:gd name="connsiteY2" fmla="*/ 2384987 h 2556284"/>
                <a:gd name="connsiteX3" fmla="*/ 1637843 w 3276364"/>
                <a:gd name="connsiteY3" fmla="*/ 2490658 h 2556284"/>
                <a:gd name="connsiteX4" fmla="*/ 1799844 w 3276364"/>
                <a:gd name="connsiteY4" fmla="*/ 2384987 h 2556284"/>
                <a:gd name="connsiteX5" fmla="*/ 3203677 w 3276364"/>
                <a:gd name="connsiteY5" fmla="*/ 2384987 h 2556284"/>
                <a:gd name="connsiteX6" fmla="*/ 3203677 w 3276364"/>
                <a:gd name="connsiteY6" fmla="*/ 72008 h 2556284"/>
                <a:gd name="connsiteX7" fmla="*/ 0 w 3276364"/>
                <a:gd name="connsiteY7" fmla="*/ 0 h 2556284"/>
                <a:gd name="connsiteX8" fmla="*/ 3276364 w 3276364"/>
                <a:gd name="connsiteY8" fmla="*/ 0 h 2556284"/>
                <a:gd name="connsiteX9" fmla="*/ 3276364 w 3276364"/>
                <a:gd name="connsiteY9" fmla="*/ 2556284 h 2556284"/>
                <a:gd name="connsiteX10" fmla="*/ 0 w 3276364"/>
                <a:gd name="connsiteY10" fmla="*/ 2556284 h 255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76364" h="2556284">
                  <a:moveTo>
                    <a:pt x="72008" y="72008"/>
                  </a:moveTo>
                  <a:lnTo>
                    <a:pt x="72008" y="2384987"/>
                  </a:lnTo>
                  <a:lnTo>
                    <a:pt x="1475841" y="2384987"/>
                  </a:lnTo>
                  <a:lnTo>
                    <a:pt x="1637843" y="2490658"/>
                  </a:lnTo>
                  <a:lnTo>
                    <a:pt x="1799844" y="2384987"/>
                  </a:lnTo>
                  <a:lnTo>
                    <a:pt x="3203677" y="2384987"/>
                  </a:lnTo>
                  <a:lnTo>
                    <a:pt x="3203677" y="72008"/>
                  </a:lnTo>
                  <a:close/>
                  <a:moveTo>
                    <a:pt x="0" y="0"/>
                  </a:moveTo>
                  <a:lnTo>
                    <a:pt x="3276364" y="0"/>
                  </a:lnTo>
                  <a:lnTo>
                    <a:pt x="3276364" y="2556284"/>
                  </a:lnTo>
                  <a:lnTo>
                    <a:pt x="0" y="25562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íṥḻïdé"/>
            <p:cNvSpPr/>
            <p:nvPr/>
          </p:nvSpPr>
          <p:spPr>
            <a:xfrm>
              <a:off x="4432300" y="1174750"/>
              <a:ext cx="3327399" cy="2595240"/>
            </a:xfrm>
            <a:custGeom>
              <a:avLst/>
              <a:gdLst>
                <a:gd name="connsiteX0" fmla="*/ 72008 w 3276364"/>
                <a:gd name="connsiteY0" fmla="*/ 72008 h 2556284"/>
                <a:gd name="connsiteX1" fmla="*/ 72008 w 3276364"/>
                <a:gd name="connsiteY1" fmla="*/ 2384987 h 2556284"/>
                <a:gd name="connsiteX2" fmla="*/ 1475841 w 3276364"/>
                <a:gd name="connsiteY2" fmla="*/ 2384987 h 2556284"/>
                <a:gd name="connsiteX3" fmla="*/ 1637843 w 3276364"/>
                <a:gd name="connsiteY3" fmla="*/ 2490658 h 2556284"/>
                <a:gd name="connsiteX4" fmla="*/ 1799844 w 3276364"/>
                <a:gd name="connsiteY4" fmla="*/ 2384987 h 2556284"/>
                <a:gd name="connsiteX5" fmla="*/ 3203677 w 3276364"/>
                <a:gd name="connsiteY5" fmla="*/ 2384987 h 2556284"/>
                <a:gd name="connsiteX6" fmla="*/ 3203677 w 3276364"/>
                <a:gd name="connsiteY6" fmla="*/ 72008 h 2556284"/>
                <a:gd name="connsiteX7" fmla="*/ 0 w 3276364"/>
                <a:gd name="connsiteY7" fmla="*/ 0 h 2556284"/>
                <a:gd name="connsiteX8" fmla="*/ 3276364 w 3276364"/>
                <a:gd name="connsiteY8" fmla="*/ 0 h 2556284"/>
                <a:gd name="connsiteX9" fmla="*/ 3276364 w 3276364"/>
                <a:gd name="connsiteY9" fmla="*/ 2556284 h 2556284"/>
                <a:gd name="connsiteX10" fmla="*/ 0 w 3276364"/>
                <a:gd name="connsiteY10" fmla="*/ 2556284 h 255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76364" h="2556284">
                  <a:moveTo>
                    <a:pt x="72008" y="72008"/>
                  </a:moveTo>
                  <a:lnTo>
                    <a:pt x="72008" y="2384987"/>
                  </a:lnTo>
                  <a:lnTo>
                    <a:pt x="1475841" y="2384987"/>
                  </a:lnTo>
                  <a:lnTo>
                    <a:pt x="1637843" y="2490658"/>
                  </a:lnTo>
                  <a:lnTo>
                    <a:pt x="1799844" y="2384987"/>
                  </a:lnTo>
                  <a:lnTo>
                    <a:pt x="3203677" y="2384987"/>
                  </a:lnTo>
                  <a:lnTo>
                    <a:pt x="3203677" y="72008"/>
                  </a:lnTo>
                  <a:close/>
                  <a:moveTo>
                    <a:pt x="0" y="0"/>
                  </a:moveTo>
                  <a:lnTo>
                    <a:pt x="3276364" y="0"/>
                  </a:lnTo>
                  <a:lnTo>
                    <a:pt x="3276364" y="2556284"/>
                  </a:lnTo>
                  <a:lnTo>
                    <a:pt x="0" y="25562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4" name="iṩlîḍê"/>
            <p:cNvSpPr/>
            <p:nvPr/>
          </p:nvSpPr>
          <p:spPr>
            <a:xfrm>
              <a:off x="7937500" y="1174750"/>
              <a:ext cx="3327399" cy="2595240"/>
            </a:xfrm>
            <a:custGeom>
              <a:avLst/>
              <a:gdLst>
                <a:gd name="connsiteX0" fmla="*/ 72008 w 3276364"/>
                <a:gd name="connsiteY0" fmla="*/ 72008 h 2556284"/>
                <a:gd name="connsiteX1" fmla="*/ 72008 w 3276364"/>
                <a:gd name="connsiteY1" fmla="*/ 2384987 h 2556284"/>
                <a:gd name="connsiteX2" fmla="*/ 1475841 w 3276364"/>
                <a:gd name="connsiteY2" fmla="*/ 2384987 h 2556284"/>
                <a:gd name="connsiteX3" fmla="*/ 1637843 w 3276364"/>
                <a:gd name="connsiteY3" fmla="*/ 2490658 h 2556284"/>
                <a:gd name="connsiteX4" fmla="*/ 1799844 w 3276364"/>
                <a:gd name="connsiteY4" fmla="*/ 2384987 h 2556284"/>
                <a:gd name="connsiteX5" fmla="*/ 3203677 w 3276364"/>
                <a:gd name="connsiteY5" fmla="*/ 2384987 h 2556284"/>
                <a:gd name="connsiteX6" fmla="*/ 3203677 w 3276364"/>
                <a:gd name="connsiteY6" fmla="*/ 72008 h 2556284"/>
                <a:gd name="connsiteX7" fmla="*/ 0 w 3276364"/>
                <a:gd name="connsiteY7" fmla="*/ 0 h 2556284"/>
                <a:gd name="connsiteX8" fmla="*/ 3276364 w 3276364"/>
                <a:gd name="connsiteY8" fmla="*/ 0 h 2556284"/>
                <a:gd name="connsiteX9" fmla="*/ 3276364 w 3276364"/>
                <a:gd name="connsiteY9" fmla="*/ 2556284 h 2556284"/>
                <a:gd name="connsiteX10" fmla="*/ 0 w 3276364"/>
                <a:gd name="connsiteY10" fmla="*/ 2556284 h 255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76364" h="2556284">
                  <a:moveTo>
                    <a:pt x="72008" y="72008"/>
                  </a:moveTo>
                  <a:lnTo>
                    <a:pt x="72008" y="2384987"/>
                  </a:lnTo>
                  <a:lnTo>
                    <a:pt x="1475841" y="2384987"/>
                  </a:lnTo>
                  <a:lnTo>
                    <a:pt x="1637843" y="2490658"/>
                  </a:lnTo>
                  <a:lnTo>
                    <a:pt x="1799844" y="2384987"/>
                  </a:lnTo>
                  <a:lnTo>
                    <a:pt x="3203677" y="2384987"/>
                  </a:lnTo>
                  <a:lnTo>
                    <a:pt x="3203677" y="72008"/>
                  </a:lnTo>
                  <a:close/>
                  <a:moveTo>
                    <a:pt x="0" y="0"/>
                  </a:moveTo>
                  <a:lnTo>
                    <a:pt x="3276364" y="0"/>
                  </a:lnTo>
                  <a:lnTo>
                    <a:pt x="3276364" y="2556284"/>
                  </a:lnTo>
                  <a:lnTo>
                    <a:pt x="0" y="25562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ïSľiḑê"/>
            <p:cNvSpPr/>
            <p:nvPr/>
          </p:nvSpPr>
          <p:spPr>
            <a:xfrm rot="10800000" flipV="1">
              <a:off x="1011523" y="4356700"/>
              <a:ext cx="3154026" cy="1643356"/>
            </a:xfrm>
            <a:prstGeom prst="round2SameRect">
              <a:avLst>
                <a:gd name="adj1" fmla="val 0"/>
                <a:gd name="adj2" fmla="val 1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70000"/>
                </a:lnSpc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tx1"/>
                  </a:solidFill>
                </a:rPr>
                <a:t>添加新的标签名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îŝļïďé"/>
            <p:cNvSpPr/>
            <p:nvPr/>
          </p:nvSpPr>
          <p:spPr>
            <a:xfrm>
              <a:off x="711573" y="3717656"/>
              <a:ext cx="3453977" cy="631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ïš1îḓè"/>
            <p:cNvSpPr/>
            <p:nvPr/>
          </p:nvSpPr>
          <p:spPr>
            <a:xfrm flipH="1" flipV="1">
              <a:off x="711573" y="4349629"/>
              <a:ext cx="299951" cy="44788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8" name="ïṧľïḋê"/>
            <p:cNvSpPr/>
            <p:nvPr/>
          </p:nvSpPr>
          <p:spPr>
            <a:xfrm>
              <a:off x="8018886" y="3717656"/>
              <a:ext cx="3453977" cy="63197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ïsḻiḍê"/>
            <p:cNvSpPr/>
            <p:nvPr/>
          </p:nvSpPr>
          <p:spPr>
            <a:xfrm flipV="1">
              <a:off x="11162290" y="4349629"/>
              <a:ext cx="299951" cy="447883"/>
            </a:xfrm>
            <a:prstGeom prst="rt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0" name="ïšḻíḋé"/>
            <p:cNvSpPr/>
            <p:nvPr/>
          </p:nvSpPr>
          <p:spPr>
            <a:xfrm flipH="1" flipV="1">
              <a:off x="4227866" y="4349629"/>
              <a:ext cx="299951" cy="447883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1" name="îṣľidé"/>
            <p:cNvSpPr/>
            <p:nvPr/>
          </p:nvSpPr>
          <p:spPr>
            <a:xfrm flipV="1">
              <a:off x="7659211" y="4349629"/>
              <a:ext cx="299951" cy="447883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2" name="îśļíďe"/>
            <p:cNvSpPr/>
            <p:nvPr/>
          </p:nvSpPr>
          <p:spPr>
            <a:xfrm>
              <a:off x="4227866" y="3717656"/>
              <a:ext cx="3731296" cy="63197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îṩļïḓé"/>
            <p:cNvSpPr/>
            <p:nvPr/>
          </p:nvSpPr>
          <p:spPr>
            <a:xfrm rot="10800000" flipV="1">
              <a:off x="4512826" y="4349630"/>
              <a:ext cx="3154026" cy="1643356"/>
            </a:xfrm>
            <a:prstGeom prst="round2SameRect">
              <a:avLst>
                <a:gd name="adj1" fmla="val 0"/>
                <a:gd name="adj2" fmla="val 1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70000"/>
                </a:lnSpc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tx1"/>
                  </a:solidFill>
                </a:rPr>
                <a:t>编辑标签名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íşḷíḋé"/>
            <p:cNvSpPr/>
            <p:nvPr/>
          </p:nvSpPr>
          <p:spPr>
            <a:xfrm rot="10800000" flipV="1">
              <a:off x="8018886" y="4356700"/>
              <a:ext cx="3154026" cy="1643356"/>
            </a:xfrm>
            <a:prstGeom prst="round2SameRect">
              <a:avLst>
                <a:gd name="adj1" fmla="val 0"/>
                <a:gd name="adj2" fmla="val 1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70000"/>
                </a:lnSpc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tx1"/>
                  </a:solidFill>
                </a:rPr>
                <a:t>这是一杯咖啡喝一个笔记本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45" y="1259205"/>
            <a:ext cx="3131185" cy="230441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185" y="1259205"/>
            <a:ext cx="3131185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文章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fdc1ae78-3746-4c17-b1ae-5d69cb479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11573" y="1165225"/>
            <a:ext cx="10750668" cy="4825306"/>
            <a:chOff x="711573" y="1174750"/>
            <a:chExt cx="10750668" cy="4825306"/>
          </a:xfrm>
        </p:grpSpPr>
        <p:sp>
          <p:nvSpPr>
            <p:cNvPr id="7" name="iSlîďe"/>
            <p:cNvSpPr/>
            <p:nvPr/>
          </p:nvSpPr>
          <p:spPr>
            <a:xfrm>
              <a:off x="8014110" y="1268761"/>
              <a:ext cx="3154027" cy="2418650"/>
            </a:xfrm>
            <a:prstGeom prst="rect">
              <a:avLst/>
            </a:prstGeom>
            <a:blipFill>
              <a:blip r:embed="rId2"/>
              <a:stretch>
                <a:fillRect l="-7566" r="-750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ïṣļîḍê"/>
            <p:cNvSpPr/>
            <p:nvPr/>
          </p:nvSpPr>
          <p:spPr>
            <a:xfrm>
              <a:off x="1011522" y="1268761"/>
              <a:ext cx="3154027" cy="2418650"/>
            </a:xfrm>
            <a:prstGeom prst="rect">
              <a:avLst/>
            </a:prstGeom>
            <a:blipFill>
              <a:blip r:embed="rId3"/>
              <a:stretch>
                <a:fillRect l="-7566" r="-750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" name="íṣ1îḍê"/>
            <p:cNvSpPr/>
            <p:nvPr/>
          </p:nvSpPr>
          <p:spPr>
            <a:xfrm>
              <a:off x="1020695" y="1268760"/>
              <a:ext cx="3131669" cy="2418650"/>
            </a:xfrm>
            <a:prstGeom prst="downArrowCallout">
              <a:avLst>
                <a:gd name="adj1" fmla="val 25000"/>
                <a:gd name="adj2" fmla="val 6698"/>
                <a:gd name="adj3" fmla="val 4369"/>
                <a:gd name="adj4" fmla="val 95631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ïSļíḍe"/>
            <p:cNvSpPr/>
            <p:nvPr/>
          </p:nvSpPr>
          <p:spPr>
            <a:xfrm>
              <a:off x="4527679" y="1268760"/>
              <a:ext cx="3131669" cy="2418650"/>
            </a:xfrm>
            <a:prstGeom prst="downArrowCallout">
              <a:avLst>
                <a:gd name="adj1" fmla="val 25000"/>
                <a:gd name="adj2" fmla="val 6698"/>
                <a:gd name="adj3" fmla="val 4369"/>
                <a:gd name="adj4" fmla="val 95631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îṡ1iḑê"/>
            <p:cNvSpPr/>
            <p:nvPr/>
          </p:nvSpPr>
          <p:spPr>
            <a:xfrm>
              <a:off x="8030349" y="1268760"/>
              <a:ext cx="3131669" cy="2418650"/>
            </a:xfrm>
            <a:prstGeom prst="downArrowCallout">
              <a:avLst>
                <a:gd name="adj1" fmla="val 25000"/>
                <a:gd name="adj2" fmla="val 6698"/>
                <a:gd name="adj3" fmla="val 4369"/>
                <a:gd name="adj4" fmla="val 95631"/>
              </a:avLst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" name="ïSḻîḋè"/>
            <p:cNvSpPr/>
            <p:nvPr/>
          </p:nvSpPr>
          <p:spPr>
            <a:xfrm>
              <a:off x="927100" y="1174750"/>
              <a:ext cx="3327399" cy="2595240"/>
            </a:xfrm>
            <a:custGeom>
              <a:avLst/>
              <a:gdLst>
                <a:gd name="connsiteX0" fmla="*/ 72008 w 3276364"/>
                <a:gd name="connsiteY0" fmla="*/ 72008 h 2556284"/>
                <a:gd name="connsiteX1" fmla="*/ 72008 w 3276364"/>
                <a:gd name="connsiteY1" fmla="*/ 2384987 h 2556284"/>
                <a:gd name="connsiteX2" fmla="*/ 1475841 w 3276364"/>
                <a:gd name="connsiteY2" fmla="*/ 2384987 h 2556284"/>
                <a:gd name="connsiteX3" fmla="*/ 1637843 w 3276364"/>
                <a:gd name="connsiteY3" fmla="*/ 2490658 h 2556284"/>
                <a:gd name="connsiteX4" fmla="*/ 1799844 w 3276364"/>
                <a:gd name="connsiteY4" fmla="*/ 2384987 h 2556284"/>
                <a:gd name="connsiteX5" fmla="*/ 3203677 w 3276364"/>
                <a:gd name="connsiteY5" fmla="*/ 2384987 h 2556284"/>
                <a:gd name="connsiteX6" fmla="*/ 3203677 w 3276364"/>
                <a:gd name="connsiteY6" fmla="*/ 72008 h 2556284"/>
                <a:gd name="connsiteX7" fmla="*/ 0 w 3276364"/>
                <a:gd name="connsiteY7" fmla="*/ 0 h 2556284"/>
                <a:gd name="connsiteX8" fmla="*/ 3276364 w 3276364"/>
                <a:gd name="connsiteY8" fmla="*/ 0 h 2556284"/>
                <a:gd name="connsiteX9" fmla="*/ 3276364 w 3276364"/>
                <a:gd name="connsiteY9" fmla="*/ 2556284 h 2556284"/>
                <a:gd name="connsiteX10" fmla="*/ 0 w 3276364"/>
                <a:gd name="connsiteY10" fmla="*/ 2556284 h 255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76364" h="2556284">
                  <a:moveTo>
                    <a:pt x="72008" y="72008"/>
                  </a:moveTo>
                  <a:lnTo>
                    <a:pt x="72008" y="2384987"/>
                  </a:lnTo>
                  <a:lnTo>
                    <a:pt x="1475841" y="2384987"/>
                  </a:lnTo>
                  <a:lnTo>
                    <a:pt x="1637843" y="2490658"/>
                  </a:lnTo>
                  <a:lnTo>
                    <a:pt x="1799844" y="2384987"/>
                  </a:lnTo>
                  <a:lnTo>
                    <a:pt x="3203677" y="2384987"/>
                  </a:lnTo>
                  <a:lnTo>
                    <a:pt x="3203677" y="72008"/>
                  </a:lnTo>
                  <a:close/>
                  <a:moveTo>
                    <a:pt x="0" y="0"/>
                  </a:moveTo>
                  <a:lnTo>
                    <a:pt x="3276364" y="0"/>
                  </a:lnTo>
                  <a:lnTo>
                    <a:pt x="3276364" y="2556284"/>
                  </a:lnTo>
                  <a:lnTo>
                    <a:pt x="0" y="25562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íṥḻïdé"/>
            <p:cNvSpPr/>
            <p:nvPr/>
          </p:nvSpPr>
          <p:spPr>
            <a:xfrm>
              <a:off x="4432300" y="1174750"/>
              <a:ext cx="3327399" cy="2595240"/>
            </a:xfrm>
            <a:custGeom>
              <a:avLst/>
              <a:gdLst>
                <a:gd name="connsiteX0" fmla="*/ 72008 w 3276364"/>
                <a:gd name="connsiteY0" fmla="*/ 72008 h 2556284"/>
                <a:gd name="connsiteX1" fmla="*/ 72008 w 3276364"/>
                <a:gd name="connsiteY1" fmla="*/ 2384987 h 2556284"/>
                <a:gd name="connsiteX2" fmla="*/ 1475841 w 3276364"/>
                <a:gd name="connsiteY2" fmla="*/ 2384987 h 2556284"/>
                <a:gd name="connsiteX3" fmla="*/ 1637843 w 3276364"/>
                <a:gd name="connsiteY3" fmla="*/ 2490658 h 2556284"/>
                <a:gd name="connsiteX4" fmla="*/ 1799844 w 3276364"/>
                <a:gd name="connsiteY4" fmla="*/ 2384987 h 2556284"/>
                <a:gd name="connsiteX5" fmla="*/ 3203677 w 3276364"/>
                <a:gd name="connsiteY5" fmla="*/ 2384987 h 2556284"/>
                <a:gd name="connsiteX6" fmla="*/ 3203677 w 3276364"/>
                <a:gd name="connsiteY6" fmla="*/ 72008 h 2556284"/>
                <a:gd name="connsiteX7" fmla="*/ 0 w 3276364"/>
                <a:gd name="connsiteY7" fmla="*/ 0 h 2556284"/>
                <a:gd name="connsiteX8" fmla="*/ 3276364 w 3276364"/>
                <a:gd name="connsiteY8" fmla="*/ 0 h 2556284"/>
                <a:gd name="connsiteX9" fmla="*/ 3276364 w 3276364"/>
                <a:gd name="connsiteY9" fmla="*/ 2556284 h 2556284"/>
                <a:gd name="connsiteX10" fmla="*/ 0 w 3276364"/>
                <a:gd name="connsiteY10" fmla="*/ 2556284 h 255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76364" h="2556284">
                  <a:moveTo>
                    <a:pt x="72008" y="72008"/>
                  </a:moveTo>
                  <a:lnTo>
                    <a:pt x="72008" y="2384987"/>
                  </a:lnTo>
                  <a:lnTo>
                    <a:pt x="1475841" y="2384987"/>
                  </a:lnTo>
                  <a:lnTo>
                    <a:pt x="1637843" y="2490658"/>
                  </a:lnTo>
                  <a:lnTo>
                    <a:pt x="1799844" y="2384987"/>
                  </a:lnTo>
                  <a:lnTo>
                    <a:pt x="3203677" y="2384987"/>
                  </a:lnTo>
                  <a:lnTo>
                    <a:pt x="3203677" y="72008"/>
                  </a:lnTo>
                  <a:close/>
                  <a:moveTo>
                    <a:pt x="0" y="0"/>
                  </a:moveTo>
                  <a:lnTo>
                    <a:pt x="3276364" y="0"/>
                  </a:lnTo>
                  <a:lnTo>
                    <a:pt x="3276364" y="2556284"/>
                  </a:lnTo>
                  <a:lnTo>
                    <a:pt x="0" y="25562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4" name="iṩlîḍê"/>
            <p:cNvSpPr/>
            <p:nvPr/>
          </p:nvSpPr>
          <p:spPr>
            <a:xfrm>
              <a:off x="7937500" y="1174750"/>
              <a:ext cx="3327399" cy="2595240"/>
            </a:xfrm>
            <a:custGeom>
              <a:avLst/>
              <a:gdLst>
                <a:gd name="connsiteX0" fmla="*/ 72008 w 3276364"/>
                <a:gd name="connsiteY0" fmla="*/ 72008 h 2556284"/>
                <a:gd name="connsiteX1" fmla="*/ 72008 w 3276364"/>
                <a:gd name="connsiteY1" fmla="*/ 2384987 h 2556284"/>
                <a:gd name="connsiteX2" fmla="*/ 1475841 w 3276364"/>
                <a:gd name="connsiteY2" fmla="*/ 2384987 h 2556284"/>
                <a:gd name="connsiteX3" fmla="*/ 1637843 w 3276364"/>
                <a:gd name="connsiteY3" fmla="*/ 2490658 h 2556284"/>
                <a:gd name="connsiteX4" fmla="*/ 1799844 w 3276364"/>
                <a:gd name="connsiteY4" fmla="*/ 2384987 h 2556284"/>
                <a:gd name="connsiteX5" fmla="*/ 3203677 w 3276364"/>
                <a:gd name="connsiteY5" fmla="*/ 2384987 h 2556284"/>
                <a:gd name="connsiteX6" fmla="*/ 3203677 w 3276364"/>
                <a:gd name="connsiteY6" fmla="*/ 72008 h 2556284"/>
                <a:gd name="connsiteX7" fmla="*/ 0 w 3276364"/>
                <a:gd name="connsiteY7" fmla="*/ 0 h 2556284"/>
                <a:gd name="connsiteX8" fmla="*/ 3276364 w 3276364"/>
                <a:gd name="connsiteY8" fmla="*/ 0 h 2556284"/>
                <a:gd name="connsiteX9" fmla="*/ 3276364 w 3276364"/>
                <a:gd name="connsiteY9" fmla="*/ 2556284 h 2556284"/>
                <a:gd name="connsiteX10" fmla="*/ 0 w 3276364"/>
                <a:gd name="connsiteY10" fmla="*/ 2556284 h 255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76364" h="2556284">
                  <a:moveTo>
                    <a:pt x="72008" y="72008"/>
                  </a:moveTo>
                  <a:lnTo>
                    <a:pt x="72008" y="2384987"/>
                  </a:lnTo>
                  <a:lnTo>
                    <a:pt x="1475841" y="2384987"/>
                  </a:lnTo>
                  <a:lnTo>
                    <a:pt x="1637843" y="2490658"/>
                  </a:lnTo>
                  <a:lnTo>
                    <a:pt x="1799844" y="2384987"/>
                  </a:lnTo>
                  <a:lnTo>
                    <a:pt x="3203677" y="2384987"/>
                  </a:lnTo>
                  <a:lnTo>
                    <a:pt x="3203677" y="72008"/>
                  </a:lnTo>
                  <a:close/>
                  <a:moveTo>
                    <a:pt x="0" y="0"/>
                  </a:moveTo>
                  <a:lnTo>
                    <a:pt x="3276364" y="0"/>
                  </a:lnTo>
                  <a:lnTo>
                    <a:pt x="3276364" y="2556284"/>
                  </a:lnTo>
                  <a:lnTo>
                    <a:pt x="0" y="25562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ïSľiḑê"/>
            <p:cNvSpPr/>
            <p:nvPr/>
          </p:nvSpPr>
          <p:spPr>
            <a:xfrm rot="10800000" flipV="1">
              <a:off x="1011523" y="4356700"/>
              <a:ext cx="3154026" cy="1643356"/>
            </a:xfrm>
            <a:prstGeom prst="round2SameRect">
              <a:avLst>
                <a:gd name="adj1" fmla="val 0"/>
                <a:gd name="adj2" fmla="val 1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70000"/>
                </a:lnSpc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tx1"/>
                  </a:solidFill>
                </a:rPr>
                <a:t>这是一个人在黑屏的笔记本电脑上打代码</a:t>
              </a:r>
              <a:r>
                <a:rPr lang="en-US" altLang="zh-CN" sz="1100" dirty="0">
                  <a:solidFill>
                    <a:schemeClr val="tx1"/>
                  </a:solidFill>
                </a:rPr>
                <a:t>.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îŝļïďé"/>
            <p:cNvSpPr/>
            <p:nvPr/>
          </p:nvSpPr>
          <p:spPr>
            <a:xfrm>
              <a:off x="711573" y="3717656"/>
              <a:ext cx="3453977" cy="631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ïš1îḓè"/>
            <p:cNvSpPr/>
            <p:nvPr/>
          </p:nvSpPr>
          <p:spPr>
            <a:xfrm flipH="1" flipV="1">
              <a:off x="711573" y="4349629"/>
              <a:ext cx="299951" cy="44788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8" name="ïṧľïḋê"/>
            <p:cNvSpPr/>
            <p:nvPr/>
          </p:nvSpPr>
          <p:spPr>
            <a:xfrm>
              <a:off x="8008091" y="3717656"/>
              <a:ext cx="3453977" cy="63197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ïsḻiḍê"/>
            <p:cNvSpPr/>
            <p:nvPr/>
          </p:nvSpPr>
          <p:spPr>
            <a:xfrm flipV="1">
              <a:off x="11162290" y="4349629"/>
              <a:ext cx="299951" cy="447883"/>
            </a:xfrm>
            <a:prstGeom prst="rt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0" name="ïšḻíḋé"/>
            <p:cNvSpPr/>
            <p:nvPr/>
          </p:nvSpPr>
          <p:spPr>
            <a:xfrm flipH="1" flipV="1">
              <a:off x="4227866" y="4349629"/>
              <a:ext cx="299951" cy="447883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1" name="îṣľidé"/>
            <p:cNvSpPr/>
            <p:nvPr/>
          </p:nvSpPr>
          <p:spPr>
            <a:xfrm flipV="1">
              <a:off x="7659211" y="4349629"/>
              <a:ext cx="299951" cy="447883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2" name="îśļíďe"/>
            <p:cNvSpPr/>
            <p:nvPr/>
          </p:nvSpPr>
          <p:spPr>
            <a:xfrm>
              <a:off x="4227866" y="3717656"/>
              <a:ext cx="3731296" cy="63197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îṩļïḓé"/>
            <p:cNvSpPr/>
            <p:nvPr/>
          </p:nvSpPr>
          <p:spPr>
            <a:xfrm rot="10800000" flipV="1">
              <a:off x="4512826" y="4349630"/>
              <a:ext cx="3154026" cy="1643356"/>
            </a:xfrm>
            <a:prstGeom prst="round2SameRect">
              <a:avLst>
                <a:gd name="adj1" fmla="val 0"/>
                <a:gd name="adj2" fmla="val 1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70000"/>
                </a:lnSpc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tx1"/>
                  </a:solidFill>
                </a:rPr>
                <a:t>编辑文章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íşḷíḋé"/>
            <p:cNvSpPr/>
            <p:nvPr/>
          </p:nvSpPr>
          <p:spPr>
            <a:xfrm rot="10800000" flipV="1">
              <a:off x="8018886" y="4356700"/>
              <a:ext cx="3154026" cy="1643356"/>
            </a:xfrm>
            <a:prstGeom prst="round2SameRect">
              <a:avLst>
                <a:gd name="adj1" fmla="val 0"/>
                <a:gd name="adj2" fmla="val 1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70000"/>
                </a:lnSpc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tx1"/>
                  </a:solidFill>
                </a:rPr>
                <a:t>添加文章</a:t>
              </a:r>
              <a:r>
                <a:rPr lang="en-US" altLang="zh-CN" sz="1100" dirty="0">
                  <a:solidFill>
                    <a:schemeClr val="tx1"/>
                  </a:solidFill>
                </a:rPr>
                <a:t>.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335" y="1258570"/>
            <a:ext cx="3131185" cy="228473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550" y="1191895"/>
            <a:ext cx="3131185" cy="2351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文章类别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fdc1ae78-3746-4c17-b1ae-5d69cb479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11573" y="1165225"/>
            <a:ext cx="10761290" cy="4825306"/>
            <a:chOff x="711573" y="1174750"/>
            <a:chExt cx="10761290" cy="4825306"/>
          </a:xfrm>
        </p:grpSpPr>
        <p:sp>
          <p:nvSpPr>
            <p:cNvPr id="6" name="îŝḻîḓè"/>
            <p:cNvSpPr/>
            <p:nvPr/>
          </p:nvSpPr>
          <p:spPr>
            <a:xfrm>
              <a:off x="4527679" y="1268761"/>
              <a:ext cx="3154027" cy="2418650"/>
            </a:xfrm>
            <a:prstGeom prst="rect">
              <a:avLst/>
            </a:prstGeom>
            <a:blipFill>
              <a:blip r:embed="rId2"/>
              <a:stretch>
                <a:fillRect l="-14978" r="-14858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iSlîďe"/>
            <p:cNvSpPr/>
            <p:nvPr/>
          </p:nvSpPr>
          <p:spPr>
            <a:xfrm>
              <a:off x="8014110" y="1268761"/>
              <a:ext cx="3154027" cy="2418650"/>
            </a:xfrm>
            <a:prstGeom prst="rect">
              <a:avLst/>
            </a:prstGeom>
            <a:blipFill>
              <a:blip r:embed="rId3"/>
              <a:stretch>
                <a:fillRect l="-7566" r="-750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ïṣļîḍê"/>
            <p:cNvSpPr/>
            <p:nvPr/>
          </p:nvSpPr>
          <p:spPr>
            <a:xfrm>
              <a:off x="1011522" y="1268761"/>
              <a:ext cx="3154027" cy="2418650"/>
            </a:xfrm>
            <a:prstGeom prst="rect">
              <a:avLst/>
            </a:prstGeom>
            <a:blipFill>
              <a:blip r:embed="rId4"/>
              <a:stretch>
                <a:fillRect l="-7566" r="-750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" name="íṣ1îḍê"/>
            <p:cNvSpPr/>
            <p:nvPr/>
          </p:nvSpPr>
          <p:spPr>
            <a:xfrm>
              <a:off x="1020695" y="1268760"/>
              <a:ext cx="3131669" cy="2418650"/>
            </a:xfrm>
            <a:prstGeom prst="downArrowCallout">
              <a:avLst>
                <a:gd name="adj1" fmla="val 25000"/>
                <a:gd name="adj2" fmla="val 6698"/>
                <a:gd name="adj3" fmla="val 4369"/>
                <a:gd name="adj4" fmla="val 95631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ïSļíḍe"/>
            <p:cNvSpPr/>
            <p:nvPr/>
          </p:nvSpPr>
          <p:spPr>
            <a:xfrm>
              <a:off x="4527679" y="1268760"/>
              <a:ext cx="3131669" cy="2418650"/>
            </a:xfrm>
            <a:prstGeom prst="downArrowCallout">
              <a:avLst>
                <a:gd name="adj1" fmla="val 25000"/>
                <a:gd name="adj2" fmla="val 6698"/>
                <a:gd name="adj3" fmla="val 4369"/>
                <a:gd name="adj4" fmla="val 95631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îṡ1iḑê"/>
            <p:cNvSpPr/>
            <p:nvPr/>
          </p:nvSpPr>
          <p:spPr>
            <a:xfrm>
              <a:off x="8030349" y="1268760"/>
              <a:ext cx="3131669" cy="2418650"/>
            </a:xfrm>
            <a:prstGeom prst="downArrowCallout">
              <a:avLst>
                <a:gd name="adj1" fmla="val 25000"/>
                <a:gd name="adj2" fmla="val 6698"/>
                <a:gd name="adj3" fmla="val 4369"/>
                <a:gd name="adj4" fmla="val 95631"/>
              </a:avLst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" name="ïSḻîḋè"/>
            <p:cNvSpPr/>
            <p:nvPr/>
          </p:nvSpPr>
          <p:spPr>
            <a:xfrm>
              <a:off x="927100" y="1174750"/>
              <a:ext cx="3327399" cy="2595240"/>
            </a:xfrm>
            <a:custGeom>
              <a:avLst/>
              <a:gdLst>
                <a:gd name="connsiteX0" fmla="*/ 72008 w 3276364"/>
                <a:gd name="connsiteY0" fmla="*/ 72008 h 2556284"/>
                <a:gd name="connsiteX1" fmla="*/ 72008 w 3276364"/>
                <a:gd name="connsiteY1" fmla="*/ 2384987 h 2556284"/>
                <a:gd name="connsiteX2" fmla="*/ 1475841 w 3276364"/>
                <a:gd name="connsiteY2" fmla="*/ 2384987 h 2556284"/>
                <a:gd name="connsiteX3" fmla="*/ 1637843 w 3276364"/>
                <a:gd name="connsiteY3" fmla="*/ 2490658 h 2556284"/>
                <a:gd name="connsiteX4" fmla="*/ 1799844 w 3276364"/>
                <a:gd name="connsiteY4" fmla="*/ 2384987 h 2556284"/>
                <a:gd name="connsiteX5" fmla="*/ 3203677 w 3276364"/>
                <a:gd name="connsiteY5" fmla="*/ 2384987 h 2556284"/>
                <a:gd name="connsiteX6" fmla="*/ 3203677 w 3276364"/>
                <a:gd name="connsiteY6" fmla="*/ 72008 h 2556284"/>
                <a:gd name="connsiteX7" fmla="*/ 0 w 3276364"/>
                <a:gd name="connsiteY7" fmla="*/ 0 h 2556284"/>
                <a:gd name="connsiteX8" fmla="*/ 3276364 w 3276364"/>
                <a:gd name="connsiteY8" fmla="*/ 0 h 2556284"/>
                <a:gd name="connsiteX9" fmla="*/ 3276364 w 3276364"/>
                <a:gd name="connsiteY9" fmla="*/ 2556284 h 2556284"/>
                <a:gd name="connsiteX10" fmla="*/ 0 w 3276364"/>
                <a:gd name="connsiteY10" fmla="*/ 2556284 h 255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76364" h="2556284">
                  <a:moveTo>
                    <a:pt x="72008" y="72008"/>
                  </a:moveTo>
                  <a:lnTo>
                    <a:pt x="72008" y="2384987"/>
                  </a:lnTo>
                  <a:lnTo>
                    <a:pt x="1475841" y="2384987"/>
                  </a:lnTo>
                  <a:lnTo>
                    <a:pt x="1637843" y="2490658"/>
                  </a:lnTo>
                  <a:lnTo>
                    <a:pt x="1799844" y="2384987"/>
                  </a:lnTo>
                  <a:lnTo>
                    <a:pt x="3203677" y="2384987"/>
                  </a:lnTo>
                  <a:lnTo>
                    <a:pt x="3203677" y="72008"/>
                  </a:lnTo>
                  <a:close/>
                  <a:moveTo>
                    <a:pt x="0" y="0"/>
                  </a:moveTo>
                  <a:lnTo>
                    <a:pt x="3276364" y="0"/>
                  </a:lnTo>
                  <a:lnTo>
                    <a:pt x="3276364" y="2556284"/>
                  </a:lnTo>
                  <a:lnTo>
                    <a:pt x="0" y="25562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3" name="íṥḻïdé"/>
            <p:cNvSpPr/>
            <p:nvPr/>
          </p:nvSpPr>
          <p:spPr>
            <a:xfrm>
              <a:off x="4432300" y="1174750"/>
              <a:ext cx="3327399" cy="2595240"/>
            </a:xfrm>
            <a:custGeom>
              <a:avLst/>
              <a:gdLst>
                <a:gd name="connsiteX0" fmla="*/ 72008 w 3276364"/>
                <a:gd name="connsiteY0" fmla="*/ 72008 h 2556284"/>
                <a:gd name="connsiteX1" fmla="*/ 72008 w 3276364"/>
                <a:gd name="connsiteY1" fmla="*/ 2384987 h 2556284"/>
                <a:gd name="connsiteX2" fmla="*/ 1475841 w 3276364"/>
                <a:gd name="connsiteY2" fmla="*/ 2384987 h 2556284"/>
                <a:gd name="connsiteX3" fmla="*/ 1637843 w 3276364"/>
                <a:gd name="connsiteY3" fmla="*/ 2490658 h 2556284"/>
                <a:gd name="connsiteX4" fmla="*/ 1799844 w 3276364"/>
                <a:gd name="connsiteY4" fmla="*/ 2384987 h 2556284"/>
                <a:gd name="connsiteX5" fmla="*/ 3203677 w 3276364"/>
                <a:gd name="connsiteY5" fmla="*/ 2384987 h 2556284"/>
                <a:gd name="connsiteX6" fmla="*/ 3203677 w 3276364"/>
                <a:gd name="connsiteY6" fmla="*/ 72008 h 2556284"/>
                <a:gd name="connsiteX7" fmla="*/ 0 w 3276364"/>
                <a:gd name="connsiteY7" fmla="*/ 0 h 2556284"/>
                <a:gd name="connsiteX8" fmla="*/ 3276364 w 3276364"/>
                <a:gd name="connsiteY8" fmla="*/ 0 h 2556284"/>
                <a:gd name="connsiteX9" fmla="*/ 3276364 w 3276364"/>
                <a:gd name="connsiteY9" fmla="*/ 2556284 h 2556284"/>
                <a:gd name="connsiteX10" fmla="*/ 0 w 3276364"/>
                <a:gd name="connsiteY10" fmla="*/ 2556284 h 255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76364" h="2556284">
                  <a:moveTo>
                    <a:pt x="72008" y="72008"/>
                  </a:moveTo>
                  <a:lnTo>
                    <a:pt x="72008" y="2384987"/>
                  </a:lnTo>
                  <a:lnTo>
                    <a:pt x="1475841" y="2384987"/>
                  </a:lnTo>
                  <a:lnTo>
                    <a:pt x="1637843" y="2490658"/>
                  </a:lnTo>
                  <a:lnTo>
                    <a:pt x="1799844" y="2384987"/>
                  </a:lnTo>
                  <a:lnTo>
                    <a:pt x="3203677" y="2384987"/>
                  </a:lnTo>
                  <a:lnTo>
                    <a:pt x="3203677" y="72008"/>
                  </a:lnTo>
                  <a:close/>
                  <a:moveTo>
                    <a:pt x="0" y="0"/>
                  </a:moveTo>
                  <a:lnTo>
                    <a:pt x="3276364" y="0"/>
                  </a:lnTo>
                  <a:lnTo>
                    <a:pt x="3276364" y="2556284"/>
                  </a:lnTo>
                  <a:lnTo>
                    <a:pt x="0" y="25562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4" name="iṩlîḍê"/>
            <p:cNvSpPr/>
            <p:nvPr/>
          </p:nvSpPr>
          <p:spPr>
            <a:xfrm>
              <a:off x="7937500" y="1174750"/>
              <a:ext cx="3327399" cy="2595240"/>
            </a:xfrm>
            <a:custGeom>
              <a:avLst/>
              <a:gdLst>
                <a:gd name="connsiteX0" fmla="*/ 72008 w 3276364"/>
                <a:gd name="connsiteY0" fmla="*/ 72008 h 2556284"/>
                <a:gd name="connsiteX1" fmla="*/ 72008 w 3276364"/>
                <a:gd name="connsiteY1" fmla="*/ 2384987 h 2556284"/>
                <a:gd name="connsiteX2" fmla="*/ 1475841 w 3276364"/>
                <a:gd name="connsiteY2" fmla="*/ 2384987 h 2556284"/>
                <a:gd name="connsiteX3" fmla="*/ 1637843 w 3276364"/>
                <a:gd name="connsiteY3" fmla="*/ 2490658 h 2556284"/>
                <a:gd name="connsiteX4" fmla="*/ 1799844 w 3276364"/>
                <a:gd name="connsiteY4" fmla="*/ 2384987 h 2556284"/>
                <a:gd name="connsiteX5" fmla="*/ 3203677 w 3276364"/>
                <a:gd name="connsiteY5" fmla="*/ 2384987 h 2556284"/>
                <a:gd name="connsiteX6" fmla="*/ 3203677 w 3276364"/>
                <a:gd name="connsiteY6" fmla="*/ 72008 h 2556284"/>
                <a:gd name="connsiteX7" fmla="*/ 0 w 3276364"/>
                <a:gd name="connsiteY7" fmla="*/ 0 h 2556284"/>
                <a:gd name="connsiteX8" fmla="*/ 3276364 w 3276364"/>
                <a:gd name="connsiteY8" fmla="*/ 0 h 2556284"/>
                <a:gd name="connsiteX9" fmla="*/ 3276364 w 3276364"/>
                <a:gd name="connsiteY9" fmla="*/ 2556284 h 2556284"/>
                <a:gd name="connsiteX10" fmla="*/ 0 w 3276364"/>
                <a:gd name="connsiteY10" fmla="*/ 2556284 h 255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76364" h="2556284">
                  <a:moveTo>
                    <a:pt x="72008" y="72008"/>
                  </a:moveTo>
                  <a:lnTo>
                    <a:pt x="72008" y="2384987"/>
                  </a:lnTo>
                  <a:lnTo>
                    <a:pt x="1475841" y="2384987"/>
                  </a:lnTo>
                  <a:lnTo>
                    <a:pt x="1637843" y="2490658"/>
                  </a:lnTo>
                  <a:lnTo>
                    <a:pt x="1799844" y="2384987"/>
                  </a:lnTo>
                  <a:lnTo>
                    <a:pt x="3203677" y="2384987"/>
                  </a:lnTo>
                  <a:lnTo>
                    <a:pt x="3203677" y="72008"/>
                  </a:lnTo>
                  <a:close/>
                  <a:moveTo>
                    <a:pt x="0" y="0"/>
                  </a:moveTo>
                  <a:lnTo>
                    <a:pt x="3276364" y="0"/>
                  </a:lnTo>
                  <a:lnTo>
                    <a:pt x="3276364" y="2556284"/>
                  </a:lnTo>
                  <a:lnTo>
                    <a:pt x="0" y="25562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ïSľiḑê"/>
            <p:cNvSpPr/>
            <p:nvPr/>
          </p:nvSpPr>
          <p:spPr>
            <a:xfrm rot="10800000" flipV="1">
              <a:off x="1011523" y="4356700"/>
              <a:ext cx="3154026" cy="1643356"/>
            </a:xfrm>
            <a:prstGeom prst="round2SameRect">
              <a:avLst>
                <a:gd name="adj1" fmla="val 0"/>
                <a:gd name="adj2" fmla="val 1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70000"/>
                </a:lnSpc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tx1"/>
                  </a:solidFill>
                </a:rPr>
                <a:t>添加文章类别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îŝļïďé"/>
            <p:cNvSpPr/>
            <p:nvPr/>
          </p:nvSpPr>
          <p:spPr>
            <a:xfrm>
              <a:off x="711573" y="3717656"/>
              <a:ext cx="3453977" cy="631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ïš1îḓè"/>
            <p:cNvSpPr/>
            <p:nvPr/>
          </p:nvSpPr>
          <p:spPr>
            <a:xfrm flipH="1" flipV="1">
              <a:off x="711573" y="4349629"/>
              <a:ext cx="299951" cy="44788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8" name="ïṧľïḋê"/>
            <p:cNvSpPr/>
            <p:nvPr/>
          </p:nvSpPr>
          <p:spPr>
            <a:xfrm>
              <a:off x="8018886" y="3717656"/>
              <a:ext cx="3453977" cy="63197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Text here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ïsḻiḍê"/>
            <p:cNvSpPr/>
            <p:nvPr/>
          </p:nvSpPr>
          <p:spPr>
            <a:xfrm flipV="1">
              <a:off x="11162290" y="4349629"/>
              <a:ext cx="299951" cy="447883"/>
            </a:xfrm>
            <a:prstGeom prst="rt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0" name="ïšḻíḋé"/>
            <p:cNvSpPr/>
            <p:nvPr/>
          </p:nvSpPr>
          <p:spPr>
            <a:xfrm flipH="1" flipV="1">
              <a:off x="4227866" y="4349629"/>
              <a:ext cx="299951" cy="447883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1" name="îṣľidé"/>
            <p:cNvSpPr/>
            <p:nvPr/>
          </p:nvSpPr>
          <p:spPr>
            <a:xfrm flipV="1">
              <a:off x="7659211" y="4349629"/>
              <a:ext cx="299951" cy="447883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2" name="îśļíďe"/>
            <p:cNvSpPr/>
            <p:nvPr/>
          </p:nvSpPr>
          <p:spPr>
            <a:xfrm>
              <a:off x="4227866" y="3717656"/>
              <a:ext cx="3731296" cy="63197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Text here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îṩļïḓé"/>
            <p:cNvSpPr/>
            <p:nvPr/>
          </p:nvSpPr>
          <p:spPr>
            <a:xfrm rot="10800000" flipV="1">
              <a:off x="4512826" y="4349630"/>
              <a:ext cx="3154026" cy="1643356"/>
            </a:xfrm>
            <a:prstGeom prst="round2SameRect">
              <a:avLst>
                <a:gd name="adj1" fmla="val 0"/>
                <a:gd name="adj2" fmla="val 1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70000"/>
                </a:lnSpc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tx1"/>
                  </a:solidFill>
                </a:rPr>
                <a:t>无头骑士在记笔记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íşḷíḋé"/>
            <p:cNvSpPr/>
            <p:nvPr/>
          </p:nvSpPr>
          <p:spPr>
            <a:xfrm rot="10800000" flipV="1">
              <a:off x="8018886" y="4356700"/>
              <a:ext cx="3154026" cy="1643356"/>
            </a:xfrm>
            <a:prstGeom prst="round2SameRect">
              <a:avLst>
                <a:gd name="adj1" fmla="val 0"/>
                <a:gd name="adj2" fmla="val 1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70000"/>
                </a:lnSpc>
                <a:spcBef>
                  <a:spcPct val="0"/>
                </a:spcBef>
              </a:pPr>
              <a:r>
                <a:rPr lang="zh-CN" altLang="en-US" sz="1100" dirty="0">
                  <a:solidFill>
                    <a:schemeClr val="tx1"/>
                  </a:solidFill>
                </a:rPr>
                <a:t>编辑文章类别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555" y="1259205"/>
            <a:ext cx="3140710" cy="23329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4335" y="1259205"/>
            <a:ext cx="3148330" cy="2333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DIAGRAM" val="207527"/>
</p:tagLst>
</file>

<file path=ppt/tags/tag10.xml><?xml version="1.0" encoding="utf-8"?>
<p:tagLst xmlns:p="http://schemas.openxmlformats.org/presentationml/2006/main">
  <p:tag name="ISLIDE.DIAGRAM" val="7a5a8437-cf43-4a41-8396-d84340064784"/>
</p:tagLst>
</file>

<file path=ppt/tags/tag11.xml><?xml version="1.0" encoding="utf-8"?>
<p:tagLst xmlns:p="http://schemas.openxmlformats.org/presentationml/2006/main">
  <p:tag name="ISLIDE.DIAGRAM" val="4f9b76c4-aece-4de7-a5b9-9199462f377b"/>
</p:tagLst>
</file>

<file path=ppt/tags/tag12.xml><?xml version="1.0" encoding="utf-8"?>
<p:tagLst xmlns:p="http://schemas.openxmlformats.org/presentationml/2006/main">
  <p:tag name="ISLIDE.DIAGRAM" val="121131"/>
</p:tagLst>
</file>

<file path=ppt/tags/tag13.xml><?xml version="1.0" encoding="utf-8"?>
<p:tagLst xmlns:p="http://schemas.openxmlformats.org/presentationml/2006/main">
  <p:tag name="ISLIDE.DIAGRAM" val="1ad85352-063f-49fb-a956-c0dc6370dd56"/>
</p:tagLst>
</file>

<file path=ppt/tags/tag14.xml><?xml version="1.0" encoding="utf-8"?>
<p:tagLst xmlns:p="http://schemas.openxmlformats.org/presentationml/2006/main">
  <p:tag name="ISLIDE.DIAGRAM" val="0d6588c1-0b3e-4acf-b691-f8900d7a1e71"/>
</p:tagLst>
</file>

<file path=ppt/tags/tag15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59ec62b-28e0-4c9a-ba56-c64cded80ba1"/>
</p:tagLst>
</file>

<file path=ppt/tags/tag2.xml><?xml version="1.0" encoding="utf-8"?>
<p:tagLst xmlns:p="http://schemas.openxmlformats.org/presentationml/2006/main">
  <p:tag name="ISLIDE.DIAGRAM" val="fd1366ba-7641-464a-932f-5d857f1af7e4"/>
</p:tagLst>
</file>

<file path=ppt/tags/tag3.xml><?xml version="1.0" encoding="utf-8"?>
<p:tagLst xmlns:p="http://schemas.openxmlformats.org/presentationml/2006/main">
  <p:tag name="ISLIDE.DIAGRAM" val="fdc1ae78-3746-4c17-b1ae-5d69cb4790d9"/>
</p:tagLst>
</file>

<file path=ppt/tags/tag4.xml><?xml version="1.0" encoding="utf-8"?>
<p:tagLst xmlns:p="http://schemas.openxmlformats.org/presentationml/2006/main">
  <p:tag name="ISLIDE.DIAGRAM" val="fdc1ae78-3746-4c17-b1ae-5d69cb4790d9"/>
</p:tagLst>
</file>

<file path=ppt/tags/tag5.xml><?xml version="1.0" encoding="utf-8"?>
<p:tagLst xmlns:p="http://schemas.openxmlformats.org/presentationml/2006/main">
  <p:tag name="ISLIDE.DIAGRAM" val="fdc1ae78-3746-4c17-b1ae-5d69cb4790d9"/>
</p:tagLst>
</file>

<file path=ppt/tags/tag6.xml><?xml version="1.0" encoding="utf-8"?>
<p:tagLst xmlns:p="http://schemas.openxmlformats.org/presentationml/2006/main">
  <p:tag name="ISLIDE.DIAGRAM" val="00091eef-2658-4908-ae12-dd5286d0267e"/>
</p:tagLst>
</file>

<file path=ppt/tags/tag7.xml><?xml version="1.0" encoding="utf-8"?>
<p:tagLst xmlns:p="http://schemas.openxmlformats.org/presentationml/2006/main">
  <p:tag name="ISLIDE.DIAGRAM" val="283951a2-7bf7-4f80-b997-ae4b6188b877"/>
</p:tagLst>
</file>

<file path=ppt/tags/tag8.xml><?xml version="1.0" encoding="utf-8"?>
<p:tagLst xmlns:p="http://schemas.openxmlformats.org/presentationml/2006/main">
  <p:tag name="ISLIDE.DIAGRAM" val="283951a2-7bf7-4f80-b997-ae4b6188b877"/>
</p:tagLst>
</file>

<file path=ppt/tags/tag9.xml><?xml version="1.0" encoding="utf-8"?>
<p:tagLst xmlns:p="http://schemas.openxmlformats.org/presentationml/2006/main">
  <p:tag name="ISLIDE.DIAGRAM" val="207545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1729"/>
      </a:accent1>
      <a:accent2>
        <a:srgbClr val="D8D8D9"/>
      </a:accent2>
      <a:accent3>
        <a:srgbClr val="F5C826"/>
      </a:accent3>
      <a:accent4>
        <a:srgbClr val="009FCB"/>
      </a:accent4>
      <a:accent5>
        <a:srgbClr val="4D79A0"/>
      </a:accent5>
      <a:accent6>
        <a:srgbClr val="1A97C5"/>
      </a:accent6>
      <a:hlink>
        <a:srgbClr val="B32B2B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44546A"/>
    </a:dk2>
    <a:lt2>
      <a:srgbClr val="E7E6E6"/>
    </a:lt2>
    <a:accent1>
      <a:srgbClr val="161729"/>
    </a:accent1>
    <a:accent2>
      <a:srgbClr val="D8D8D9"/>
    </a:accent2>
    <a:accent3>
      <a:srgbClr val="F5C826"/>
    </a:accent3>
    <a:accent4>
      <a:srgbClr val="009FCB"/>
    </a:accent4>
    <a:accent5>
      <a:srgbClr val="4D79A0"/>
    </a:accent5>
    <a:accent6>
      <a:srgbClr val="1A97C5"/>
    </a:accent6>
    <a:hlink>
      <a:srgbClr val="B32B2B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44546A"/>
    </a:dk2>
    <a:lt2>
      <a:srgbClr val="E7E6E6"/>
    </a:lt2>
    <a:accent1>
      <a:srgbClr val="161729"/>
    </a:accent1>
    <a:accent2>
      <a:srgbClr val="D8D8D9"/>
    </a:accent2>
    <a:accent3>
      <a:srgbClr val="F5C826"/>
    </a:accent3>
    <a:accent4>
      <a:srgbClr val="009FCB"/>
    </a:accent4>
    <a:accent5>
      <a:srgbClr val="4D79A0"/>
    </a:accent5>
    <a:accent6>
      <a:srgbClr val="1A97C5"/>
    </a:accent6>
    <a:hlink>
      <a:srgbClr val="B32B2B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44546A"/>
    </a:dk2>
    <a:lt2>
      <a:srgbClr val="E7E6E6"/>
    </a:lt2>
    <a:accent1>
      <a:srgbClr val="161729"/>
    </a:accent1>
    <a:accent2>
      <a:srgbClr val="D8D8D9"/>
    </a:accent2>
    <a:accent3>
      <a:srgbClr val="F5C826"/>
    </a:accent3>
    <a:accent4>
      <a:srgbClr val="009FCB"/>
    </a:accent4>
    <a:accent5>
      <a:srgbClr val="4D79A0"/>
    </a:accent5>
    <a:accent6>
      <a:srgbClr val="1A97C5"/>
    </a:accent6>
    <a:hlink>
      <a:srgbClr val="B32B2B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44546A"/>
    </a:dk2>
    <a:lt2>
      <a:srgbClr val="E7E6E6"/>
    </a:lt2>
    <a:accent1>
      <a:srgbClr val="161729"/>
    </a:accent1>
    <a:accent2>
      <a:srgbClr val="D8D8D9"/>
    </a:accent2>
    <a:accent3>
      <a:srgbClr val="F5C826"/>
    </a:accent3>
    <a:accent4>
      <a:srgbClr val="009FCB"/>
    </a:accent4>
    <a:accent5>
      <a:srgbClr val="4D79A0"/>
    </a:accent5>
    <a:accent6>
      <a:srgbClr val="1A97C5"/>
    </a:accent6>
    <a:hlink>
      <a:srgbClr val="B32B2B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44546A"/>
    </a:dk2>
    <a:lt2>
      <a:srgbClr val="E7E6E6"/>
    </a:lt2>
    <a:accent1>
      <a:srgbClr val="161729"/>
    </a:accent1>
    <a:accent2>
      <a:srgbClr val="D8D8D9"/>
    </a:accent2>
    <a:accent3>
      <a:srgbClr val="F5C826"/>
    </a:accent3>
    <a:accent4>
      <a:srgbClr val="009FCB"/>
    </a:accent4>
    <a:accent5>
      <a:srgbClr val="4D79A0"/>
    </a:accent5>
    <a:accent6>
      <a:srgbClr val="1A97C5"/>
    </a:accent6>
    <a:hlink>
      <a:srgbClr val="B32B2B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3940</Words>
  <Application>WPS 演示</Application>
  <PresentationFormat>宽屏</PresentationFormat>
  <Paragraphs>344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Impact</vt:lpstr>
      <vt:lpstr>微软雅黑</vt:lpstr>
      <vt:lpstr>Arial Unicode MS</vt:lpstr>
      <vt:lpstr>Calibri</vt:lpstr>
      <vt:lpstr>Arial</vt:lpstr>
      <vt:lpstr>Calibri</vt:lpstr>
      <vt:lpstr>主题5</vt:lpstr>
      <vt:lpstr>201X 科技风通用主题模板</vt:lpstr>
      <vt:lpstr>PowerPoint 演示文稿</vt:lpstr>
      <vt:lpstr>Section Header Here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Thanks And Your Slogan Here.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Administrator</cp:lastModifiedBy>
  <cp:revision>15</cp:revision>
  <cp:lastPrinted>2017-12-25T16:00:00Z</cp:lastPrinted>
  <dcterms:created xsi:type="dcterms:W3CDTF">2017-12-25T16:00:00Z</dcterms:created>
  <dcterms:modified xsi:type="dcterms:W3CDTF">2019-04-17T06:54:46Z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2052-11.1.0.8573</vt:lpwstr>
  </property>
</Properties>
</file>