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30D559-BF00-24B6-5F5E-58D544510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78E009-7A07-2BCC-FA21-FD82A1AA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95AF5A-4BCF-9170-056C-601CF654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D2E7C8-2A83-3ADE-A2F7-DBF80C2C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0221E8-CA9D-87DE-30EC-E0C489BF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5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33199D-F0DB-9B8B-C200-8B0C7A53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8B40BF-0AD4-CC9C-F11E-CD0140F2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7CB93F-6BA9-3278-40E5-C4C7D487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5D3CE4-9510-B2E8-78ED-A61759AE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F89872-D6E4-7C31-9E90-130DB7A4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6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69EC3F0-0208-4F95-3BD2-07D0DF112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DB4EC39-81EA-16BD-96DB-451F47E1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042CF5-3466-242D-3C1D-0A63DA34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A76E6D-13E1-F203-84CA-9419566A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AE8AE7-0422-7560-A996-57A1BE86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06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084716-8279-DF21-8232-A97FE1CC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91842F-EF45-7B2F-B8DD-72A1856E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133D1A-2E93-F5A9-38EA-D40803EA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6FA673-BCE3-F99F-57CE-BB08BF44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F6F085-CC58-8CCA-A16F-A857C7A5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56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49834-8C51-03C5-3FB9-615AEA00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F7FF29-9C3D-1118-3BF6-6B267023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2E64EA-FBCC-18A9-A254-37222EB4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986876-86E8-0C0B-0836-031E818D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C1F538-4474-B387-599F-3F583692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17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F534A-5384-BB3F-A92F-47942480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1A8642-1715-E171-063C-C8EA34C8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E587B2B-95C2-F0B9-CD51-A8131C47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7C96B3-7233-A271-2859-ACE58FE6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0282E6-1AB9-E1AE-8918-048C9D78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59AA9C-641F-A777-CFE0-4DC20FC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3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A174A7-1E0A-5C88-A424-771DF72B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20FD66-C49C-DDDA-E545-F8A8FAA9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7E374C-4847-A971-0222-9CF56A10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994870D-5301-C970-EAC6-97351B79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F20EE-94DF-E5C8-9E3E-B9DBB17F0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2176385-8CBA-B547-7F7D-BC0FD5D1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9915524-E3F7-5A6A-2791-2543E54A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9A0712A-B7AC-A061-B975-2C358FBB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5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82206-AF5D-AF68-B0E3-75D27CF7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0BCC63C-78DA-CA0A-4B8F-6FDCBF89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D7C0553-6FCC-4B98-DC58-C39F468F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76AB284-CE4C-F2A4-1326-799BF249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30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5A1834E-4D79-24EF-5E38-85626FE4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543109B-AE13-50A3-8FDD-DA5D10D7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9ECA05-C7AD-CA3F-B681-1920B2BA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758A80-3423-A80C-A43C-BDCEE76E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1A25D5-07A2-1B97-BB2A-733766EC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42BC495-FF31-6C19-20C0-CE65C21C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A0782E5-C8DA-782F-6E68-FA47AB22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8B24A0-E6B9-88BC-4FAC-4E1E86CA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5C5287-CBB3-9009-471E-71544898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06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C57605-3EA6-FFA6-7F98-3BA21FEF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82638AD-6399-63A8-DD5A-91414CF7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9F5901-DC64-BAE4-0D46-4984532F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EEDCF0B-1220-399A-BDF3-437485A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5E42AE-DF3A-3C0D-4291-0C8FC689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007879E-9D2F-F22D-3BF3-BB34D8B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5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BB8A6A0-AA3F-E677-D9C0-7D563B4A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2E5552-7169-5D09-E8B9-551EBF85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4162C6-B7CB-DCA0-32D8-B8FE5D391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6BD4A-A266-B24E-B0C6-149682F777A4}" type="datetimeFigureOut">
              <a:rPr lang="tr-TR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508D35-751D-7569-9AEF-333826014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BAB8F8-08A7-EF50-3A50-516218D7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98342-D699-5248-A8A2-29AFEAC4BD55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55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87E09-C174-68C5-B35F-3968B79EAC43}"/>
              </a:ext>
            </a:extLst>
          </p:cNvPr>
          <p:cNvSpPr txBox="1"/>
          <p:nvPr/>
        </p:nvSpPr>
        <p:spPr>
          <a:xfrm>
            <a:off x="2806215" y="2086739"/>
            <a:ext cx="8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/>
              <a:t>DEVRIMIN KRAL OLDUGUNUN 8 KANITI TOP 8 NIGGA!1!1!!111!1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DC72F4-7D1B-1BF2-DABD-788B207FE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96" y="2663379"/>
            <a:ext cx="8115815" cy="36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A77305-D2C0-D7D5-FBC5-6848948C3512}"/>
              </a:ext>
            </a:extLst>
          </p:cNvPr>
          <p:cNvSpPr txBox="1"/>
          <p:nvPr/>
        </p:nvSpPr>
        <p:spPr>
          <a:xfrm>
            <a:off x="338621" y="2025616"/>
            <a:ext cx="658050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7200"/>
              <a:t>THX 4</a:t>
            </a:r>
          </a:p>
          <a:p>
            <a:pPr algn="l"/>
            <a:r>
              <a:rPr lang="tr-TR" sz="7200"/>
              <a:t>WATCHING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F9FE1DD-66F7-7E19-3E50-886AD5FEA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0"/>
            <a:ext cx="6996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2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D431678-88B4-38BE-F587-92BA4FC3776E}"/>
              </a:ext>
            </a:extLst>
          </p:cNvPr>
          <p:cNvSpPr txBox="1"/>
          <p:nvPr/>
        </p:nvSpPr>
        <p:spPr>
          <a:xfrm rot="10800000" flipV="1">
            <a:off x="1878743" y="954842"/>
            <a:ext cx="94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/>
              <a:t>1.BUTUN KIZLAR ONA ASIKKKKK1!1!1!!1!1!1!1!1!1!1!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1AA5BFF-943A-DC18-E5B6-F245AF332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43" y="2091203"/>
            <a:ext cx="8434513" cy="44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0E1D083-99CC-C0E7-F07B-C94B2F9C7EBD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9794EB4-503A-14ED-3DBE-3E70A0F7DB3F}"/>
              </a:ext>
            </a:extLst>
          </p:cNvPr>
          <p:cNvSpPr txBox="1"/>
          <p:nvPr/>
        </p:nvSpPr>
        <p:spPr>
          <a:xfrm>
            <a:off x="2607812" y="1059873"/>
            <a:ext cx="880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 dirty="0"/>
              <a:t>2.DEVRIM SUPER ZENGIN1!!1!1!1!1!1!!1!!!1!1!111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233648C-907C-2214-EC87-BC90751C3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28" y="1746533"/>
            <a:ext cx="7726236" cy="51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B6EBBB0-33FC-8EFD-5065-AAABA8250222}"/>
              </a:ext>
            </a:extLst>
          </p:cNvPr>
          <p:cNvSpPr txBox="1"/>
          <p:nvPr/>
        </p:nvSpPr>
        <p:spPr>
          <a:xfrm>
            <a:off x="2664046" y="1304366"/>
            <a:ext cx="786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/>
              <a:t>3.DEVRIM COK AMA COK KASLIIIIII31! 31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9E3D04-0E6B-1CF1-65AA-372D923B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22" y="2024536"/>
            <a:ext cx="5718464" cy="48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E01006B-D876-DBA0-FFA1-9C5A66CD8440}"/>
              </a:ext>
            </a:extLst>
          </p:cNvPr>
          <p:cNvSpPr txBox="1"/>
          <p:nvPr/>
        </p:nvSpPr>
        <p:spPr>
          <a:xfrm>
            <a:off x="1087989" y="1007631"/>
            <a:ext cx="833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/>
              <a:t>4.DEVRIM ÇOK YAKISiKiSLi69!69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A4F8E8-E8C4-323D-DDC2-5B2DEC41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11" y="-125594"/>
            <a:ext cx="4786664" cy="71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4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65F3AA2-7B09-F62F-FEEA-06676C86B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66996"/>
            <a:ext cx="8128000" cy="509354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4F16E9BE-E405-B1F1-609D-AFCA10616FBF}"/>
              </a:ext>
            </a:extLst>
          </p:cNvPr>
          <p:cNvSpPr txBox="1"/>
          <p:nvPr/>
        </p:nvSpPr>
        <p:spPr>
          <a:xfrm>
            <a:off x="3020167" y="686338"/>
            <a:ext cx="700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 dirty="0"/>
              <a:t>5.DEVRIM RONALDO ILE EN IYI ARKADAS</a:t>
            </a:r>
          </a:p>
        </p:txBody>
      </p:sp>
    </p:spTree>
    <p:extLst>
      <p:ext uri="{BB962C8B-B14F-4D97-AF65-F5344CB8AC3E}">
        <p14:creationId xmlns:p14="http://schemas.microsoft.com/office/powerpoint/2010/main" val="247839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194A040-2A98-E196-D00D-A80E0E67D07A}"/>
              </a:ext>
            </a:extLst>
          </p:cNvPr>
          <p:cNvSpPr txBox="1"/>
          <p:nvPr/>
        </p:nvSpPr>
        <p:spPr>
          <a:xfrm>
            <a:off x="3038016" y="1695552"/>
            <a:ext cx="6115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 dirty="0"/>
              <a:t>6.DEVRIM COUNTER SITRIKE PIROSU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11A7468-B544-5DBD-F552-682B086C4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86" y="2724149"/>
            <a:ext cx="8379428" cy="41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841A37F-D645-5AA9-F257-8503FC8B85F3}"/>
              </a:ext>
            </a:extLst>
          </p:cNvPr>
          <p:cNvSpPr txBox="1"/>
          <p:nvPr/>
        </p:nvSpPr>
        <p:spPr>
          <a:xfrm>
            <a:off x="4135428" y="841358"/>
            <a:ext cx="392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 dirty="0"/>
              <a:t>7.DEVRIM O BLOKTAN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204A58-53BB-974F-A20C-47EB55A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208" y="1816888"/>
            <a:ext cx="12994748" cy="51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4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1B1FF0B-DA8A-F1AE-CB33-0EAC7A69B6D7}"/>
              </a:ext>
            </a:extLst>
          </p:cNvPr>
          <p:cNvSpPr txBox="1"/>
          <p:nvPr/>
        </p:nvSpPr>
        <p:spPr>
          <a:xfrm>
            <a:off x="2426786" y="1426610"/>
            <a:ext cx="733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 dirty="0"/>
              <a:t>8.DEVRIMIN RTX-6931LI AYAKKABISI VAR 36,5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7797AA4-2F2A-4F8B-40D4-FCC78F6FD468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E2C335-C260-53F5-B2A0-19FABE0EB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2" y="2282187"/>
            <a:ext cx="8128000" cy="45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V N</dc:creator>
  <cp:lastModifiedBy>V N</cp:lastModifiedBy>
  <cp:revision>5</cp:revision>
  <dcterms:created xsi:type="dcterms:W3CDTF">2025-01-02T14:23:03Z</dcterms:created>
  <dcterms:modified xsi:type="dcterms:W3CDTF">2025-01-09T05:30:04Z</dcterms:modified>
</cp:coreProperties>
</file>