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521" r:id="rId3"/>
    <p:sldId id="577" r:id="rId5"/>
    <p:sldId id="580" r:id="rId6"/>
    <p:sldId id="582" r:id="rId7"/>
    <p:sldId id="52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字典与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438400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字典的应用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，创建字典的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字典的常规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字典的循环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创建集合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，集合的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集合的常规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字典的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格式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5905" y="2414270"/>
            <a:ext cx="88265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dict_data = {   key  :  value  , 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key1  :  value1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}</a:t>
            </a:r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，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符号以大括号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表示</a:t>
            </a:r>
            <a:endParaRPr lang="zh-CN" altLang="en-US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，数据是以键值对出现的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键值中间用冒号连接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，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key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的数据必须是不可变类型，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key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不重复的</a:t>
            </a:r>
            <a:endParaRPr lang="zh-CN" altLang="en-US" sz="28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14270" y="2967990"/>
            <a:ext cx="6729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本次考试张三</a:t>
            </a:r>
            <a:r>
              <a:rPr lang="en-US" altLang="zh-CN">
                <a:solidFill>
                  <a:schemeClr val="bg1"/>
                </a:solidFill>
              </a:rPr>
              <a:t>59</a:t>
            </a:r>
            <a:r>
              <a:rPr lang="zh-CN" altLang="en-US">
                <a:solidFill>
                  <a:schemeClr val="bg1"/>
                </a:solidFill>
              </a:rPr>
              <a:t>分, 李四80, 王五99分, 小宋56分, 请使用字典来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表达此数据结构, 并筛选出来不及格的同学及分数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课后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作业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08c7b489-aa2a-47a2-81a5-48f48b41f567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宽屏</PresentationFormat>
  <Paragraphs>29</Paragraphs>
  <Slides>5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492</cp:revision>
  <dcterms:created xsi:type="dcterms:W3CDTF">2014-11-04T04:04:00Z</dcterms:created>
  <dcterms:modified xsi:type="dcterms:W3CDTF">2022-11-25T14:11:22Z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