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521" r:id="rId3"/>
    <p:sldId id="568" r:id="rId5"/>
    <p:sldId id="570" r:id="rId6"/>
    <p:sldId id="571" r:id="rId7"/>
    <p:sldId id="573" r:id="rId8"/>
    <p:sldId id="526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8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公共操作与</a:t>
              </a:r>
              <a:r>
                <a:rPr lang="zh-CN" altLang="en-US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推导式</a:t>
              </a:r>
              <a:endPara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83590" y="721360"/>
            <a:ext cx="4901565" cy="47415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，认识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操作公共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，容器类型的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，推导式的实际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应用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，列表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推导式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列表推导式和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一起使用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，字典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推导式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字典推导式和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一起使用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87085" y="721360"/>
            <a:ext cx="5852795" cy="2084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，集合推导式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，三元表达式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，列表推导式和三元表达式一起使用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5000" y="187310"/>
            <a:ext cx="6156325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公共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操作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38760" y="1600200"/>
          <a:ext cx="1171511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820"/>
                <a:gridCol w="2387600"/>
                <a:gridCol w="3343910"/>
                <a:gridCol w="45027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</a:t>
                      </a: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描述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操作</a:t>
                      </a: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+    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合并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将两个相同类型序列进行连接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字符串、列表、元组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*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复制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将里面的数据进行复制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字符串、列表、元组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len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获取序列长度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查看序列长度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字符串、列表、元组、字典，集合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reverse</a:t>
                      </a:r>
                      <a:r>
                        <a:rPr lang="en-US" altLang="zh-CN" sz="1800">
                          <a:sym typeface="+mn-ea"/>
                        </a:rPr>
                        <a:t>d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倒</a:t>
                      </a:r>
                      <a:r>
                        <a:rPr lang="zh-CN" altLang="en-US"/>
                        <a:t>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将容器里面的数据</a:t>
                      </a:r>
                      <a:r>
                        <a:rPr lang="zh-CN" altLang="en-US"/>
                        <a:t>倒置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字符串、列表、元组、字典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max,</a:t>
                      </a:r>
                      <a:r>
                        <a:rPr lang="en-US" altLang="zh-CN" sz="1800">
                          <a:sym typeface="+mn-ea"/>
                        </a:rPr>
                        <a:t>min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最大</a:t>
                      </a:r>
                      <a:r>
                        <a:rPr lang="zh-CN" altLang="en-US"/>
                        <a:t>最小值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求容器数据的最大最小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字符串、列表、元组、字典，集合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求和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将容器的数据求</a:t>
                      </a:r>
                      <a:r>
                        <a:rPr lang="zh-CN" altLang="en-US"/>
                        <a:t>和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列表、元组、字典，集合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enumerate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索引</a:t>
                      </a:r>
                      <a:r>
                        <a:rPr lang="zh-CN" altLang="en-US"/>
                        <a:t>映射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将索引映射给容器里面的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列表、元组、或字符串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in,not in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是否存在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判断数据是否存在于容器</a:t>
                      </a:r>
                      <a:r>
                        <a:rPr lang="zh-CN" altLang="en-US"/>
                        <a:t>内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字符串、列表、元组、字典，</a:t>
                      </a:r>
                      <a:r>
                        <a:rPr lang="zh-CN" altLang="en-US"/>
                        <a:t>集合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删除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删除变量或者指定容器内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变量，容器里面的</a:t>
                      </a:r>
                      <a:r>
                        <a:rPr lang="zh-CN" altLang="en-US"/>
                        <a:t>值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5000" y="187310"/>
            <a:ext cx="6156325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列表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推导式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49370" y="1998345"/>
            <a:ext cx="44932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# </a:t>
            </a:r>
            <a:r>
              <a:rPr lang="zh-CN" altLang="en-US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普通写法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list_data = []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for i in range(10):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     </a:t>
            </a:r>
            <a:r>
              <a:rPr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list_data.append(i)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print(list_data)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# </a:t>
            </a:r>
            <a:r>
              <a:rPr lang="zh-CN" altLang="en-US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推导式写法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list_data = [i for i in range(10)]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print(list_data)</a:t>
            </a:r>
            <a:endParaRPr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1到100内(不包括1和100)的所有奇数和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5000" y="187310"/>
            <a:ext cx="6156325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05909249-a7d7-44d1-81dd-8631a5b81000}"/>
  <p:tag name="TABLE_ENDDRAG_ORIGIN_RECT" val="922*230"/>
  <p:tag name="TABLE_ENDDRAG_RECT" val="26*92*922*230"/>
</p:tagLst>
</file>

<file path=ppt/tags/tag2.xml><?xml version="1.0" encoding="utf-8"?>
<p:tagLst xmlns:p="http://schemas.openxmlformats.org/presentationml/2006/main">
  <p:tag name="COMMONDATA" val="eyJoZGlkIjoiYTNmYjBjZTExZWMyYjk5ZTk4MmMxMmJhMGNlYjE3MWIifQ=="/>
  <p:tag name="KSO_WPP_MARK_KEY" val="c64f4eee-8fc2-4b55-bb2f-0d640f105656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WPS 演示</Application>
  <PresentationFormat>宽屏</PresentationFormat>
  <Paragraphs>119</Paragraphs>
  <Slides>6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489</cp:revision>
  <dcterms:created xsi:type="dcterms:W3CDTF">2014-11-04T04:04:00Z</dcterms:created>
  <dcterms:modified xsi:type="dcterms:W3CDTF">2022-12-02T14:09:26Z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519320E2B20D41BFB77B8191A126E525</vt:lpwstr>
  </property>
</Properties>
</file>