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521" r:id="rId3"/>
    <p:sldId id="586" r:id="rId5"/>
    <p:sldId id="588" r:id="rId6"/>
    <p:sldId id="589" r:id="rId7"/>
    <p:sldId id="587" r:id="rId8"/>
    <p:sldId id="526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3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8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 函数</a:t>
              </a:r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入门</a:t>
              </a:r>
              <a:endParaRPr 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17955" y="4149090"/>
            <a:ext cx="9398635" cy="4603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39140" y="721360"/>
            <a:ext cx="4901565" cy="474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，函数的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，函数的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，函数的参数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，函数的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返回值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，函数的说明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，函数的嵌套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74340" y="2423795"/>
            <a:ext cx="70592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函数就是将⼀段具有独⽴功能的代码块 整合到⼀个整体并命名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在需要的位置调⽤这个名称即可完成对应的需求。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作用：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封装代码，实现代码</a:t>
            </a:r>
            <a:r>
              <a:rPr lang="zh-CN" altLang="en-US">
                <a:solidFill>
                  <a:schemeClr val="bg1"/>
                </a:solidFill>
              </a:rPr>
              <a:t>重用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16903" y="216204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函数的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作用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37840" y="1227455"/>
            <a:ext cx="70592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定义函数：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def </a:t>
            </a:r>
            <a:r>
              <a:rPr lang="zh-CN" altLang="en-US">
                <a:solidFill>
                  <a:schemeClr val="bg1"/>
                </a:solidFill>
              </a:rPr>
              <a:t>函数名称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参数</a:t>
            </a:r>
            <a:r>
              <a:rPr lang="en-US" altLang="zh-CN">
                <a:solidFill>
                  <a:schemeClr val="bg1"/>
                </a:solidFill>
              </a:rPr>
              <a:t>):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代码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代码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......	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根据不同的需求参数可有可</a:t>
            </a:r>
            <a:r>
              <a:rPr lang="zh-CN" altLang="en-US">
                <a:solidFill>
                  <a:schemeClr val="bg1"/>
                </a:solidFill>
              </a:rPr>
              <a:t>无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函数必须先定义再</a:t>
            </a:r>
            <a:r>
              <a:rPr lang="zh-CN" altLang="en-US">
                <a:solidFill>
                  <a:schemeClr val="bg1"/>
                </a:solidFill>
              </a:rPr>
              <a:t>调用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16903" y="216204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函数的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使用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37840" y="3883660"/>
            <a:ext cx="70592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使用函数：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函数名称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参数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16903" y="216204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0" y="1875155"/>
            <a:ext cx="88265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1)</a:t>
            </a:r>
            <a:r>
              <a:rPr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定义一个</a:t>
            </a:r>
            <a:r>
              <a:rPr lang="zh-CN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去除重复数据</a:t>
            </a:r>
            <a:r>
              <a:rPr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函数,</a:t>
            </a:r>
            <a:endParaRPr sz="28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2)</a:t>
            </a:r>
            <a:r>
              <a:rPr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传入一个列表参数</a:t>
            </a:r>
            <a:r>
              <a:rPr lang="en-US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[3,4,2,2,4,0,1,4]</a:t>
            </a:r>
            <a:r>
              <a:rPr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,</a:t>
            </a:r>
            <a:endParaRPr sz="28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3)</a:t>
            </a:r>
            <a:r>
              <a:rPr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请</a:t>
            </a:r>
            <a:r>
              <a:rPr lang="zh-CN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将列表数据</a:t>
            </a:r>
            <a:r>
              <a:rPr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去重后</a:t>
            </a:r>
            <a:r>
              <a:rPr lang="zh-CN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进行返回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(return)</a:t>
            </a:r>
            <a:endParaRPr lang="en-US" altLang="zh-CN" sz="28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4)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在外部输出去重的列表</a:t>
            </a:r>
            <a:endParaRPr lang="zh-CN" altLang="en-US" sz="28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TNmYjBjZTExZWMyYjk5ZTk4MmMxMmJhMGNlYjE3MWIifQ=="/>
  <p:tag name="KSO_WPP_MARK_KEY" val="d238ce9e-f420-4a5d-8cc2-e19648469938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45</Paragraphs>
  <Slides>6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490</cp:revision>
  <dcterms:created xsi:type="dcterms:W3CDTF">2014-11-04T04:04:00Z</dcterms:created>
  <dcterms:modified xsi:type="dcterms:W3CDTF">2023-02-14T14:04:44Z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519320E2B20D41BFB77B8191A126E525</vt:lpwstr>
  </property>
</Properties>
</file>