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521" r:id="rId3"/>
    <p:sldId id="586" r:id="rId5"/>
    <p:sldId id="587" r:id="rId6"/>
    <p:sldId id="526" r:id="rId7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FC000"/>
    <a:srgbClr val="060F1E"/>
    <a:srgbClr val="D53C4C"/>
    <a:srgbClr val="B0590A"/>
    <a:srgbClr val="FFC435"/>
    <a:srgbClr val="FDE977"/>
    <a:srgbClr val="FC8F22"/>
    <a:srgbClr val="5ECFD2"/>
    <a:srgbClr val="040D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96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6" y="60"/>
      </p:cViewPr>
      <p:guideLst>
        <p:guide orient="horz" pos="2283"/>
        <p:guide pos="37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B2C38-442E-4A34-B087-99D2F692CC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2E29C6-0111-42B2-975B-ABC1085A3B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8D383-689C-46E9-A7EE-4BEEA1EBC0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347980" y="278765"/>
            <a:ext cx="0" cy="306070"/>
          </a:xfrm>
          <a:prstGeom prst="line">
            <a:avLst/>
          </a:prstGeom>
          <a:ln w="571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408940" y="283210"/>
            <a:ext cx="0" cy="297180"/>
          </a:xfrm>
          <a:prstGeom prst="line">
            <a:avLst/>
          </a:prstGeom>
          <a:ln w="190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组1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2315" y="236855"/>
            <a:ext cx="1001395" cy="3803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9" Type="http://schemas.openxmlformats.org/officeDocument/2006/relationships/theme" Target="../theme/theme1.xml"/><Relationship Id="rId28" Type="http://schemas.openxmlformats.org/officeDocument/2006/relationships/image" Target="../media/image1.png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83820" y="-144780"/>
            <a:ext cx="12386945" cy="7128510"/>
          </a:xfrm>
          <a:prstGeom prst="rect">
            <a:avLst/>
          </a:prstGeom>
          <a:solidFill>
            <a:srgbClr val="060F1E"/>
          </a:soli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520065" y="6492240"/>
            <a:ext cx="36525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享学课堂，让学习成为一种享受！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42620" y="6443345"/>
            <a:ext cx="2768600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100000">
                  <a:srgbClr val="060F1E"/>
                </a:gs>
              </a:gsLst>
              <a:lin ang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347980" y="287655"/>
            <a:ext cx="0" cy="306070"/>
          </a:xfrm>
          <a:prstGeom prst="line">
            <a:avLst/>
          </a:prstGeom>
          <a:ln w="571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408940" y="292100"/>
            <a:ext cx="0" cy="297180"/>
          </a:xfrm>
          <a:prstGeom prst="line">
            <a:avLst/>
          </a:prstGeom>
          <a:ln w="190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组1logo"/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>
            <a:off x="10902315" y="236855"/>
            <a:ext cx="1001395" cy="3803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83820" y="-144780"/>
            <a:ext cx="12386945" cy="1059815"/>
          </a:xfrm>
          <a:prstGeom prst="rect">
            <a:avLst/>
          </a:prstGeom>
          <a:solidFill>
            <a:srgbClr val="060F1E"/>
          </a:soli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750060" y="1385570"/>
            <a:ext cx="8708390" cy="1579880"/>
            <a:chOff x="2756" y="6307"/>
            <a:chExt cx="13714" cy="2488"/>
          </a:xfrm>
        </p:grpSpPr>
        <p:sp>
          <p:nvSpPr>
            <p:cNvPr id="351" name="矩形 350"/>
            <p:cNvSpPr/>
            <p:nvPr/>
          </p:nvSpPr>
          <p:spPr>
            <a:xfrm>
              <a:off x="2756" y="6954"/>
              <a:ext cx="13714" cy="1598"/>
            </a:xfrm>
            <a:prstGeom prst="rect">
              <a:avLst/>
            </a:prstGeom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zh-CN" sz="6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 函数</a:t>
              </a:r>
              <a:r>
                <a:rPr lang="zh-CN" sz="6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进阶</a:t>
              </a:r>
              <a:endParaRPr 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52" name="直接连接符 351"/>
            <p:cNvCxnSpPr/>
            <p:nvPr/>
          </p:nvCxnSpPr>
          <p:spPr>
            <a:xfrm>
              <a:off x="3074" y="6542"/>
              <a:ext cx="5885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矩形 352"/>
            <p:cNvSpPr/>
            <p:nvPr/>
          </p:nvSpPr>
          <p:spPr>
            <a:xfrm rot="2700000">
              <a:off x="9398" y="6307"/>
              <a:ext cx="470" cy="47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4" name="直接连接符 353"/>
            <p:cNvCxnSpPr/>
            <p:nvPr/>
          </p:nvCxnSpPr>
          <p:spPr>
            <a:xfrm>
              <a:off x="10221" y="6542"/>
              <a:ext cx="5885" cy="0"/>
            </a:xfrm>
            <a:prstGeom prst="line">
              <a:avLst/>
            </a:prstGeom>
            <a:ln>
              <a:gradFill>
                <a:gsLst>
                  <a:gs pos="0">
                    <a:srgbClr val="00B0F0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连接符 354"/>
            <p:cNvCxnSpPr/>
            <p:nvPr/>
          </p:nvCxnSpPr>
          <p:spPr>
            <a:xfrm>
              <a:off x="3074" y="8795"/>
              <a:ext cx="13032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50000">
                    <a:srgbClr val="00B0F0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1417955" y="4149090"/>
            <a:ext cx="9398635" cy="460375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p>
            <a:pPr algn="ctr"/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 descr="组1logo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307975" y="236855"/>
            <a:ext cx="1001395" cy="3803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60695" y="399097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苯环老师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773430" y="721360"/>
            <a:ext cx="4901565" cy="4741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，变量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作用域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，多函数执行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流程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，函数的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返回值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，函数的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参数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，拆包和交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换值的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，可变和不可变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类型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178" name="圆角矩形 6"/>
          <p:cNvSpPr/>
          <p:nvPr/>
        </p:nvSpPr>
        <p:spPr>
          <a:xfrm>
            <a:off x="634683" y="187629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本节课你将收获的技术点</a:t>
            </a:r>
            <a:endParaRPr lang="zh-CN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8" name="圆角矩形 6"/>
          <p:cNvSpPr/>
          <p:nvPr/>
        </p:nvSpPr>
        <p:spPr>
          <a:xfrm>
            <a:off x="616903" y="216204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algn="l">
              <a:buClrTx/>
              <a:buSzTx/>
              <a:buFontTx/>
            </a:pP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课后</a:t>
            </a: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作业</a:t>
            </a:r>
            <a:endParaRPr lang="zh-CN" altLang="en-US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3395" y="1536700"/>
            <a:ext cx="110851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定义一个模拟ATM</a:t>
            </a:r>
            <a:r>
              <a:rPr lang="zh-CN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机操作</a:t>
            </a:r>
            <a:r>
              <a:rPr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的</a:t>
            </a:r>
            <a:r>
              <a:rPr lang="zh-CN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场景</a:t>
            </a:r>
            <a:endParaRPr lang="zh-CN" sz="2400">
              <a:solidFill>
                <a:schemeClr val="accent5">
                  <a:lumMod val="20000"/>
                  <a:lumOff val="80000"/>
                </a:schemeClr>
              </a:solidFill>
              <a:sym typeface="+mn-ea"/>
            </a:endParaRPr>
          </a:p>
          <a:p>
            <a:endParaRPr lang="zh-CN" sz="2400">
              <a:solidFill>
                <a:schemeClr val="accent5">
                  <a:lumMod val="20000"/>
                  <a:lumOff val="80000"/>
                </a:schemeClr>
              </a:solidFill>
              <a:sym typeface="+mn-ea"/>
            </a:endParaRPr>
          </a:p>
          <a:p>
            <a:r>
              <a:rPr lang="en-US" altLang="zh-CN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1</a:t>
            </a:r>
            <a:r>
              <a:rPr lang="zh-CN" altLang="en-US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）</a:t>
            </a:r>
            <a:r>
              <a:rPr lang="zh-CN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需要一个存</a:t>
            </a:r>
            <a:r>
              <a:rPr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钱</a:t>
            </a:r>
            <a:r>
              <a:rPr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和取钱的函数</a:t>
            </a:r>
            <a:endParaRPr sz="2400">
              <a:solidFill>
                <a:schemeClr val="accent5">
                  <a:lumMod val="20000"/>
                  <a:lumOff val="80000"/>
                </a:schemeClr>
              </a:solidFill>
              <a:sym typeface="+mn-ea"/>
            </a:endParaRPr>
          </a:p>
          <a:p>
            <a:r>
              <a:rPr lang="en-US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2</a:t>
            </a:r>
            <a:r>
              <a:rPr lang="zh-CN" altLang="en-US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）设置全局默认资金</a:t>
            </a:r>
            <a:r>
              <a:rPr lang="en-US" altLang="zh-CN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1000</a:t>
            </a:r>
            <a:endParaRPr sz="2400">
              <a:solidFill>
                <a:schemeClr val="accent5">
                  <a:lumMod val="20000"/>
                  <a:lumOff val="80000"/>
                </a:schemeClr>
              </a:solidFill>
              <a:sym typeface="+mn-ea"/>
            </a:endParaRPr>
          </a:p>
          <a:p>
            <a:r>
              <a:rPr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3）调用存钱函数，存放800元，并将操作后函数将余额打印出来</a:t>
            </a:r>
            <a:r>
              <a:rPr lang="en-US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(</a:t>
            </a:r>
            <a:r>
              <a:rPr lang="en-US" altLang="zh-CN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1000+800=</a:t>
            </a:r>
            <a:r>
              <a:rPr lang="en-US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1800)</a:t>
            </a:r>
            <a:endParaRPr sz="2400">
              <a:solidFill>
                <a:schemeClr val="accent5">
                  <a:lumMod val="20000"/>
                  <a:lumOff val="80000"/>
                </a:schemeClr>
              </a:solidFill>
              <a:sym typeface="+mn-ea"/>
            </a:endParaRPr>
          </a:p>
          <a:p>
            <a:r>
              <a:rPr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4）调用取钱函数，取钱500元，并将操作后函数将余额打印出来</a:t>
            </a:r>
            <a:r>
              <a:rPr lang="en-US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(</a:t>
            </a:r>
            <a:r>
              <a:rPr lang="en-US" altLang="zh-CN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1800-500=</a:t>
            </a:r>
            <a:r>
              <a:rPr lang="en-US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1300)</a:t>
            </a:r>
            <a:endParaRPr lang="zh-CN" altLang="en-US" sz="240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225415" y="2978090"/>
            <a:ext cx="1877060" cy="534791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Segoe UI" panose="020B0502040204020203" pitchFamily="34" charset="0"/>
                <a:sym typeface="+mn-ea"/>
              </a:rPr>
              <a:t>谢谢观看</a:t>
            </a:r>
            <a:endParaRPr lang="zh-CN" altLang="en-US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Segoe UI" panose="020B0502040204020203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YTNmYjBjZTExZWMyYjk5ZTk4MmMxMmJhMGNlYjE3MWIifQ==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WPS 演示</Application>
  <PresentationFormat>宽屏</PresentationFormat>
  <Paragraphs>25</Paragraphs>
  <Slides>4</Slides>
  <Notes>42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宋体</vt:lpstr>
      <vt:lpstr>Wingdings</vt:lpstr>
      <vt:lpstr>黑体</vt:lpstr>
      <vt:lpstr>微软雅黑</vt:lpstr>
      <vt:lpstr>Wingdings</vt:lpstr>
      <vt:lpstr>思源黑体 CN Medium</vt:lpstr>
      <vt:lpstr>Segoe UI</vt:lpstr>
      <vt:lpstr>Calibri</vt:lpstr>
      <vt:lpstr>Arial Unicode MS</vt:lpstr>
      <vt:lpstr>Calibri Light</vt:lpstr>
      <vt:lpstr>自定义设计方案</vt:lpstr>
      <vt:lpstr>PowerPoint 演示文稿</vt:lpstr>
      <vt:lpstr>PowerPoint 演示文稿</vt:lpstr>
      <vt:lpstr>PowerPoint 演示文稿</vt:lpstr>
      <vt:lpstr>PowerPoint 演示文稿</vt:lpstr>
    </vt:vector>
  </TitlesOfParts>
  <Company>QQ:394222199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【动态】IOS风格超实用大气简约图形化商务报告11</dc:title>
  <dc:creator>李国海</dc:creator>
  <cp:lastModifiedBy>千雨流云</cp:lastModifiedBy>
  <cp:revision>492</cp:revision>
  <dcterms:created xsi:type="dcterms:W3CDTF">2014-11-04T04:04:00Z</dcterms:created>
  <dcterms:modified xsi:type="dcterms:W3CDTF">2022-09-08T14:34:58Z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519320E2B20D41BFB77B8191A126E525</vt:lpwstr>
  </property>
</Properties>
</file>