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521" r:id="rId3"/>
    <p:sldId id="568" r:id="rId5"/>
    <p:sldId id="566" r:id="rId6"/>
    <p:sldId id="569" r:id="rId7"/>
    <p:sldId id="52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函数的高阶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用法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3323590" cy="4076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，递归的了解与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，lambda的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lambda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表达式的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，高阶函数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，高阶函数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reduce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，高阶函数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fil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ter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递归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63115" y="1315720"/>
            <a:ext cx="81184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递归算法三定律：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递归算法必须要有结束条件（最小规模问题的直接解决）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递归算法必须能改变状态向基本结束条件演进（减小问题规模）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递归算法必须调用自身（解决减小了规模的相同问题）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63115" y="3524885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# </a:t>
            </a:r>
            <a:r>
              <a:rPr lang="zh-CN" altLang="en-US">
                <a:solidFill>
                  <a:schemeClr val="bg1"/>
                </a:solidFill>
              </a:rPr>
              <a:t>可以使用</a:t>
            </a:r>
            <a:r>
              <a:rPr lang="en-US" altLang="zh-CN">
                <a:solidFill>
                  <a:schemeClr val="bg1"/>
                </a:solidFill>
              </a:rPr>
              <a:t>sys</a:t>
            </a:r>
            <a:r>
              <a:rPr lang="zh-CN" altLang="en-US">
                <a:solidFill>
                  <a:schemeClr val="bg1"/>
                </a:solidFill>
              </a:rPr>
              <a:t>模块查看和设置递归的最大</a:t>
            </a:r>
            <a:r>
              <a:rPr lang="zh-CN" altLang="en-US">
                <a:solidFill>
                  <a:schemeClr val="bg1"/>
                </a:solidFill>
              </a:rPr>
              <a:t>深度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import sys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print(sys.getrecursionlimit())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sys.setrecursionlimit(2000)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print(sys.getrecursionlimit())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82750" y="2459990"/>
            <a:ext cx="88265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1、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用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递归求5的阶乘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（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5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x4x3x2x1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ed5df34a-c839-4d8f-a753-19ed2249695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35</Paragraphs>
  <Slides>5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488</cp:revision>
  <dcterms:created xsi:type="dcterms:W3CDTF">2014-11-04T04:04:00Z</dcterms:created>
  <dcterms:modified xsi:type="dcterms:W3CDTF">2023-02-21T14:07:23Z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