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521" r:id="rId3"/>
    <p:sldId id="568" r:id="rId5"/>
    <p:sldId id="566" r:id="rId6"/>
    <p:sldId id="573" r:id="rId7"/>
    <p:sldId id="571" r:id="rId8"/>
    <p:sldId id="52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274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，理解面向对象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，类和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，添加和获取对象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，魔法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0030" y="800735"/>
            <a:ext cx="8969375" cy="5506720"/>
          </a:xfrm>
          <a:prstGeom prst="rect">
            <a:avLst/>
          </a:prstGeom>
        </p:spPr>
      </p:pic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洗⾐机图纸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27785" y="982345"/>
            <a:ext cx="93402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一，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什么是类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？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具有同一特征的事物，是抽象的，不是真实存在的事物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类  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            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--创建-- 对象 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模板/蓝图 --创建--物体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特征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即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属性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行为是方法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一个类可以创建多个对象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</p:txBody>
      </p:sp>
      <p:sp>
        <p:nvSpPr>
          <p:cNvPr id="7178" name="圆角矩形 6"/>
          <p:cNvSpPr/>
          <p:nvPr>
            <p:custDataLst>
              <p:tags r:id="rId2"/>
            </p:custDataLst>
          </p:nvPr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口诀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6210" y="1167765"/>
            <a:ext cx="9340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定义名为MyTime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（我的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时间）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的类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其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中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应有三个实例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变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量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时hour 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分minute 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秒second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对时分秒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进行初始化，写入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__init__()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中</a:t>
            </a:r>
            <a:endParaRPr lang="zh-CN"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4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)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  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定义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方法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get和set方法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get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方法获取时间，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set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可以设置时间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5)   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调用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set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设置一个时间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 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调用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get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输出时间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710,&quot;width&quot;:17445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YTNmYjBjZTExZWMyYjk5ZTk4MmMxMmJhMGNlYjE3MWIifQ=="/>
  <p:tag name="KSO_WPP_MARK_KEY" val="fbc398d4-8c02-4f47-90db-7f87b416119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40</Paragraphs>
  <Slides>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489</cp:revision>
  <dcterms:created xsi:type="dcterms:W3CDTF">2014-11-04T04:04:00Z</dcterms:created>
  <dcterms:modified xsi:type="dcterms:W3CDTF">2022-12-16T11:35:39Z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519320E2B20D41BFB77B8191A126E525</vt:lpwstr>
  </property>
</Properties>
</file>