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521" r:id="rId3"/>
    <p:sldId id="589" r:id="rId5"/>
    <p:sldId id="590" r:id="rId6"/>
    <p:sldId id="526" r:id="rId7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3" userDrawn="1">
          <p15:clr>
            <a:srgbClr val="A4A3A4"/>
          </p15:clr>
        </p15:guide>
        <p15:guide id="2" pos="37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C000"/>
    <a:srgbClr val="060F1E"/>
    <a:srgbClr val="D53C4C"/>
    <a:srgbClr val="B0590A"/>
    <a:srgbClr val="FFC435"/>
    <a:srgbClr val="FDE977"/>
    <a:srgbClr val="FC8F22"/>
    <a:srgbClr val="5ECFD2"/>
    <a:srgbClr val="040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6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546" y="60"/>
      </p:cViewPr>
      <p:guideLst>
        <p:guide orient="horz" pos="2283"/>
        <p:guide pos="37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E29C6-0111-42B2-975B-ABC1085A3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8D383-689C-46E9-A7EE-4BEEA1EBC0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47980" y="27876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8321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image" Target="../media/image1.png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83820" y="-144780"/>
            <a:ext cx="12386945" cy="7128510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20065" y="6492240"/>
            <a:ext cx="3652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享学课堂，让学习成为一种享受！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42620" y="6443345"/>
            <a:ext cx="276860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100000">
                  <a:srgbClr val="060F1E"/>
                </a:gs>
              </a:gsLst>
              <a:lin ang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47980" y="28765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9210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820" y="-144780"/>
            <a:ext cx="12386945" cy="105981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50060" y="1385570"/>
            <a:ext cx="8708390" cy="1579880"/>
            <a:chOff x="2756" y="6307"/>
            <a:chExt cx="13714" cy="2488"/>
          </a:xfrm>
        </p:grpSpPr>
        <p:sp>
          <p:nvSpPr>
            <p:cNvPr id="351" name="矩形 350"/>
            <p:cNvSpPr/>
            <p:nvPr/>
          </p:nvSpPr>
          <p:spPr>
            <a:xfrm>
              <a:off x="2756" y="6954"/>
              <a:ext cx="13714" cy="1598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CN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</a:t>
              </a:r>
              <a:r>
                <a:rPr lang="zh-CN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特性</a:t>
              </a:r>
              <a:endParaRPr 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2" name="直接连接符 351"/>
            <p:cNvCxnSpPr/>
            <p:nvPr/>
          </p:nvCxnSpPr>
          <p:spPr>
            <a:xfrm>
              <a:off x="3074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矩形 352"/>
            <p:cNvSpPr/>
            <p:nvPr/>
          </p:nvSpPr>
          <p:spPr>
            <a:xfrm rot="2700000">
              <a:off x="9398" y="6307"/>
              <a:ext cx="470" cy="4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4" name="直接连接符 353"/>
            <p:cNvCxnSpPr/>
            <p:nvPr/>
          </p:nvCxnSpPr>
          <p:spPr>
            <a:xfrm>
              <a:off x="10221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3074" y="8795"/>
              <a:ext cx="1303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000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417955" y="4149090"/>
            <a:ext cx="9398635" cy="46037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p>
            <a:pPr algn="ctr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307975" y="236855"/>
            <a:ext cx="1001395" cy="380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3430" y="721360"/>
            <a:ext cx="4901565" cy="5405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，继承的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概念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，单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继承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，多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继承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，子类重写父类的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同名方法和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属性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，子类调用父类的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同名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方法和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属性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，多层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继承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super()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，私有属性与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方法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本节课你将收获的技术点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05805" y="857885"/>
            <a:ext cx="4901565" cy="755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，面向对象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特性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8" name="圆角矩形 6"/>
          <p:cNvSpPr/>
          <p:nvPr/>
        </p:nvSpPr>
        <p:spPr>
          <a:xfrm>
            <a:off x="616903" y="216204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课后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作业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7565" y="1490980"/>
            <a:ext cx="93402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1）用面向对象的形式编写一个老师类与学生 </a:t>
            </a:r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老师有特征：编号、姓名、性别、年龄、工资，老师类中有功能 可以改作业、</a:t>
            </a:r>
            <a:r>
              <a:rPr 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学习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。</a:t>
            </a:r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学生有特征：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编号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、姓名、性别、年龄、成绩，学生类中有功能 可以</a:t>
            </a:r>
            <a:r>
              <a:rPr 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学习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、完成作业。</a:t>
            </a:r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2）要求写一个基础的类  老师和学生类来继承他 ，用于去除重复的特征和功能</a:t>
            </a:r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endParaRPr lang="zh-CN" altLang="en-US" sz="24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225415" y="2978090"/>
            <a:ext cx="1877060" cy="534791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  <a:sym typeface="+mn-ea"/>
              </a:rPr>
              <a:t>谢谢观看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YTNmYjBjZTExZWMyYjk5ZTk4MmMxMmJhMGNlYjE3MWIifQ=="/>
  <p:tag name="KSO_WPP_MARK_KEY" val="95d4058d-7a54-4bb6-abb6-4762b2d8a8db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WPS 演示</Application>
  <PresentationFormat>宽屏</PresentationFormat>
  <Paragraphs>26</Paragraphs>
  <Slides>4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黑体</vt:lpstr>
      <vt:lpstr>微软雅黑</vt:lpstr>
      <vt:lpstr>Wingdings</vt:lpstr>
      <vt:lpstr>思源黑体 CN Medium</vt:lpstr>
      <vt:lpstr>Segoe UI</vt:lpstr>
      <vt:lpstr>Calibri</vt:lpstr>
      <vt:lpstr>Arial Unicode MS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</vt:vector>
  </TitlesOfParts>
  <Company>QQ:394222199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千雨流云</cp:lastModifiedBy>
  <cp:revision>491</cp:revision>
  <dcterms:created xsi:type="dcterms:W3CDTF">2014-11-04T04:04:00Z</dcterms:created>
  <dcterms:modified xsi:type="dcterms:W3CDTF">2023-02-28T14:11:41Z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519320E2B20D41BFB77B8191A126E525</vt:lpwstr>
  </property>
</Properties>
</file>