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521" r:id="rId3"/>
    <p:sldId id="589" r:id="rId5"/>
    <p:sldId id="591" r:id="rId6"/>
    <p:sldId id="592" r:id="rId7"/>
    <p:sldId id="593" r:id="rId8"/>
    <p:sldId id="526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3" userDrawn="1">
          <p15:clr>
            <a:srgbClr val="A4A3A4"/>
          </p15:clr>
        </p15:guide>
        <p15:guide id="2" pos="37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C000"/>
    <a:srgbClr val="060F1E"/>
    <a:srgbClr val="D53C4C"/>
    <a:srgbClr val="B0590A"/>
    <a:srgbClr val="FFC435"/>
    <a:srgbClr val="FDE977"/>
    <a:srgbClr val="FC8F22"/>
    <a:srgbClr val="5ECFD2"/>
    <a:srgbClr val="040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60"/>
      </p:cViewPr>
      <p:guideLst>
        <p:guide orient="horz" pos="2283"/>
        <p:guide pos="37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4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1.pn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20065" y="6492240"/>
            <a:ext cx="3652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42620" y="6443345"/>
            <a:ext cx="27686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rgbClr val="060F1E"/>
                </a:gs>
              </a:gsLst>
              <a:lin ang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50060" y="1385570"/>
            <a:ext cx="8708390" cy="1579880"/>
            <a:chOff x="2756" y="6307"/>
            <a:chExt cx="13714" cy="2488"/>
          </a:xfrm>
        </p:grpSpPr>
        <p:sp>
          <p:nvSpPr>
            <p:cNvPr id="351" name="矩形 350"/>
            <p:cNvSpPr/>
            <p:nvPr/>
          </p:nvSpPr>
          <p:spPr>
            <a:xfrm>
              <a:off x="2756" y="6954"/>
              <a:ext cx="13714" cy="1598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一闭三器</a:t>
              </a:r>
              <a:endParaRPr 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95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417955" y="4149090"/>
            <a:ext cx="9398635" cy="46037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p>
            <a:pPr algn="ct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307975" y="236855"/>
            <a:ext cx="1001395" cy="380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0695" y="399097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苯环老师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3430" y="721360"/>
            <a:ext cx="4901565" cy="2748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，可迭代对象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与迭代器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生成器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闭包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装饰器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本节课你将收获的技术点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48000" y="1859915"/>
            <a:ext cx="6096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闭包格式的描述：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def 外层函数(参数):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def 内层函数():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print("内层函数执行", 参数)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return 内层函数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内层函数的引用 = 外层函数("传入参数")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内层函数的引用()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78" name="圆角矩形 6"/>
          <p:cNvSpPr/>
          <p:nvPr>
            <p:custDataLst>
              <p:tags r:id="rId1"/>
            </p:custDataLst>
          </p:nvPr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闭包</a:t>
            </a:r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格式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985125" y="1867535"/>
            <a:ext cx="255206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 #coding:utf8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def outer(x):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def inner(y):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nonlocal x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x+=y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return x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return inner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a = outer(10)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print(a(1)) //11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print(a(3)) //14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0195" y="2038350"/>
            <a:ext cx="71755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还有一点需要注意：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使用闭包的过程中，一旦外函数被调用一次返回了内函数的引用，虽然每次调用内函数，是开启一个函数执行过后消亡，但是闭包变量实际上只有一份，每次开启内函数都在使用同一份闭包变量。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78" name="圆角矩形 6"/>
          <p:cNvSpPr/>
          <p:nvPr>
            <p:custDataLst>
              <p:tags r:id="rId1"/>
            </p:custDataLst>
          </p:nvPr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闭包</a:t>
            </a:r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案例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48000" y="613410"/>
            <a:ext cx="609600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Python中，闭包主要用于装饰器的实现；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看看下面的示例：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def func_dec(func):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def wrapper(*args):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if len(args) == 2: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func(*args)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else: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        print("Error! Arguments = {}".format(list(args)))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return wrapper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@func_dec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def add_sum(*args):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print(sum(args))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    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# add_sum = func_dec(add_sum)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args = range(1,3)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add_sum(*args)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78" name="圆角矩形 6"/>
          <p:cNvSpPr/>
          <p:nvPr>
            <p:custDataLst>
              <p:tags r:id="rId1"/>
            </p:custDataLst>
          </p:nvPr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装饰器</a:t>
            </a:r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示例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25415" y="2978090"/>
            <a:ext cx="1877060" cy="534791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  <a:sym typeface="+mn-ea"/>
              </a:rPr>
              <a:t>谢谢观看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YTNmYjBjZTExZWMyYjk5ZTk4MmMxMmJhMGNlYjE3MWIifQ=="/>
  <p:tag name="KSO_WPP_MARK_KEY" val="b6050ed4-bb07-45c0-88cf-65c993be3b1e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WPS 演示</Application>
  <PresentationFormat>宽屏</PresentationFormat>
  <Paragraphs>69</Paragraphs>
  <Slides>6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Wingdings</vt:lpstr>
      <vt:lpstr>思源黑体 CN Medium</vt:lpstr>
      <vt:lpstr>Segoe UI</vt:lpstr>
      <vt:lpstr>Calibri</vt:lpstr>
      <vt:lpstr>Arial Unicode MS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千雨流云</cp:lastModifiedBy>
  <cp:revision>493</cp:revision>
  <dcterms:created xsi:type="dcterms:W3CDTF">2014-11-04T04:04:00Z</dcterms:created>
  <dcterms:modified xsi:type="dcterms:W3CDTF">2023-03-07T11:32:33Z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519320E2B20D41BFB77B8191A126E525</vt:lpwstr>
  </property>
</Properties>
</file>