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21" r:id="rId3"/>
    <p:sldId id="574" r:id="rId5"/>
    <p:sldId id="580" r:id="rId6"/>
    <p:sldId id="566" r:id="rId7"/>
    <p:sldId id="575" r:id="rId8"/>
    <p:sldId id="576" r:id="rId9"/>
    <p:sldId id="577" r:id="rId10"/>
    <p:sldId id="583" r:id="rId11"/>
    <p:sldId id="52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60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599055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，什么是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，条件语句的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if...else...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if...elif...else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嵌套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实战练习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12085" y="2893060"/>
            <a:ext cx="6096000" cy="1198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altLang="zh-CN"/>
              <a:t>if的意思是如果</a:t>
            </a:r>
            <a:endParaRPr lang="en-US" altLang="zh-CN"/>
          </a:p>
          <a:p>
            <a:pPr algn="l"/>
            <a:r>
              <a:rPr lang="en-US" altLang="zh-CN"/>
              <a:t>1) 用如果---就----造句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例如</a:t>
            </a:r>
            <a:r>
              <a:rPr lang="en-US" altLang="zh-CN"/>
              <a:t>:网吧上网 满18岁就可以上网</a:t>
            </a:r>
            <a:endParaRPr lang="en-US" altLang="zh-CN"/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条件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基础语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条件语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6700" y="2629535"/>
            <a:ext cx="3084576" cy="1020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条件语句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6700" y="2072640"/>
            <a:ext cx="10972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6890" y="4055745"/>
            <a:ext cx="3662045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上网基础版   </a:t>
            </a:r>
            <a:r>
              <a:rPr lang="zh-CN" altLang="en-US">
                <a:sym typeface="+mn-ea"/>
              </a:rPr>
              <a:t>满足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可以去网吧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if...else...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条件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语法结构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50945" y="2101850"/>
            <a:ext cx="3686810" cy="1943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条件语句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50945" y="1544955"/>
            <a:ext cx="24688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if...else...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0945" y="4394835"/>
            <a:ext cx="5088890" cy="368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进阶版           带input()</a:t>
            </a:r>
            <a:r>
              <a:rPr lang="zh-CN" altLang="en-US">
                <a:sym typeface="+mn-ea"/>
              </a:rPr>
              <a:t>输入，完善它的</a:t>
            </a:r>
            <a:r>
              <a:rPr lang="en-US" altLang="zh-CN">
                <a:sym typeface="+mn-ea"/>
              </a:rPr>
              <a:t>else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if...elif...else...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条件语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3550" y="1375410"/>
            <a:ext cx="32689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if...elif...else...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4015" y="1995805"/>
            <a:ext cx="4984115" cy="4092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条件语句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第一个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elif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条件语句：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二个条件运行的代码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二个条件运行的代码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elif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条件语句：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7265" y="1995805"/>
            <a:ext cx="4754245" cy="3138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多重判断 </a:t>
            </a:r>
            <a:r>
              <a:rPr lang="zh-CN" altLang="en-US">
                <a:sym typeface="+mn-ea"/>
              </a:rPr>
              <a:t>了解</a:t>
            </a:r>
            <a:r>
              <a:rPr lang="en-US" altLang="zh-CN">
                <a:sym typeface="+mn-ea"/>
              </a:rPr>
              <a:t>elif的结构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判断工作年龄是否合法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合法</a:t>
            </a:r>
            <a:r>
              <a:rPr lang="en-US" altLang="zh-CN">
                <a:sym typeface="+mn-ea"/>
              </a:rPr>
              <a:t>工作年龄判断 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小于18   </a:t>
            </a:r>
            <a:r>
              <a:rPr lang="zh-CN" altLang="en-US">
                <a:sym typeface="+mn-ea"/>
              </a:rPr>
              <a:t>童工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18-60     </a:t>
            </a:r>
            <a:r>
              <a:rPr lang="en-US" altLang="zh-CN">
                <a:sym typeface="+mn-ea"/>
              </a:rPr>
              <a:t>合法工作年龄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大于60   </a:t>
            </a:r>
            <a:r>
              <a:rPr lang="en-US" altLang="zh-CN">
                <a:sym typeface="+mn-ea"/>
              </a:rPr>
              <a:t>退休的工作年龄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18-60  </a:t>
            </a:r>
            <a:r>
              <a:rPr lang="zh-CN" altLang="en-US">
                <a:sym typeface="+mn-ea"/>
              </a:rPr>
              <a:t>可以</a:t>
            </a:r>
            <a:r>
              <a:rPr lang="en-US" altLang="zh-CN">
                <a:sym typeface="+mn-ea"/>
              </a:rPr>
              <a:t>用大小于</a:t>
            </a:r>
            <a:r>
              <a:rPr lang="zh-CN" altLang="en-US">
                <a:sym typeface="+mn-ea"/>
              </a:rPr>
              <a:t>也可以</a:t>
            </a:r>
            <a:r>
              <a:rPr lang="en-US" altLang="zh-CN">
                <a:sym typeface="+mn-ea"/>
              </a:rPr>
              <a:t>用逻辑运算符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注：</a:t>
            </a:r>
            <a:r>
              <a:rPr lang="en-US" altLang="zh-CN">
                <a:sym typeface="+mn-ea"/>
              </a:rPr>
              <a:t>else要放到最后  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嵌套语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4555" y="2644140"/>
            <a:ext cx="3884866" cy="2249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条件语句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if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条件语句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	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满足条件运行的代码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........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4555" y="2079625"/>
            <a:ext cx="17830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if嵌套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8100" y="2644140"/>
            <a:ext cx="6096000" cy="1476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en-US" altLang="zh-CN">
                <a:sym typeface="+mn-ea"/>
              </a:rPr>
              <a:t>if嵌套 </a:t>
            </a:r>
            <a:r>
              <a:rPr lang="zh-CN" altLang="en-US">
                <a:sym typeface="+mn-ea"/>
              </a:rPr>
              <a:t>如</a:t>
            </a:r>
            <a:r>
              <a:rPr lang="en-US" altLang="zh-CN">
                <a:sym typeface="+mn-ea"/>
              </a:rPr>
              <a:t>俄罗斯套娃</a:t>
            </a:r>
            <a:r>
              <a:rPr lang="zh-CN" altLang="en-US">
                <a:sym typeface="+mn-ea"/>
              </a:rPr>
              <a:t>一样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要求熟悉</a:t>
            </a:r>
            <a:r>
              <a:rPr lang="en-US" altLang="zh-CN">
                <a:sym typeface="+mn-ea"/>
              </a:rPr>
              <a:t>if 嵌套的语法结构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小王像往常一去公司</a:t>
            </a:r>
            <a:r>
              <a:rPr lang="zh-CN" altLang="en-US"/>
              <a:t>上班，请用</a:t>
            </a:r>
            <a:r>
              <a:rPr lang="en-US" altLang="zh-CN">
                <a:sym typeface="+mn-ea"/>
              </a:rPr>
              <a:t>if 嵌套的语法结构</a:t>
            </a:r>
            <a:r>
              <a:rPr lang="zh-CN" altLang="en-US">
                <a:sym typeface="+mn-ea"/>
              </a:rPr>
              <a:t>完成案例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坐</a:t>
            </a:r>
            <a:r>
              <a:rPr lang="en-US" altLang="zh-CN">
                <a:sym typeface="+mn-ea"/>
              </a:rPr>
              <a:t>公交车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有钱才能上车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上车后有位置才能</a:t>
            </a:r>
            <a:r>
              <a:rPr lang="zh-CN" altLang="en-US">
                <a:sym typeface="+mn-ea"/>
              </a:rPr>
              <a:t>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2967990"/>
            <a:ext cx="6096000" cy="1198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l"/>
            <a:r>
              <a:rPr lang="zh-CN" altLang="en-US"/>
              <a:t>通过</a:t>
            </a:r>
            <a:r>
              <a:rPr lang="en-US" altLang="zh-CN"/>
              <a:t>input</a:t>
            </a:r>
            <a:r>
              <a:rPr lang="zh-CN" altLang="en-US"/>
              <a:t>函数输入一个学生的成绩</a:t>
            </a:r>
            <a:endParaRPr lang="en-US" altLang="zh-CN"/>
          </a:p>
          <a:p>
            <a:pPr algn="l"/>
            <a:r>
              <a:rPr lang="zh-CN" altLang="en-US"/>
              <a:t>判断他的</a:t>
            </a:r>
            <a:r>
              <a:rPr lang="en-US" altLang="zh-CN"/>
              <a:t>学习成绩</a:t>
            </a:r>
            <a:r>
              <a:rPr lang="zh-CN" altLang="en-US"/>
              <a:t>，</a:t>
            </a:r>
            <a:r>
              <a:rPr lang="en-US" altLang="zh-CN"/>
              <a:t>大于等于90为优秀</a:t>
            </a:r>
            <a:r>
              <a:rPr lang="zh-CN" altLang="en-US"/>
              <a:t>，输出优秀</a:t>
            </a:r>
            <a:endParaRPr lang="en-US" altLang="zh-CN"/>
          </a:p>
          <a:p>
            <a:pPr algn="l"/>
            <a:r>
              <a:rPr lang="en-US" altLang="zh-CN"/>
              <a:t>60到89分为及格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输出</a:t>
            </a:r>
            <a:r>
              <a:rPr lang="en-US" altLang="zh-CN">
                <a:sym typeface="+mn-ea"/>
              </a:rPr>
              <a:t>及格</a:t>
            </a:r>
            <a:endParaRPr lang="en-US" altLang="zh-CN"/>
          </a:p>
          <a:p>
            <a:pPr algn="l"/>
            <a:r>
              <a:rPr lang="en-US" altLang="zh-CN"/>
              <a:t>低于60分为不及格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输出</a:t>
            </a:r>
            <a:r>
              <a:rPr lang="en-US" altLang="zh-CN">
                <a:sym typeface="+mn-ea"/>
              </a:rPr>
              <a:t>不</a:t>
            </a:r>
            <a:r>
              <a:rPr lang="en-US" altLang="zh-CN">
                <a:sym typeface="+mn-ea"/>
              </a:rPr>
              <a:t>及格</a:t>
            </a:r>
            <a:endParaRPr lang="en-US" altLang="zh-CN"/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caddaa12-120d-492f-9b01-c643f530d4a5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none" rtlCol="0">
        <a:spAutoFit/>
      </a:bodyPr>
      <a:lstStyle>
        <a:defPPr algn="l">
          <a:defRPr lang="en-US" altLang="zh-CN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101</Paragraphs>
  <Slides>9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491</cp:revision>
  <dcterms:created xsi:type="dcterms:W3CDTF">2014-11-04T04:04:00Z</dcterms:created>
  <dcterms:modified xsi:type="dcterms:W3CDTF">2022-11-14T14:15:40Z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519320E2B20D41BFB77B8191A126E525</vt:lpwstr>
  </property>
</Properties>
</file>