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21" r:id="rId3"/>
    <p:sldId id="576" r:id="rId5"/>
    <p:sldId id="573" r:id="rId6"/>
    <p:sldId id="579" r:id="rId7"/>
    <p:sldId id="582" r:id="rId8"/>
    <p:sldId id="580" r:id="rId9"/>
    <p:sldId id="581" r:id="rId10"/>
    <p:sldId id="583" r:id="rId11"/>
    <p:sldId id="52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46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895600" cy="208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，字符串的下标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，字符串的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切片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，字符串常用操作方法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切片与取值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图解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350" y="2411730"/>
            <a:ext cx="3688080" cy="2034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10" y="2411730"/>
            <a:ext cx="4861560" cy="203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76350" y="1923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索引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8310" y="192341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索引与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切片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03525" y="2331720"/>
          <a:ext cx="658558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/>
                <a:gridCol w="54451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介绍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join()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把可迭代对象的元素连接到字符串的末尾。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replace()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返回字符串，其中指定的值被替换为指定的值。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split()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在指定的分隔符处拆分字符串，并返回列表。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splitlines()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在换行符处拆分字符串并返回列表。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strip()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返回字符串的剪裁版本。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重要字符串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方法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451100" y="1704340"/>
          <a:ext cx="7289165" cy="3448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735"/>
                <a:gridCol w="62344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介绍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upper()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把字符串转换为大写。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zfill()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在字符串的开头填充指定数量的 0 值。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lower()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把字符串转换为小写。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count()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返回指定值在字符串中出现的次数。</a:t>
                      </a:r>
                      <a:endParaRPr lang="zh-CN" altLang="en-US"/>
                    </a:p>
                  </a:txBody>
                  <a:tcPr/>
                </a:tc>
              </a:tr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find()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在字符串中搜索指定的值并返回它被找到的位置。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format()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格式化字符串中的指定值。</a:t>
                      </a:r>
                      <a:endParaRPr lang="zh-CN" altLang="en-US"/>
                    </a:p>
                  </a:txBody>
                  <a:tcPr/>
                </a:tc>
              </a:tr>
              <a:tr h="4178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index()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在字符串中搜索指定的值并返回它被找到的位置。</a:t>
                      </a:r>
                      <a:endParaRPr lang="zh-CN" altLang="en-US"/>
                    </a:p>
                  </a:txBody>
                  <a:tcPr/>
                </a:tc>
              </a:tr>
              <a:tr h="4184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isdigit()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如果字符串中的所有字符都是数字，则返回 True。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常用字符串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方法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16280" y="1028700"/>
            <a:ext cx="740537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capitalize()	把首字符转换为大写。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casefold()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把字符串转换为小写。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center()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返回居中的字符串。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encode()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返回字符串的编码版本。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endswith()	如果字符串以指定值结尾，则返回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expandtabs()	设置字符串的 tab 尺寸。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isalnum()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如果字符串中的所有字符都是字母数字，则返回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isalpha()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如果字符串中的所有字符都在字母表中，则返回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isdecimal()	如果字符串中</a:t>
            </a:r>
            <a:r>
              <a:rPr lang="zh-CN" altLang="en-US">
                <a:solidFill>
                  <a:schemeClr val="accent1"/>
                </a:solidFill>
              </a:rPr>
              <a:t>都是一个十进制字符串，则返回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isidentifier()	如果字符串是标识符，则返回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islower()	</a:t>
            </a:r>
            <a:r>
              <a:rPr lang="en-US" altLang="zh-CN">
                <a:solidFill>
                  <a:schemeClr val="accent1"/>
                </a:solidFill>
              </a:rPr>
              <a:t>	</a:t>
            </a:r>
            <a:r>
              <a:rPr lang="zh-CN" altLang="en-US">
                <a:solidFill>
                  <a:schemeClr val="accent1"/>
                </a:solidFill>
              </a:rPr>
              <a:t>如果字符串中的所有字符都是小写，则返回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</a:rPr>
              <a:t>isnumeric()	如果字符串中的所有字符都是数，则返回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swapcase()	切换大小写，小写成为大写，反之亦然。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title()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把每个单词的首字符转换为大写。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translate()	返回被转换的字符串。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其他字符串方法</a:t>
            </a: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1</a:t>
            </a:r>
            <a:endParaRPr lang="en-US" alt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其他字符串方法</a:t>
            </a: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2</a:t>
            </a:r>
            <a:endParaRPr lang="en-US" alt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3590" y="1028700"/>
            <a:ext cx="91490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isprintable()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  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如果字符串中的所有字符都是可打印的，则返回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isspace()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如果字符串中的所有字符都是空白字符，则返回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istitle()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如果字符串遵循标题规则，则返回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isupper()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如果字符串中的所有字符都是大写，则返回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ljust()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返回字符串的左对齐版本。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lstrip()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返回字符串的左修剪版本。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maketrans()	返回在转换中使用的转换表。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partition()	返回元组，其中的字符串被分为三部分。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rfind()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在字符串中搜索指定的值，并返回它被找到的最后位置。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rindex()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在字符串中搜索指定的值，并返回它被找到的最后位置。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rjust()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返回字符串的右对齐版本。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rpartition()	返回元组，其中字符串分为三部分。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rsplit()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在指定的分隔符处拆分字符串，并返回列表。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rstrip()	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返回字符串的右边修剪版本。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zh-CN" altLang="en-US">
                <a:solidFill>
                  <a:schemeClr val="accent1"/>
                </a:solidFill>
                <a:sym typeface="+mn-ea"/>
              </a:rPr>
              <a:t>startswith()	如果以指定值开头的字符串，则返回 true。</a:t>
            </a:r>
            <a:endParaRPr lang="zh-CN" altLang="en-US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77315" y="3106420"/>
            <a:ext cx="9321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将一个字符</a:t>
            </a:r>
            <a:r>
              <a:rPr lang="en-US" altLang="zh-CN">
                <a:solidFill>
                  <a:schemeClr val="bg1"/>
                </a:solidFill>
              </a:rPr>
              <a:t>‘</a:t>
            </a:r>
            <a:r>
              <a:rPr lang="zh-CN" altLang="en-US">
                <a:solidFill>
                  <a:schemeClr val="accent1"/>
                </a:solidFill>
              </a:rPr>
              <a:t>hello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accent1"/>
                </a:solidFill>
              </a:rPr>
              <a:t>world</a:t>
            </a:r>
            <a:r>
              <a:rPr lang="en-US" altLang="zh-CN">
                <a:solidFill>
                  <a:schemeClr val="bg1"/>
                </a:solidFill>
              </a:rPr>
              <a:t>’</a:t>
            </a:r>
            <a:r>
              <a:rPr lang="zh-CN" altLang="en-US">
                <a:solidFill>
                  <a:schemeClr val="bg1"/>
                </a:solidFill>
              </a:rPr>
              <a:t>, 将l使用</a:t>
            </a:r>
            <a:r>
              <a:rPr lang="en-US" altLang="zh-CN">
                <a:solidFill>
                  <a:schemeClr val="bg1"/>
                </a:solidFill>
              </a:rPr>
              <a:t>a</a:t>
            </a:r>
            <a:r>
              <a:rPr lang="zh-CN" altLang="en-US">
                <a:solidFill>
                  <a:schemeClr val="bg1"/>
                </a:solidFill>
              </a:rPr>
              <a:t>替换后, 并将所有o删掉,请将程序结果打印出来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答案：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he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aa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wr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a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d</a:t>
            </a:r>
            <a:endParaRPr lang="zh-CN" altLang="en-US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204,&quot;width&quot;:5808}"/>
</p:tagLst>
</file>

<file path=ppt/tags/tag2.xml><?xml version="1.0" encoding="utf-8"?>
<p:tagLst xmlns:p="http://schemas.openxmlformats.org/presentationml/2006/main">
  <p:tag name="KSO_WM_UNIT_TABLE_BEAUTIFY" val="smartTable{93d8f4c7-a53b-4b9c-a98f-29ec1f380b72}"/>
  <p:tag name="TABLE_ENDDRAG_ORIGIN_RECT" val="518*71"/>
  <p:tag name="TABLE_ENDDRAG_RECT" val="144*186*518*71"/>
</p:tagLst>
</file>

<file path=ppt/tags/tag3.xml><?xml version="1.0" encoding="utf-8"?>
<p:tagLst xmlns:p="http://schemas.openxmlformats.org/presentationml/2006/main">
  <p:tag name="KSO_WM_UNIT_TABLE_BEAUTIFY" val="smartTable{f0607508-0224-436f-a23f-89143bc2bd20}"/>
  <p:tag name="TABLE_ENDDRAG_ORIGIN_RECT" val="573*216"/>
  <p:tag name="TABLE_ENDDRAG_RECT" val="115*130*573*216"/>
</p:tagLst>
</file>

<file path=ppt/tags/tag4.xml><?xml version="1.0" encoding="utf-8"?>
<p:tagLst xmlns:p="http://schemas.openxmlformats.org/presentationml/2006/main">
  <p:tag name="COMMONDATA" val="eyJoZGlkIjoiYTNmYjBjZTExZWMyYjk5ZTk4MmMxMmJhMGNlYjE3MWIifQ=="/>
  <p:tag name="KSO_WPP_MARK_KEY" val="6dbbf07e-efef-41a9-99e2-e10d9c21bf3e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演示</Application>
  <PresentationFormat>宽屏</PresentationFormat>
  <Paragraphs>126</Paragraphs>
  <Slides>9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497</cp:revision>
  <dcterms:created xsi:type="dcterms:W3CDTF">2014-11-04T04:04:00Z</dcterms:created>
  <dcterms:modified xsi:type="dcterms:W3CDTF">2023-02-02T13:54:23Z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