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521" r:id="rId3"/>
    <p:sldId id="577" r:id="rId5"/>
    <p:sldId id="579" r:id="rId6"/>
    <p:sldId id="578" r:id="rId7"/>
    <p:sldId id="526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60F1E"/>
    <a:srgbClr val="D53C4C"/>
    <a:srgbClr val="B0590A"/>
    <a:srgbClr val="FFC435"/>
    <a:srgbClr val="FDE977"/>
    <a:srgbClr val="FC8F22"/>
    <a:srgbClr val="5ECFD2"/>
    <a:srgbClr val="04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283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6492240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6443345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0060" y="1385570"/>
            <a:ext cx="8708390" cy="1579880"/>
            <a:chOff x="2756" y="6307"/>
            <a:chExt cx="13714" cy="2488"/>
          </a:xfrm>
        </p:grpSpPr>
        <p:sp>
          <p:nvSpPr>
            <p:cNvPr id="351" name="矩形 350"/>
            <p:cNvSpPr/>
            <p:nvPr/>
          </p:nvSpPr>
          <p:spPr>
            <a:xfrm>
              <a:off x="2756" y="6954"/>
              <a:ext cx="13714" cy="1598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 列表与</a:t>
              </a:r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元组</a:t>
              </a:r>
              <a:endParaRPr 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17955" y="4149090"/>
            <a:ext cx="9398635" cy="4603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0695" y="39909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苯环老师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83590" y="721360"/>
            <a:ext cx="2667000" cy="4741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，列表的应用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场景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，列表的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格式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，列表的常规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，列表的循环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遍历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，列表的嵌套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，了解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元组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，列表与元组的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区别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本节课你将收获的技术点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列表的</a:t>
            </a:r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格式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8315" y="2736850"/>
            <a:ext cx="867537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[</a:t>
            </a:r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数据</a:t>
            </a:r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1,</a:t>
            </a:r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数据</a:t>
            </a:r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2</a:t>
            </a:r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,</a:t>
            </a:r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数据</a:t>
            </a:r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3</a:t>
            </a:r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,</a:t>
            </a:r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数据</a:t>
            </a:r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4</a:t>
            </a:r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,</a:t>
            </a:r>
            <a:r>
              <a:rPr lang="en-US" altLang="zh-CN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......]</a:t>
            </a:r>
            <a:endParaRPr lang="en-US" altLang="zh-CN" sz="280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altLang="zh-CN" sz="280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列表可以存储多个数据，数据之间的逗号以英文</a:t>
            </a:r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分割</a:t>
            </a:r>
            <a:endParaRPr lang="zh-CN" altLang="en-US" sz="280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而且可以</a:t>
            </a:r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数据是不同类型的</a:t>
            </a:r>
            <a:r>
              <a:rPr lang="zh-CN" altLang="en-US" sz="2800">
                <a:solidFill>
                  <a:schemeClr val="accent5">
                    <a:lumMod val="20000"/>
                    <a:lumOff val="80000"/>
                  </a:schemeClr>
                </a:solidFill>
              </a:rPr>
              <a:t>数据</a:t>
            </a:r>
            <a:endParaRPr lang="zh-CN" altLang="en-US" sz="28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16903" y="2257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字符串操作</a:t>
            </a:r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课后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作业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3685" y="2414270"/>
            <a:ext cx="88265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accent5">
                    <a:lumMod val="20000"/>
                    <a:lumOff val="80000"/>
                  </a:schemeClr>
                </a:solidFill>
              </a:rPr>
              <a:t>1,办公室里有张三, 李四, 王五3个人, 现在小宋也到班公室来上班了,如何用列表来表示?并输出办公室有哪些人;</a:t>
            </a:r>
            <a:endParaRPr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>
                <a:solidFill>
                  <a:schemeClr val="accent5">
                    <a:lumMod val="20000"/>
                    <a:lumOff val="80000"/>
                  </a:schemeClr>
                </a:solidFill>
              </a:rPr>
              <a:t>2,过了一会, 王五有事离开了办公室, 程序应该如何表达?并输出办公室有哪些人</a:t>
            </a:r>
            <a:endParaRPr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25415" y="2978090"/>
            <a:ext cx="1877060" cy="53479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  <a:sym typeface="+mn-ea"/>
              </a:rPr>
              <a:t>谢谢观看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TNmYjBjZTExZWMyYjk5ZTk4MmMxMmJhMGNlYjE3MWIifQ=="/>
  <p:tag name="KSO_WPP_MARK_KEY" val="e002761d-ccc6-4201-87d9-5f6adfdc2538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演示</Application>
  <PresentationFormat>宽屏</PresentationFormat>
  <Paragraphs>28</Paragraphs>
  <Slides>5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微软雅黑</vt:lpstr>
      <vt:lpstr>Wingdings</vt:lpstr>
      <vt:lpstr>思源黑体 CN Medium</vt:lpstr>
      <vt:lpstr>Segoe UI</vt:lpstr>
      <vt:lpstr>Calibri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千雨流云</cp:lastModifiedBy>
  <cp:revision>491</cp:revision>
  <dcterms:created xsi:type="dcterms:W3CDTF">2014-11-04T04:04:00Z</dcterms:created>
  <dcterms:modified xsi:type="dcterms:W3CDTF">2022-11-23T14:14:24Z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519320E2B20D41BFB77B8191A126E525</vt:lpwstr>
  </property>
</Properties>
</file>