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79" r:id="rId16"/>
    <p:sldId id="278" r:id="rId17"/>
    <p:sldId id="284" r:id="rId18"/>
    <p:sldId id="285" r:id="rId19"/>
    <p:sldId id="291" r:id="rId20"/>
    <p:sldId id="286" r:id="rId21"/>
    <p:sldId id="287" r:id="rId22"/>
    <p:sldId id="271" r:id="rId23"/>
    <p:sldId id="272" r:id="rId24"/>
    <p:sldId id="273" r:id="rId25"/>
    <p:sldId id="290" r:id="rId26"/>
    <p:sldId id="275" r:id="rId27"/>
    <p:sldId id="276" r:id="rId28"/>
    <p:sldId id="277" r:id="rId2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9E35-1E76-48E7-AA64-F89B6D26933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B52A-C5B0-43F9-A116-145CB0D3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6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ADB03-8443-4953-8DBA-B1EC1C9FB0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8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10" Type="http://schemas.openxmlformats.org/officeDocument/2006/relationships/image" Target="../media/image6.png"/><Relationship Id="rId4" Type="http://schemas.openxmlformats.org/officeDocument/2006/relationships/image" Target="../media/image47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10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3.png"/><Relationship Id="rId7" Type="http://schemas.openxmlformats.org/officeDocument/2006/relationships/image" Target="../media/image5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58.png"/><Relationship Id="rId10" Type="http://schemas.openxmlformats.org/officeDocument/2006/relationships/image" Target="../media/image6.png"/><Relationship Id="rId4" Type="http://schemas.openxmlformats.org/officeDocument/2006/relationships/image" Target="../media/image57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9.PNG"/><Relationship Id="rId7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1.PNG"/><Relationship Id="rId10" Type="http://schemas.openxmlformats.org/officeDocument/2006/relationships/image" Target="../media/image6.png"/><Relationship Id="rId4" Type="http://schemas.openxmlformats.org/officeDocument/2006/relationships/image" Target="../media/image60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3.png"/><Relationship Id="rId7" Type="http://schemas.openxmlformats.org/officeDocument/2006/relationships/image" Target="../media/image6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3.png"/><Relationship Id="rId7" Type="http://schemas.openxmlformats.org/officeDocument/2006/relationships/image" Target="../media/image6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8"/>
          <p:cNvSpPr/>
          <p:nvPr/>
        </p:nvSpPr>
        <p:spPr>
          <a:xfrm>
            <a:off x="-72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그림 2" descr="C:/Users/ADMIN/AppData/Roaming/PolarisOffice/ETemp/8772_23103400/image1.png"/>
          <p:cNvPicPr/>
          <p:nvPr/>
        </p:nvPicPr>
        <p:blipFill>
          <a:blip r:embed="rId3"/>
          <a:srcRect r="5883"/>
          <a:stretch/>
        </p:blipFill>
        <p:spPr>
          <a:xfrm>
            <a:off x="0" y="0"/>
            <a:ext cx="9669600" cy="6858000"/>
          </a:xfrm>
          <a:prstGeom prst="rect">
            <a:avLst/>
          </a:prstGeom>
          <a:ln w="0">
            <a:noFill/>
          </a:ln>
        </p:spPr>
      </p:pic>
      <p:sp>
        <p:nvSpPr>
          <p:cNvPr id="40" name="Rectangle 20"/>
          <p:cNvSpPr/>
          <p:nvPr/>
        </p:nvSpPr>
        <p:spPr>
          <a:xfrm rot="10800000" flipH="1">
            <a:off x="5133272" y="-720"/>
            <a:ext cx="7066080" cy="6857280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직사각형 35"/>
          <p:cNvSpPr/>
          <p:nvPr/>
        </p:nvSpPr>
        <p:spPr>
          <a:xfrm>
            <a:off x="6785793" y="2238534"/>
            <a:ext cx="4410360" cy="14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4000" b="1" strike="noStrike" spc="-1" dirty="0" err="1">
                <a:solidFill>
                  <a:srgbClr val="4472C4"/>
                </a:solidFill>
                <a:latin typeface="카페24 써라운드"/>
                <a:ea typeface="카페24 써라운드"/>
              </a:rPr>
              <a:t>다금바리를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 찾아서</a:t>
            </a:r>
            <a:endParaRPr lang="en-US" sz="40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이미지 딥러닝 기반의 어종 분석 프로젝트</a:t>
            </a:r>
            <a:endParaRPr lang="en-US" sz="13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– </a:t>
            </a: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빅데이터 시각화 프로젝트 </a:t>
            </a:r>
            <a:r>
              <a:rPr lang="en-US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</a:t>
            </a: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팀</a:t>
            </a:r>
            <a:endParaRPr lang="en-US" sz="13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lang="en-US" sz="13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김경준 </a:t>
            </a:r>
            <a:r>
              <a:rPr lang="en-US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/ </a:t>
            </a:r>
            <a:r>
              <a:rPr lang="ko-KR" sz="1300" b="0" strike="noStrike" spc="-1" dirty="0" err="1">
                <a:solidFill>
                  <a:srgbClr val="4472C4"/>
                </a:solidFill>
                <a:latin typeface="카페24 써라운드"/>
                <a:ea typeface="카페24 써라운드"/>
              </a:rPr>
              <a:t>양상욱</a:t>
            </a: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 </a:t>
            </a:r>
            <a:r>
              <a:rPr lang="en-US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/ </a:t>
            </a: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임수진 </a:t>
            </a:r>
            <a:r>
              <a:rPr lang="en-US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/ </a:t>
            </a:r>
            <a:r>
              <a:rPr lang="ko-KR" sz="1300" b="0" strike="noStrike" spc="-1" dirty="0" err="1">
                <a:solidFill>
                  <a:srgbClr val="4472C4"/>
                </a:solidFill>
                <a:latin typeface="카페24 써라운드"/>
                <a:ea typeface="카페24 써라운드"/>
              </a:rPr>
              <a:t>정민욱</a:t>
            </a: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 </a:t>
            </a:r>
            <a:r>
              <a:rPr lang="en-US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/ </a:t>
            </a:r>
            <a:r>
              <a:rPr lang="ko-KR" sz="1300" b="0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채지연</a:t>
            </a:r>
            <a:endParaRPr lang="en-US" sz="1300" b="0" strike="noStrike" spc="-1" dirty="0">
              <a:latin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45A731-FA1E-4EF9-B358-0C3A9E61D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13" y="1263307"/>
            <a:ext cx="9675496" cy="5109818"/>
          </a:xfrm>
          <a:prstGeom prst="rect">
            <a:avLst/>
          </a:prstGeom>
        </p:spPr>
      </p:pic>
      <p:sp>
        <p:nvSpPr>
          <p:cNvPr id="166" name="직사각형 3"/>
          <p:cNvSpPr/>
          <p:nvPr/>
        </p:nvSpPr>
        <p:spPr>
          <a:xfrm>
            <a:off x="783720" y="565560"/>
            <a:ext cx="450396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3.1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시스템 구성도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168" name="그룹 14"/>
          <p:cNvGrpSpPr/>
          <p:nvPr/>
        </p:nvGrpSpPr>
        <p:grpSpPr>
          <a:xfrm>
            <a:off x="88560" y="5311298"/>
            <a:ext cx="1788878" cy="1725878"/>
            <a:chOff x="88560" y="4828320"/>
            <a:chExt cx="2573640" cy="2335320"/>
          </a:xfrm>
        </p:grpSpPr>
        <p:pic>
          <p:nvPicPr>
            <p:cNvPr id="169" name="그래픽 7"/>
            <p:cNvPicPr/>
            <p:nvPr/>
          </p:nvPicPr>
          <p:blipFill>
            <a:blip r:embed="rId3"/>
            <a:stretch/>
          </p:blipFill>
          <p:spPr>
            <a:xfrm>
              <a:off x="137592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" name="그래픽 9"/>
            <p:cNvPicPr/>
            <p:nvPr/>
          </p:nvPicPr>
          <p:blipFill>
            <a:blip r:embed="rId4"/>
            <a:stretch/>
          </p:blipFill>
          <p:spPr>
            <a:xfrm>
              <a:off x="174852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1" name="그림 5"/>
            <p:cNvPicPr/>
            <p:nvPr/>
          </p:nvPicPr>
          <p:blipFill>
            <a:blip r:embed="rId5"/>
            <a:stretch/>
          </p:blipFill>
          <p:spPr>
            <a:xfrm>
              <a:off x="326880" y="482832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그래픽 11"/>
            <p:cNvPicPr/>
            <p:nvPr/>
          </p:nvPicPr>
          <p:blipFill>
            <a:blip r:embed="rId6"/>
            <a:stretch/>
          </p:blipFill>
          <p:spPr>
            <a:xfrm>
              <a:off x="32688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그래픽 13"/>
            <p:cNvPicPr/>
            <p:nvPr/>
          </p:nvPicPr>
          <p:blipFill>
            <a:blip r:embed="rId7"/>
            <a:stretch/>
          </p:blipFill>
          <p:spPr>
            <a:xfrm>
              <a:off x="8856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15">
            <a:extLst>
              <a:ext uri="{FF2B5EF4-FFF2-40B4-BE49-F238E27FC236}">
                <a16:creationId xmlns:a16="http://schemas.microsoft.com/office/drawing/2014/main" id="{FF646714-A2D0-47E6-AC42-8FEF522AEEF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85536" y="3321782"/>
            <a:ext cx="2721167" cy="1529239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2" descr="D+18) 190210야후재팬 사이트 개설하기-개설중 : 네이버 블로그"/>
          <p:cNvPicPr/>
          <p:nvPr/>
        </p:nvPicPr>
        <p:blipFill>
          <a:blip r:embed="rId3"/>
          <a:stretch/>
        </p:blipFill>
        <p:spPr>
          <a:xfrm>
            <a:off x="2583720" y="4130280"/>
            <a:ext cx="1093680" cy="655920"/>
          </a:xfrm>
          <a:prstGeom prst="rect">
            <a:avLst/>
          </a:prstGeom>
          <a:ln w="0">
            <a:noFill/>
          </a:ln>
        </p:spPr>
      </p:pic>
      <p:grpSp>
        <p:nvGrpSpPr>
          <p:cNvPr id="176" name="그룹 14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177" name="그래픽 7"/>
            <p:cNvPicPr/>
            <p:nvPr/>
          </p:nvPicPr>
          <p:blipFill>
            <a:blip r:embed="rId4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그래픽 9"/>
            <p:cNvPicPr/>
            <p:nvPr/>
          </p:nvPicPr>
          <p:blipFill>
            <a:blip r:embed="rId5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그림 5"/>
            <p:cNvPicPr/>
            <p:nvPr/>
          </p:nvPicPr>
          <p:blipFill>
            <a:blip r:embed="rId6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그래픽 11"/>
            <p:cNvPicPr/>
            <p:nvPr/>
          </p:nvPicPr>
          <p:blipFill>
            <a:blip r:embed="rId7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그래픽 13"/>
            <p:cNvPicPr/>
            <p:nvPr/>
          </p:nvPicPr>
          <p:blipFill>
            <a:blip r:embed="rId8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2" name="도형 9"/>
          <p:cNvSpPr/>
          <p:nvPr/>
        </p:nvSpPr>
        <p:spPr>
          <a:xfrm>
            <a:off x="4219560" y="1865160"/>
            <a:ext cx="3682440" cy="3497400"/>
          </a:xfrm>
          <a:prstGeom prst="arc">
            <a:avLst>
              <a:gd name="adj1" fmla="val 14297435"/>
              <a:gd name="adj2" fmla="val 1180281"/>
            </a:avLst>
          </a:prstGeom>
          <a:noFill/>
          <a:ln w="31750">
            <a:solidFill>
              <a:srgbClr val="77A7CD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도형 10"/>
          <p:cNvSpPr/>
          <p:nvPr/>
        </p:nvSpPr>
        <p:spPr>
          <a:xfrm>
            <a:off x="1271160" y="1865160"/>
            <a:ext cx="3682440" cy="3497400"/>
          </a:xfrm>
          <a:prstGeom prst="arc">
            <a:avLst>
              <a:gd name="adj1" fmla="val 3326001"/>
              <a:gd name="adj2" fmla="val 1180281"/>
            </a:avLst>
          </a:prstGeom>
          <a:noFill/>
          <a:ln w="31750">
            <a:solidFill>
              <a:srgbClr val="77A7CD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도형 11"/>
          <p:cNvSpPr/>
          <p:nvPr/>
        </p:nvSpPr>
        <p:spPr>
          <a:xfrm>
            <a:off x="4291200" y="1936800"/>
            <a:ext cx="3682440" cy="3497400"/>
          </a:xfrm>
          <a:prstGeom prst="arc">
            <a:avLst>
              <a:gd name="adj1" fmla="val 3326001"/>
              <a:gd name="adj2" fmla="val 12208953"/>
            </a:avLst>
          </a:prstGeom>
          <a:noFill/>
          <a:ln w="31750">
            <a:solidFill>
              <a:srgbClr val="77A7CD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도형 14"/>
          <p:cNvSpPr/>
          <p:nvPr/>
        </p:nvSpPr>
        <p:spPr>
          <a:xfrm>
            <a:off x="7244640" y="1932840"/>
            <a:ext cx="3682440" cy="3497400"/>
          </a:xfrm>
          <a:prstGeom prst="arc">
            <a:avLst>
              <a:gd name="adj1" fmla="val 14320089"/>
              <a:gd name="adj2" fmla="val 12497581"/>
            </a:avLst>
          </a:prstGeom>
          <a:noFill/>
          <a:ln w="31750">
            <a:solidFill>
              <a:srgbClr val="77A7CD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" name="그룹 21"/>
          <p:cNvGrpSpPr/>
          <p:nvPr/>
        </p:nvGrpSpPr>
        <p:grpSpPr>
          <a:xfrm>
            <a:off x="2835360" y="2078280"/>
            <a:ext cx="556200" cy="586080"/>
            <a:chOff x="2835360" y="2078280"/>
            <a:chExt cx="556200" cy="586080"/>
          </a:xfrm>
        </p:grpSpPr>
        <p:sp>
          <p:nvSpPr>
            <p:cNvPr id="187" name="도형 16"/>
            <p:cNvSpPr/>
            <p:nvPr/>
          </p:nvSpPr>
          <p:spPr>
            <a:xfrm>
              <a:off x="3040920" y="2198880"/>
              <a:ext cx="243000" cy="179640"/>
            </a:xfrm>
            <a:custGeom>
              <a:avLst/>
              <a:gdLst/>
              <a:ahLst/>
              <a:cxnLst/>
              <a:rect l="l" t="t" r="r" b="b"/>
              <a:pathLst>
                <a:path w="1256" h="964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77A7C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도형 17"/>
            <p:cNvSpPr/>
            <p:nvPr/>
          </p:nvSpPr>
          <p:spPr>
            <a:xfrm>
              <a:off x="2835360" y="2282760"/>
              <a:ext cx="404280" cy="381600"/>
            </a:xfrm>
            <a:custGeom>
              <a:avLst/>
              <a:gdLst/>
              <a:ahLst/>
              <a:cxnLst/>
              <a:rect l="l" t="t" r="r" b="b"/>
              <a:pathLst>
                <a:path w="2073" h="2059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77A7C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도형 18"/>
            <p:cNvSpPr/>
            <p:nvPr/>
          </p:nvSpPr>
          <p:spPr>
            <a:xfrm>
              <a:off x="3152880" y="2266920"/>
              <a:ext cx="191160" cy="230400"/>
            </a:xfrm>
            <a:custGeom>
              <a:avLst/>
              <a:gdLst/>
              <a:ahLst/>
              <a:cxnLst/>
              <a:rect l="l" t="t" r="r" b="b"/>
              <a:pathLst>
                <a:path w="985" h="1237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77A7C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도형 19"/>
            <p:cNvSpPr/>
            <p:nvPr/>
          </p:nvSpPr>
          <p:spPr>
            <a:xfrm>
              <a:off x="3284280" y="2078280"/>
              <a:ext cx="107280" cy="187200"/>
            </a:xfrm>
            <a:custGeom>
              <a:avLst/>
              <a:gdLst/>
              <a:ahLst/>
              <a:cxnLst/>
              <a:rect l="l" t="t" r="r" b="b"/>
              <a:pathLst>
                <a:path w="547" h="1017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77A7C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도형 20"/>
            <p:cNvSpPr/>
            <p:nvPr/>
          </p:nvSpPr>
          <p:spPr>
            <a:xfrm>
              <a:off x="3189600" y="2284560"/>
              <a:ext cx="70560" cy="64080"/>
            </a:xfrm>
            <a:custGeom>
              <a:avLst/>
              <a:gdLst/>
              <a:ahLst/>
              <a:cxnLst/>
              <a:rect l="l" t="t" r="r" b="b"/>
              <a:pathLst>
                <a:path w="367" h="352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77A7C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2" name="도형 22"/>
          <p:cNvSpPr/>
          <p:nvPr/>
        </p:nvSpPr>
        <p:spPr>
          <a:xfrm>
            <a:off x="8806320" y="2187720"/>
            <a:ext cx="547920" cy="462240"/>
          </a:xfrm>
          <a:custGeom>
            <a:avLst/>
            <a:gdLst/>
            <a:ahLst/>
            <a:cxnLst/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도형 23"/>
          <p:cNvSpPr/>
          <p:nvPr/>
        </p:nvSpPr>
        <p:spPr>
          <a:xfrm>
            <a:off x="5702760" y="2053080"/>
            <a:ext cx="538920" cy="628560"/>
          </a:xfrm>
          <a:custGeom>
            <a:avLst/>
            <a:gdLst/>
            <a:ahLst/>
            <a:cxnLst/>
            <a:rect l="l" t="t" r="r" b="b"/>
            <a:pathLst>
              <a:path w="2832" h="3473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도형 25"/>
          <p:cNvSpPr/>
          <p:nvPr/>
        </p:nvSpPr>
        <p:spPr>
          <a:xfrm>
            <a:off x="1738080" y="2734200"/>
            <a:ext cx="2536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맑은 고딕"/>
                <a:ea typeface="맑은 고딕"/>
              </a:rPr>
              <a:t>STEP </a:t>
            </a:r>
            <a:r>
              <a:rPr lang="en-US" sz="2800" b="1" strike="noStrike" spc="-1">
                <a:solidFill>
                  <a:srgbClr val="595959"/>
                </a:solidFill>
                <a:latin typeface="맑은 고딕"/>
                <a:ea typeface="맑은 고딕"/>
              </a:rPr>
              <a:t>01 </a:t>
            </a:r>
            <a:r>
              <a:rPr lang="ko-KR" sz="2500" b="1" strike="noStrike" spc="-1">
                <a:solidFill>
                  <a:srgbClr val="595959"/>
                </a:solidFill>
                <a:latin typeface="맑은 고딕"/>
                <a:ea typeface="맑은 고딕"/>
              </a:rPr>
              <a:t>수집</a:t>
            </a:r>
            <a:endParaRPr lang="en-US" sz="2500" b="0" strike="noStrike" spc="-1">
              <a:latin typeface="맑은 고딕"/>
            </a:endParaRPr>
          </a:p>
        </p:txBody>
      </p:sp>
      <p:sp>
        <p:nvSpPr>
          <p:cNvPr id="195" name="도형 26"/>
          <p:cNvSpPr/>
          <p:nvPr/>
        </p:nvSpPr>
        <p:spPr>
          <a:xfrm>
            <a:off x="4547880" y="2734200"/>
            <a:ext cx="2986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맑은 고딕"/>
                <a:ea typeface="맑은 고딕"/>
              </a:rPr>
              <a:t>STEP </a:t>
            </a:r>
            <a:r>
              <a:rPr lang="en-US" sz="2800" b="1" strike="noStrike" spc="-1">
                <a:solidFill>
                  <a:srgbClr val="595959"/>
                </a:solidFill>
                <a:latin typeface="맑은 고딕"/>
                <a:ea typeface="맑은 고딕"/>
              </a:rPr>
              <a:t>02 </a:t>
            </a:r>
            <a:r>
              <a:rPr lang="ko-KR" sz="2500" b="1" strike="noStrike" spc="-1">
                <a:solidFill>
                  <a:srgbClr val="595959"/>
                </a:solidFill>
                <a:latin typeface="맑은 고딕"/>
                <a:ea typeface="맑은 고딕"/>
              </a:rPr>
              <a:t>전처리</a:t>
            </a:r>
            <a:endParaRPr lang="en-US" sz="2500" b="0" strike="noStrike" spc="-1">
              <a:latin typeface="맑은 고딕"/>
            </a:endParaRPr>
          </a:p>
        </p:txBody>
      </p:sp>
      <p:sp>
        <p:nvSpPr>
          <p:cNvPr id="196" name="도형 28"/>
          <p:cNvSpPr/>
          <p:nvPr/>
        </p:nvSpPr>
        <p:spPr>
          <a:xfrm>
            <a:off x="7615440" y="2734200"/>
            <a:ext cx="3157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맑은 고딕"/>
                <a:ea typeface="맑은 고딕"/>
              </a:rPr>
              <a:t>STEP </a:t>
            </a:r>
            <a:r>
              <a:rPr lang="en-US" sz="2800" b="1" strike="noStrike" spc="-1">
                <a:solidFill>
                  <a:srgbClr val="595959"/>
                </a:solidFill>
                <a:latin typeface="맑은 고딕"/>
                <a:ea typeface="맑은 고딕"/>
              </a:rPr>
              <a:t>03 </a:t>
            </a:r>
            <a:r>
              <a:rPr lang="ko-KR" sz="2500" b="1" strike="noStrike" spc="-1">
                <a:solidFill>
                  <a:srgbClr val="595959"/>
                </a:solidFill>
                <a:latin typeface="맑은 고딕"/>
                <a:ea typeface="맑은 고딕"/>
              </a:rPr>
              <a:t>데이터셋</a:t>
            </a:r>
            <a:endParaRPr lang="en-US" sz="2500" b="0" strike="noStrike" spc="-1">
              <a:latin typeface="맑은 고딕"/>
            </a:endParaRPr>
          </a:p>
        </p:txBody>
      </p:sp>
      <p:sp>
        <p:nvSpPr>
          <p:cNvPr id="197" name="도형 33"/>
          <p:cNvSpPr/>
          <p:nvPr/>
        </p:nvSpPr>
        <p:spPr>
          <a:xfrm>
            <a:off x="2945880" y="3276000"/>
            <a:ext cx="398160" cy="40932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도형 34"/>
          <p:cNvSpPr/>
          <p:nvPr/>
        </p:nvSpPr>
        <p:spPr>
          <a:xfrm>
            <a:off x="2545920" y="4824720"/>
            <a:ext cx="1209600" cy="23544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object 15"/>
          <p:cNvSpPr/>
          <p:nvPr/>
        </p:nvSpPr>
        <p:spPr>
          <a:xfrm>
            <a:off x="2685240" y="3820680"/>
            <a:ext cx="921240" cy="37728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직사각형 3">
            <a:extLst>
              <a:ext uri="{FF2B5EF4-FFF2-40B4-BE49-F238E27FC236}">
                <a16:creationId xmlns:a16="http://schemas.microsoft.com/office/drawing/2014/main" id="{6EEB92FA-8FC5-46A0-A94D-AFBAABE65229}"/>
              </a:ext>
            </a:extLst>
          </p:cNvPr>
          <p:cNvSpPr/>
          <p:nvPr/>
        </p:nvSpPr>
        <p:spPr>
          <a:xfrm>
            <a:off x="783720" y="565560"/>
            <a:ext cx="7718254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3.2 </a:t>
            </a:r>
            <a:r>
              <a:rPr lang="ko-KR" altLang="en-US" sz="4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이미지 처리 프로세스</a:t>
            </a:r>
            <a:endParaRPr lang="en-US" sz="4000" b="0" strike="noStrike" spc="-1" dirty="0">
              <a:latin typeface="맑은 고딕"/>
            </a:endParaRPr>
          </a:p>
        </p:txBody>
      </p:sp>
      <p:pic>
        <p:nvPicPr>
          <p:cNvPr id="32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A5F5883B-8864-4BCB-A2AA-2F64D672F489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128117" y="3365112"/>
            <a:ext cx="1942006" cy="1434429"/>
          </a:xfrm>
          <a:prstGeom prst="rect">
            <a:avLst/>
          </a:prstGeom>
          <a:ln w="0">
            <a:noFill/>
          </a:ln>
        </p:spPr>
      </p:pic>
      <p:sp>
        <p:nvSpPr>
          <p:cNvPr id="33" name="object 20">
            <a:extLst>
              <a:ext uri="{FF2B5EF4-FFF2-40B4-BE49-F238E27FC236}">
                <a16:creationId xmlns:a16="http://schemas.microsoft.com/office/drawing/2014/main" id="{B8C2D3AB-5E17-4488-B0AE-3455BB9E6880}"/>
              </a:ext>
            </a:extLst>
          </p:cNvPr>
          <p:cNvSpPr/>
          <p:nvPr/>
        </p:nvSpPr>
        <p:spPr>
          <a:xfrm>
            <a:off x="6245261" y="3305531"/>
            <a:ext cx="316883" cy="327216"/>
          </a:xfrm>
          <a:prstGeom prst="rect">
            <a:avLst/>
          </a:pr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6E2CA448-D000-42C1-96E4-125CDF3B839C}"/>
              </a:ext>
            </a:extLst>
          </p:cNvPr>
          <p:cNvSpPr/>
          <p:nvPr/>
        </p:nvSpPr>
        <p:spPr>
          <a:xfrm>
            <a:off x="6475898" y="3914605"/>
            <a:ext cx="316883" cy="32659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EF7499E-C6D9-40EC-8821-1EA802D0BC33}"/>
              </a:ext>
            </a:extLst>
          </p:cNvPr>
          <p:cNvSpPr/>
          <p:nvPr/>
        </p:nvSpPr>
        <p:spPr>
          <a:xfrm>
            <a:off x="5337537" y="3616591"/>
            <a:ext cx="316883" cy="327216"/>
          </a:xfrm>
          <a:prstGeom prst="rect">
            <a:avLst/>
          </a:prstGeom>
          <a:blipFill rotWithShape="0">
            <a:blip r:embed="rId1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5A00AC3B-6322-4710-9B79-3D9EBA1CF241}"/>
              </a:ext>
            </a:extLst>
          </p:cNvPr>
          <p:cNvSpPr/>
          <p:nvPr/>
        </p:nvSpPr>
        <p:spPr>
          <a:xfrm>
            <a:off x="5636096" y="4195286"/>
            <a:ext cx="316883" cy="327216"/>
          </a:xfrm>
          <a:prstGeom prst="rect">
            <a:avLst/>
          </a:pr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167570-3071-4CF6-9609-C7B0AE3B3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55" y="1617780"/>
            <a:ext cx="7820025" cy="4419600"/>
          </a:xfrm>
          <a:prstGeom prst="rect">
            <a:avLst/>
          </a:prstGeom>
        </p:spPr>
      </p:pic>
      <p:grpSp>
        <p:nvGrpSpPr>
          <p:cNvPr id="176" name="그룹 14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177" name="그래픽 7"/>
            <p:cNvPicPr/>
            <p:nvPr/>
          </p:nvPicPr>
          <p:blipFill>
            <a:blip r:embed="rId3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그래픽 9"/>
            <p:cNvPicPr/>
            <p:nvPr/>
          </p:nvPicPr>
          <p:blipFill>
            <a:blip r:embed="rId4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그림 5"/>
            <p:cNvPicPr/>
            <p:nvPr/>
          </p:nvPicPr>
          <p:blipFill>
            <a:blip r:embed="rId5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그래픽 11"/>
            <p:cNvPicPr/>
            <p:nvPr/>
          </p:nvPicPr>
          <p:blipFill>
            <a:blip r:embed="rId6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그래픽 13"/>
            <p:cNvPicPr/>
            <p:nvPr/>
          </p:nvPicPr>
          <p:blipFill>
            <a:blip r:embed="rId7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직사각형 3">
            <a:extLst>
              <a:ext uri="{FF2B5EF4-FFF2-40B4-BE49-F238E27FC236}">
                <a16:creationId xmlns:a16="http://schemas.microsoft.com/office/drawing/2014/main" id="{6EEB92FA-8FC5-46A0-A94D-AFBAABE65229}"/>
              </a:ext>
            </a:extLst>
          </p:cNvPr>
          <p:cNvSpPr/>
          <p:nvPr/>
        </p:nvSpPr>
        <p:spPr>
          <a:xfrm>
            <a:off x="783720" y="565560"/>
            <a:ext cx="7718254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3.2.1 </a:t>
            </a:r>
            <a:r>
              <a:rPr lang="ko-KR" alt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이미지 수집</a:t>
            </a:r>
            <a:endParaRPr lang="en-US" sz="4000" b="0" strike="noStrike" spc="-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701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37" descr="텍스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843080" y="2280600"/>
            <a:ext cx="2232720" cy="1649160"/>
          </a:xfrm>
          <a:prstGeom prst="rect">
            <a:avLst/>
          </a:prstGeom>
          <a:ln w="0">
            <a:noFill/>
          </a:ln>
        </p:spPr>
      </p:pic>
      <p:grpSp>
        <p:nvGrpSpPr>
          <p:cNvPr id="204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05" name="Picture " descr="C:/Users/ADMIN/AppData/Roaming/PolarisOffice/ETemp/2184_10663088/image2.png"/>
            <p:cNvPicPr/>
            <p:nvPr/>
          </p:nvPicPr>
          <p:blipFill>
            <a:blip r:embed="rId3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6" name="Picture " descr="C:/Users/ADMIN/AppData/Roaming/PolarisOffice/ETemp/2184_10663088/image4.png"/>
            <p:cNvPicPr/>
            <p:nvPr/>
          </p:nvPicPr>
          <p:blipFill>
            <a:blip r:embed="rId4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7" name="Picture " descr="C:/Users/ADMIN/AppData/Roaming/PolarisOffice/ETemp/2184_10663088/image6.png"/>
            <p:cNvPicPr/>
            <p:nvPr/>
          </p:nvPicPr>
          <p:blipFill>
            <a:blip r:embed="rId5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Picture " descr="C:/Users/ADMIN/AppData/Roaming/PolarisOffice/ETemp/2184_10663088/image7.png"/>
            <p:cNvPicPr/>
            <p:nvPr/>
          </p:nvPicPr>
          <p:blipFill>
            <a:blip r:embed="rId6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Picture " descr="C:/Users/ADMIN/AppData/Roaming/PolarisOffice/ETemp/2184_10663088/image9.png"/>
            <p:cNvPicPr/>
            <p:nvPr/>
          </p:nvPicPr>
          <p:blipFill>
            <a:blip r:embed="rId7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0" name="object 6"/>
          <p:cNvSpPr/>
          <p:nvPr/>
        </p:nvSpPr>
        <p:spPr>
          <a:xfrm>
            <a:off x="1460160" y="1814760"/>
            <a:ext cx="3257640" cy="398304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7"/>
          <p:cNvSpPr/>
          <p:nvPr/>
        </p:nvSpPr>
        <p:spPr>
          <a:xfrm>
            <a:off x="1495080" y="1811880"/>
            <a:ext cx="3183120" cy="3908520"/>
          </a:xfrm>
          <a:custGeom>
            <a:avLst/>
            <a:gdLst/>
            <a:ahLst/>
            <a:cxnLst/>
            <a:rect l="l" t="t" r="r" b="b"/>
            <a:pathLst>
              <a:path w="3183890" h="3909060">
                <a:moveTo>
                  <a:pt x="2918968" y="0"/>
                </a:moveTo>
                <a:lnTo>
                  <a:pt x="264718" y="0"/>
                </a:lnTo>
                <a:lnTo>
                  <a:pt x="217134" y="4263"/>
                </a:lnTo>
                <a:lnTo>
                  <a:pt x="172348" y="16557"/>
                </a:lnTo>
                <a:lnTo>
                  <a:pt x="131109" y="36133"/>
                </a:lnTo>
                <a:lnTo>
                  <a:pt x="94162" y="62244"/>
                </a:lnTo>
                <a:lnTo>
                  <a:pt x="62257" y="94143"/>
                </a:lnTo>
                <a:lnTo>
                  <a:pt x="36141" y="131082"/>
                </a:lnTo>
                <a:lnTo>
                  <a:pt x="16561" y="172314"/>
                </a:lnTo>
                <a:lnTo>
                  <a:pt x="4264" y="217092"/>
                </a:lnTo>
                <a:lnTo>
                  <a:pt x="0" y="264668"/>
                </a:lnTo>
                <a:lnTo>
                  <a:pt x="0" y="3644392"/>
                </a:lnTo>
                <a:lnTo>
                  <a:pt x="4264" y="3691961"/>
                </a:lnTo>
                <a:lnTo>
                  <a:pt x="16561" y="3736734"/>
                </a:lnTo>
                <a:lnTo>
                  <a:pt x="36141" y="3777965"/>
                </a:lnTo>
                <a:lnTo>
                  <a:pt x="62257" y="3814905"/>
                </a:lnTo>
                <a:lnTo>
                  <a:pt x="94162" y="3846806"/>
                </a:lnTo>
                <a:lnTo>
                  <a:pt x="131109" y="3872920"/>
                </a:lnTo>
                <a:lnTo>
                  <a:pt x="172348" y="3892499"/>
                </a:lnTo>
                <a:lnTo>
                  <a:pt x="217134" y="3904795"/>
                </a:lnTo>
                <a:lnTo>
                  <a:pt x="264718" y="3909060"/>
                </a:lnTo>
                <a:lnTo>
                  <a:pt x="2918968" y="3909060"/>
                </a:lnTo>
                <a:lnTo>
                  <a:pt x="2966543" y="3904795"/>
                </a:lnTo>
                <a:lnTo>
                  <a:pt x="3011321" y="3892499"/>
                </a:lnTo>
                <a:lnTo>
                  <a:pt x="3052553" y="3872920"/>
                </a:lnTo>
                <a:lnTo>
                  <a:pt x="3089492" y="3846806"/>
                </a:lnTo>
                <a:lnTo>
                  <a:pt x="3121391" y="3814905"/>
                </a:lnTo>
                <a:lnTo>
                  <a:pt x="3147502" y="3777965"/>
                </a:lnTo>
                <a:lnTo>
                  <a:pt x="3167078" y="3736734"/>
                </a:lnTo>
                <a:lnTo>
                  <a:pt x="3179372" y="3691961"/>
                </a:lnTo>
                <a:lnTo>
                  <a:pt x="3183636" y="3644392"/>
                </a:lnTo>
                <a:lnTo>
                  <a:pt x="3183636" y="264668"/>
                </a:lnTo>
                <a:lnTo>
                  <a:pt x="3179372" y="217092"/>
                </a:lnTo>
                <a:lnTo>
                  <a:pt x="3167078" y="172314"/>
                </a:lnTo>
                <a:lnTo>
                  <a:pt x="3147502" y="131082"/>
                </a:lnTo>
                <a:lnTo>
                  <a:pt x="3121391" y="94143"/>
                </a:lnTo>
                <a:lnTo>
                  <a:pt x="3089492" y="62244"/>
                </a:lnTo>
                <a:lnTo>
                  <a:pt x="3052553" y="36133"/>
                </a:lnTo>
                <a:lnTo>
                  <a:pt x="3011321" y="16557"/>
                </a:lnTo>
                <a:lnTo>
                  <a:pt x="2966543" y="4263"/>
                </a:lnTo>
                <a:lnTo>
                  <a:pt x="291896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object 8"/>
          <p:cNvSpPr/>
          <p:nvPr/>
        </p:nvSpPr>
        <p:spPr>
          <a:xfrm>
            <a:off x="1639800" y="1770840"/>
            <a:ext cx="3183120" cy="3908520"/>
          </a:xfrm>
          <a:custGeom>
            <a:avLst/>
            <a:gdLst/>
            <a:ahLst/>
            <a:cxnLst/>
            <a:rect l="l" t="t" r="r" b="b"/>
            <a:pathLst>
              <a:path w="3183890" h="3909060">
                <a:moveTo>
                  <a:pt x="2918968" y="0"/>
                </a:moveTo>
                <a:lnTo>
                  <a:pt x="264718" y="0"/>
                </a:lnTo>
                <a:lnTo>
                  <a:pt x="217134" y="4263"/>
                </a:lnTo>
                <a:lnTo>
                  <a:pt x="172348" y="16557"/>
                </a:lnTo>
                <a:lnTo>
                  <a:pt x="131109" y="36133"/>
                </a:lnTo>
                <a:lnTo>
                  <a:pt x="94162" y="62244"/>
                </a:lnTo>
                <a:lnTo>
                  <a:pt x="62257" y="94143"/>
                </a:lnTo>
                <a:lnTo>
                  <a:pt x="36141" y="131082"/>
                </a:lnTo>
                <a:lnTo>
                  <a:pt x="16561" y="172314"/>
                </a:lnTo>
                <a:lnTo>
                  <a:pt x="4264" y="217092"/>
                </a:lnTo>
                <a:lnTo>
                  <a:pt x="0" y="264668"/>
                </a:lnTo>
                <a:lnTo>
                  <a:pt x="0" y="3644392"/>
                </a:lnTo>
                <a:lnTo>
                  <a:pt x="4264" y="3691961"/>
                </a:lnTo>
                <a:lnTo>
                  <a:pt x="16561" y="3736734"/>
                </a:lnTo>
                <a:lnTo>
                  <a:pt x="36141" y="3777965"/>
                </a:lnTo>
                <a:lnTo>
                  <a:pt x="62257" y="3814905"/>
                </a:lnTo>
                <a:lnTo>
                  <a:pt x="94162" y="3846806"/>
                </a:lnTo>
                <a:lnTo>
                  <a:pt x="131109" y="3872920"/>
                </a:lnTo>
                <a:lnTo>
                  <a:pt x="172348" y="3892499"/>
                </a:lnTo>
                <a:lnTo>
                  <a:pt x="217134" y="3904795"/>
                </a:lnTo>
                <a:lnTo>
                  <a:pt x="264718" y="3909060"/>
                </a:lnTo>
                <a:lnTo>
                  <a:pt x="2918968" y="3909060"/>
                </a:lnTo>
                <a:lnTo>
                  <a:pt x="2966543" y="3904795"/>
                </a:lnTo>
                <a:lnTo>
                  <a:pt x="3011321" y="3892499"/>
                </a:lnTo>
                <a:lnTo>
                  <a:pt x="3052553" y="3872920"/>
                </a:lnTo>
                <a:lnTo>
                  <a:pt x="3089492" y="3846806"/>
                </a:lnTo>
                <a:lnTo>
                  <a:pt x="3121391" y="3814905"/>
                </a:lnTo>
                <a:lnTo>
                  <a:pt x="3147502" y="3777965"/>
                </a:lnTo>
                <a:lnTo>
                  <a:pt x="3167078" y="3736734"/>
                </a:lnTo>
                <a:lnTo>
                  <a:pt x="3179372" y="3691961"/>
                </a:lnTo>
                <a:lnTo>
                  <a:pt x="3183635" y="3644392"/>
                </a:lnTo>
                <a:lnTo>
                  <a:pt x="3183635" y="264668"/>
                </a:lnTo>
                <a:lnTo>
                  <a:pt x="3179372" y="217092"/>
                </a:lnTo>
                <a:lnTo>
                  <a:pt x="3167078" y="172314"/>
                </a:lnTo>
                <a:lnTo>
                  <a:pt x="3147502" y="131082"/>
                </a:lnTo>
                <a:lnTo>
                  <a:pt x="3121391" y="94143"/>
                </a:lnTo>
                <a:lnTo>
                  <a:pt x="3089492" y="62244"/>
                </a:lnTo>
                <a:lnTo>
                  <a:pt x="3052553" y="36133"/>
                </a:lnTo>
                <a:lnTo>
                  <a:pt x="3011321" y="16557"/>
                </a:lnTo>
                <a:lnTo>
                  <a:pt x="2966543" y="4263"/>
                </a:lnTo>
                <a:lnTo>
                  <a:pt x="291896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object 9"/>
          <p:cNvSpPr/>
          <p:nvPr/>
        </p:nvSpPr>
        <p:spPr>
          <a:xfrm>
            <a:off x="7341120" y="1773720"/>
            <a:ext cx="3262320" cy="398304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object 10"/>
          <p:cNvSpPr/>
          <p:nvPr/>
        </p:nvSpPr>
        <p:spPr>
          <a:xfrm>
            <a:off x="7385400" y="1770840"/>
            <a:ext cx="3183120" cy="3908520"/>
          </a:xfrm>
          <a:custGeom>
            <a:avLst/>
            <a:gdLst/>
            <a:ahLst/>
            <a:cxnLst/>
            <a:rect l="l" t="t" r="r" b="b"/>
            <a:pathLst>
              <a:path w="3183890" h="3909060">
                <a:moveTo>
                  <a:pt x="2918967" y="0"/>
                </a:moveTo>
                <a:lnTo>
                  <a:pt x="264667" y="0"/>
                </a:lnTo>
                <a:lnTo>
                  <a:pt x="217092" y="4263"/>
                </a:lnTo>
                <a:lnTo>
                  <a:pt x="172314" y="16557"/>
                </a:lnTo>
                <a:lnTo>
                  <a:pt x="131082" y="36133"/>
                </a:lnTo>
                <a:lnTo>
                  <a:pt x="94143" y="62244"/>
                </a:lnTo>
                <a:lnTo>
                  <a:pt x="62244" y="94143"/>
                </a:lnTo>
                <a:lnTo>
                  <a:pt x="36133" y="131082"/>
                </a:lnTo>
                <a:lnTo>
                  <a:pt x="16557" y="172314"/>
                </a:lnTo>
                <a:lnTo>
                  <a:pt x="4263" y="217092"/>
                </a:lnTo>
                <a:lnTo>
                  <a:pt x="0" y="264668"/>
                </a:lnTo>
                <a:lnTo>
                  <a:pt x="0" y="3644392"/>
                </a:lnTo>
                <a:lnTo>
                  <a:pt x="4263" y="3691961"/>
                </a:lnTo>
                <a:lnTo>
                  <a:pt x="16557" y="3736734"/>
                </a:lnTo>
                <a:lnTo>
                  <a:pt x="36133" y="3777965"/>
                </a:lnTo>
                <a:lnTo>
                  <a:pt x="62244" y="3814905"/>
                </a:lnTo>
                <a:lnTo>
                  <a:pt x="94143" y="3846806"/>
                </a:lnTo>
                <a:lnTo>
                  <a:pt x="131082" y="3872920"/>
                </a:lnTo>
                <a:lnTo>
                  <a:pt x="172314" y="3892499"/>
                </a:lnTo>
                <a:lnTo>
                  <a:pt x="217092" y="3904795"/>
                </a:lnTo>
                <a:lnTo>
                  <a:pt x="264667" y="3909060"/>
                </a:lnTo>
                <a:lnTo>
                  <a:pt x="2918967" y="3909060"/>
                </a:lnTo>
                <a:lnTo>
                  <a:pt x="2966543" y="3904795"/>
                </a:lnTo>
                <a:lnTo>
                  <a:pt x="3011321" y="3892499"/>
                </a:lnTo>
                <a:lnTo>
                  <a:pt x="3052553" y="3872920"/>
                </a:lnTo>
                <a:lnTo>
                  <a:pt x="3089492" y="3846806"/>
                </a:lnTo>
                <a:lnTo>
                  <a:pt x="3121391" y="3814905"/>
                </a:lnTo>
                <a:lnTo>
                  <a:pt x="3147502" y="3777965"/>
                </a:lnTo>
                <a:lnTo>
                  <a:pt x="3167078" y="3736734"/>
                </a:lnTo>
                <a:lnTo>
                  <a:pt x="3179372" y="3691961"/>
                </a:lnTo>
                <a:lnTo>
                  <a:pt x="3183636" y="3644392"/>
                </a:lnTo>
                <a:lnTo>
                  <a:pt x="3183636" y="264668"/>
                </a:lnTo>
                <a:lnTo>
                  <a:pt x="3179372" y="217092"/>
                </a:lnTo>
                <a:lnTo>
                  <a:pt x="3167078" y="172314"/>
                </a:lnTo>
                <a:lnTo>
                  <a:pt x="3147502" y="131082"/>
                </a:lnTo>
                <a:lnTo>
                  <a:pt x="3121391" y="94143"/>
                </a:lnTo>
                <a:lnTo>
                  <a:pt x="3089492" y="62244"/>
                </a:lnTo>
                <a:lnTo>
                  <a:pt x="3052553" y="36133"/>
                </a:lnTo>
                <a:lnTo>
                  <a:pt x="3011321" y="16557"/>
                </a:lnTo>
                <a:lnTo>
                  <a:pt x="2966543" y="4263"/>
                </a:lnTo>
                <a:lnTo>
                  <a:pt x="291896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object 11"/>
          <p:cNvSpPr/>
          <p:nvPr/>
        </p:nvSpPr>
        <p:spPr>
          <a:xfrm>
            <a:off x="4241520" y="4952880"/>
            <a:ext cx="3531960" cy="75600"/>
          </a:xfrm>
          <a:custGeom>
            <a:avLst/>
            <a:gdLst/>
            <a:ahLst/>
            <a:cxnLst/>
            <a:rect l="l" t="t" r="r" b="b"/>
            <a:pathLst>
              <a:path w="35325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5974"/>
                </a:lnTo>
                <a:lnTo>
                  <a:pt x="63500" y="45974"/>
                </a:lnTo>
                <a:lnTo>
                  <a:pt x="63500" y="30099"/>
                </a:lnTo>
                <a:lnTo>
                  <a:pt x="76200" y="30099"/>
                </a:lnTo>
                <a:lnTo>
                  <a:pt x="76200" y="0"/>
                </a:lnTo>
                <a:close/>
                <a:moveTo>
                  <a:pt x="76200" y="30099"/>
                </a:moveTo>
                <a:lnTo>
                  <a:pt x="63500" y="30099"/>
                </a:lnTo>
                <a:lnTo>
                  <a:pt x="63500" y="45974"/>
                </a:lnTo>
                <a:lnTo>
                  <a:pt x="76200" y="45974"/>
                </a:lnTo>
                <a:lnTo>
                  <a:pt x="76200" y="30099"/>
                </a:lnTo>
                <a:close/>
                <a:moveTo>
                  <a:pt x="111125" y="30099"/>
                </a:moveTo>
                <a:lnTo>
                  <a:pt x="76200" y="30099"/>
                </a:lnTo>
                <a:lnTo>
                  <a:pt x="76200" y="45974"/>
                </a:lnTo>
                <a:lnTo>
                  <a:pt x="111125" y="45974"/>
                </a:lnTo>
                <a:lnTo>
                  <a:pt x="111125" y="30099"/>
                </a:lnTo>
                <a:close/>
                <a:moveTo>
                  <a:pt x="174625" y="30099"/>
                </a:moveTo>
                <a:lnTo>
                  <a:pt x="127000" y="30099"/>
                </a:lnTo>
                <a:lnTo>
                  <a:pt x="127000" y="45974"/>
                </a:lnTo>
                <a:lnTo>
                  <a:pt x="174625" y="45974"/>
                </a:lnTo>
                <a:lnTo>
                  <a:pt x="174625" y="30099"/>
                </a:lnTo>
                <a:close/>
                <a:moveTo>
                  <a:pt x="238125" y="30099"/>
                </a:moveTo>
                <a:lnTo>
                  <a:pt x="190500" y="30099"/>
                </a:lnTo>
                <a:lnTo>
                  <a:pt x="190500" y="45974"/>
                </a:lnTo>
                <a:lnTo>
                  <a:pt x="238125" y="45974"/>
                </a:lnTo>
                <a:lnTo>
                  <a:pt x="238125" y="30099"/>
                </a:lnTo>
                <a:close/>
                <a:moveTo>
                  <a:pt x="301625" y="30099"/>
                </a:moveTo>
                <a:lnTo>
                  <a:pt x="254000" y="30099"/>
                </a:lnTo>
                <a:lnTo>
                  <a:pt x="254000" y="45974"/>
                </a:lnTo>
                <a:lnTo>
                  <a:pt x="301625" y="45974"/>
                </a:lnTo>
                <a:lnTo>
                  <a:pt x="301625" y="30099"/>
                </a:lnTo>
                <a:close/>
                <a:moveTo>
                  <a:pt x="365125" y="30099"/>
                </a:moveTo>
                <a:lnTo>
                  <a:pt x="317500" y="30099"/>
                </a:lnTo>
                <a:lnTo>
                  <a:pt x="317500" y="45974"/>
                </a:lnTo>
                <a:lnTo>
                  <a:pt x="365125" y="45974"/>
                </a:lnTo>
                <a:lnTo>
                  <a:pt x="365125" y="30099"/>
                </a:lnTo>
                <a:close/>
                <a:moveTo>
                  <a:pt x="428625" y="30099"/>
                </a:moveTo>
                <a:lnTo>
                  <a:pt x="381000" y="30099"/>
                </a:lnTo>
                <a:lnTo>
                  <a:pt x="381000" y="45974"/>
                </a:lnTo>
                <a:lnTo>
                  <a:pt x="428625" y="45974"/>
                </a:lnTo>
                <a:lnTo>
                  <a:pt x="428625" y="30099"/>
                </a:lnTo>
                <a:close/>
                <a:moveTo>
                  <a:pt x="492125" y="30099"/>
                </a:moveTo>
                <a:lnTo>
                  <a:pt x="444500" y="30099"/>
                </a:lnTo>
                <a:lnTo>
                  <a:pt x="444500" y="45974"/>
                </a:lnTo>
                <a:lnTo>
                  <a:pt x="492125" y="45974"/>
                </a:lnTo>
                <a:lnTo>
                  <a:pt x="492125" y="30099"/>
                </a:lnTo>
                <a:close/>
                <a:moveTo>
                  <a:pt x="555625" y="30099"/>
                </a:moveTo>
                <a:lnTo>
                  <a:pt x="508000" y="30099"/>
                </a:lnTo>
                <a:lnTo>
                  <a:pt x="508000" y="45974"/>
                </a:lnTo>
                <a:lnTo>
                  <a:pt x="555625" y="45974"/>
                </a:lnTo>
                <a:lnTo>
                  <a:pt x="555625" y="30099"/>
                </a:lnTo>
                <a:close/>
                <a:moveTo>
                  <a:pt x="619125" y="30099"/>
                </a:moveTo>
                <a:lnTo>
                  <a:pt x="571500" y="30099"/>
                </a:lnTo>
                <a:lnTo>
                  <a:pt x="571500" y="45974"/>
                </a:lnTo>
                <a:lnTo>
                  <a:pt x="619125" y="45974"/>
                </a:lnTo>
                <a:lnTo>
                  <a:pt x="619125" y="30099"/>
                </a:lnTo>
                <a:close/>
                <a:moveTo>
                  <a:pt x="682625" y="30099"/>
                </a:moveTo>
                <a:lnTo>
                  <a:pt x="635000" y="30099"/>
                </a:lnTo>
                <a:lnTo>
                  <a:pt x="635000" y="45974"/>
                </a:lnTo>
                <a:lnTo>
                  <a:pt x="682625" y="45974"/>
                </a:lnTo>
                <a:lnTo>
                  <a:pt x="682625" y="30099"/>
                </a:lnTo>
                <a:close/>
                <a:moveTo>
                  <a:pt x="746125" y="30099"/>
                </a:moveTo>
                <a:lnTo>
                  <a:pt x="698500" y="30099"/>
                </a:lnTo>
                <a:lnTo>
                  <a:pt x="698500" y="45974"/>
                </a:lnTo>
                <a:lnTo>
                  <a:pt x="746125" y="45974"/>
                </a:lnTo>
                <a:lnTo>
                  <a:pt x="746125" y="30099"/>
                </a:lnTo>
                <a:close/>
                <a:moveTo>
                  <a:pt x="809625" y="30099"/>
                </a:moveTo>
                <a:lnTo>
                  <a:pt x="762000" y="30099"/>
                </a:lnTo>
                <a:lnTo>
                  <a:pt x="762000" y="45974"/>
                </a:lnTo>
                <a:lnTo>
                  <a:pt x="809625" y="45974"/>
                </a:lnTo>
                <a:lnTo>
                  <a:pt x="809625" y="30099"/>
                </a:lnTo>
                <a:close/>
                <a:moveTo>
                  <a:pt x="873125" y="30099"/>
                </a:moveTo>
                <a:lnTo>
                  <a:pt x="825500" y="30099"/>
                </a:lnTo>
                <a:lnTo>
                  <a:pt x="825500" y="45974"/>
                </a:lnTo>
                <a:lnTo>
                  <a:pt x="873125" y="45974"/>
                </a:lnTo>
                <a:lnTo>
                  <a:pt x="873125" y="30099"/>
                </a:lnTo>
                <a:close/>
                <a:moveTo>
                  <a:pt x="936625" y="30099"/>
                </a:moveTo>
                <a:lnTo>
                  <a:pt x="889000" y="30099"/>
                </a:lnTo>
                <a:lnTo>
                  <a:pt x="889000" y="45974"/>
                </a:lnTo>
                <a:lnTo>
                  <a:pt x="936625" y="45974"/>
                </a:lnTo>
                <a:lnTo>
                  <a:pt x="936625" y="30099"/>
                </a:lnTo>
                <a:close/>
                <a:moveTo>
                  <a:pt x="1000125" y="30099"/>
                </a:moveTo>
                <a:lnTo>
                  <a:pt x="952500" y="30099"/>
                </a:lnTo>
                <a:lnTo>
                  <a:pt x="952500" y="45974"/>
                </a:lnTo>
                <a:lnTo>
                  <a:pt x="1000125" y="45974"/>
                </a:lnTo>
                <a:lnTo>
                  <a:pt x="1000125" y="30099"/>
                </a:lnTo>
                <a:close/>
                <a:moveTo>
                  <a:pt x="1063625" y="30099"/>
                </a:moveTo>
                <a:lnTo>
                  <a:pt x="1016000" y="30099"/>
                </a:lnTo>
                <a:lnTo>
                  <a:pt x="1016000" y="45974"/>
                </a:lnTo>
                <a:lnTo>
                  <a:pt x="1063625" y="45974"/>
                </a:lnTo>
                <a:lnTo>
                  <a:pt x="1063625" y="30099"/>
                </a:lnTo>
                <a:close/>
                <a:moveTo>
                  <a:pt x="1127125" y="30099"/>
                </a:moveTo>
                <a:lnTo>
                  <a:pt x="1079500" y="30099"/>
                </a:lnTo>
                <a:lnTo>
                  <a:pt x="1079500" y="45974"/>
                </a:lnTo>
                <a:lnTo>
                  <a:pt x="1127125" y="45974"/>
                </a:lnTo>
                <a:lnTo>
                  <a:pt x="1127125" y="30099"/>
                </a:lnTo>
                <a:close/>
                <a:moveTo>
                  <a:pt x="1190625" y="30099"/>
                </a:moveTo>
                <a:lnTo>
                  <a:pt x="1143000" y="30099"/>
                </a:lnTo>
                <a:lnTo>
                  <a:pt x="1143000" y="45974"/>
                </a:lnTo>
                <a:lnTo>
                  <a:pt x="1190625" y="45974"/>
                </a:lnTo>
                <a:lnTo>
                  <a:pt x="1190625" y="30099"/>
                </a:lnTo>
                <a:close/>
                <a:moveTo>
                  <a:pt x="1254125" y="30099"/>
                </a:moveTo>
                <a:lnTo>
                  <a:pt x="1206500" y="30099"/>
                </a:lnTo>
                <a:lnTo>
                  <a:pt x="1206500" y="45974"/>
                </a:lnTo>
                <a:lnTo>
                  <a:pt x="1254125" y="45974"/>
                </a:lnTo>
                <a:lnTo>
                  <a:pt x="1254125" y="30099"/>
                </a:lnTo>
                <a:close/>
                <a:moveTo>
                  <a:pt x="1317625" y="30099"/>
                </a:moveTo>
                <a:lnTo>
                  <a:pt x="1270000" y="30099"/>
                </a:lnTo>
                <a:lnTo>
                  <a:pt x="1270000" y="45974"/>
                </a:lnTo>
                <a:lnTo>
                  <a:pt x="1317625" y="45974"/>
                </a:lnTo>
                <a:lnTo>
                  <a:pt x="1317625" y="30099"/>
                </a:lnTo>
                <a:close/>
                <a:moveTo>
                  <a:pt x="1381125" y="30099"/>
                </a:moveTo>
                <a:lnTo>
                  <a:pt x="1333500" y="30099"/>
                </a:lnTo>
                <a:lnTo>
                  <a:pt x="1333500" y="45974"/>
                </a:lnTo>
                <a:lnTo>
                  <a:pt x="1381125" y="45974"/>
                </a:lnTo>
                <a:lnTo>
                  <a:pt x="1381125" y="30099"/>
                </a:lnTo>
                <a:close/>
                <a:moveTo>
                  <a:pt x="1444625" y="30099"/>
                </a:moveTo>
                <a:lnTo>
                  <a:pt x="1397000" y="30099"/>
                </a:lnTo>
                <a:lnTo>
                  <a:pt x="1397000" y="45974"/>
                </a:lnTo>
                <a:lnTo>
                  <a:pt x="1444625" y="45974"/>
                </a:lnTo>
                <a:lnTo>
                  <a:pt x="1444625" y="30099"/>
                </a:lnTo>
                <a:close/>
                <a:moveTo>
                  <a:pt x="1508125" y="30099"/>
                </a:moveTo>
                <a:lnTo>
                  <a:pt x="1460500" y="30099"/>
                </a:lnTo>
                <a:lnTo>
                  <a:pt x="1460500" y="45974"/>
                </a:lnTo>
                <a:lnTo>
                  <a:pt x="1508125" y="45974"/>
                </a:lnTo>
                <a:lnTo>
                  <a:pt x="1508125" y="30099"/>
                </a:lnTo>
                <a:close/>
                <a:moveTo>
                  <a:pt x="1571625" y="30099"/>
                </a:moveTo>
                <a:lnTo>
                  <a:pt x="1524000" y="30099"/>
                </a:lnTo>
                <a:lnTo>
                  <a:pt x="1524000" y="45974"/>
                </a:lnTo>
                <a:lnTo>
                  <a:pt x="1571625" y="45974"/>
                </a:lnTo>
                <a:lnTo>
                  <a:pt x="1571625" y="30099"/>
                </a:lnTo>
                <a:close/>
                <a:moveTo>
                  <a:pt x="1635125" y="30099"/>
                </a:moveTo>
                <a:lnTo>
                  <a:pt x="1587500" y="30099"/>
                </a:lnTo>
                <a:lnTo>
                  <a:pt x="1587500" y="45974"/>
                </a:lnTo>
                <a:lnTo>
                  <a:pt x="1635125" y="45974"/>
                </a:lnTo>
                <a:lnTo>
                  <a:pt x="1635125" y="30099"/>
                </a:lnTo>
                <a:close/>
                <a:moveTo>
                  <a:pt x="1698625" y="30099"/>
                </a:moveTo>
                <a:lnTo>
                  <a:pt x="1651000" y="30099"/>
                </a:lnTo>
                <a:lnTo>
                  <a:pt x="1651000" y="45974"/>
                </a:lnTo>
                <a:lnTo>
                  <a:pt x="1698625" y="45974"/>
                </a:lnTo>
                <a:lnTo>
                  <a:pt x="1698625" y="30099"/>
                </a:lnTo>
                <a:close/>
                <a:moveTo>
                  <a:pt x="1762125" y="30099"/>
                </a:moveTo>
                <a:lnTo>
                  <a:pt x="1714500" y="30099"/>
                </a:lnTo>
                <a:lnTo>
                  <a:pt x="1714500" y="45974"/>
                </a:lnTo>
                <a:lnTo>
                  <a:pt x="1762125" y="45974"/>
                </a:lnTo>
                <a:lnTo>
                  <a:pt x="1762125" y="30099"/>
                </a:lnTo>
                <a:close/>
                <a:moveTo>
                  <a:pt x="1825625" y="30099"/>
                </a:moveTo>
                <a:lnTo>
                  <a:pt x="1778000" y="30099"/>
                </a:lnTo>
                <a:lnTo>
                  <a:pt x="1778000" y="45974"/>
                </a:lnTo>
                <a:lnTo>
                  <a:pt x="1825625" y="45974"/>
                </a:lnTo>
                <a:lnTo>
                  <a:pt x="1825625" y="30099"/>
                </a:lnTo>
                <a:close/>
                <a:moveTo>
                  <a:pt x="1889125" y="30099"/>
                </a:moveTo>
                <a:lnTo>
                  <a:pt x="1841500" y="30099"/>
                </a:lnTo>
                <a:lnTo>
                  <a:pt x="1841500" y="45974"/>
                </a:lnTo>
                <a:lnTo>
                  <a:pt x="1889125" y="45974"/>
                </a:lnTo>
                <a:lnTo>
                  <a:pt x="1889125" y="30099"/>
                </a:lnTo>
                <a:close/>
                <a:moveTo>
                  <a:pt x="1952625" y="30099"/>
                </a:moveTo>
                <a:lnTo>
                  <a:pt x="1905000" y="30099"/>
                </a:lnTo>
                <a:lnTo>
                  <a:pt x="1905000" y="45974"/>
                </a:lnTo>
                <a:lnTo>
                  <a:pt x="1952625" y="45974"/>
                </a:lnTo>
                <a:lnTo>
                  <a:pt x="1952625" y="30099"/>
                </a:lnTo>
                <a:close/>
                <a:moveTo>
                  <a:pt x="2016125" y="30099"/>
                </a:moveTo>
                <a:lnTo>
                  <a:pt x="1968500" y="30099"/>
                </a:lnTo>
                <a:lnTo>
                  <a:pt x="1968500" y="45974"/>
                </a:lnTo>
                <a:lnTo>
                  <a:pt x="2016125" y="45974"/>
                </a:lnTo>
                <a:lnTo>
                  <a:pt x="2016125" y="30099"/>
                </a:lnTo>
                <a:close/>
                <a:moveTo>
                  <a:pt x="2079625" y="30099"/>
                </a:moveTo>
                <a:lnTo>
                  <a:pt x="2032000" y="30099"/>
                </a:lnTo>
                <a:lnTo>
                  <a:pt x="2032000" y="45974"/>
                </a:lnTo>
                <a:lnTo>
                  <a:pt x="2079625" y="45974"/>
                </a:lnTo>
                <a:lnTo>
                  <a:pt x="2079625" y="30099"/>
                </a:lnTo>
                <a:close/>
                <a:moveTo>
                  <a:pt x="2143125" y="30099"/>
                </a:moveTo>
                <a:lnTo>
                  <a:pt x="2095500" y="30099"/>
                </a:lnTo>
                <a:lnTo>
                  <a:pt x="2095500" y="45974"/>
                </a:lnTo>
                <a:lnTo>
                  <a:pt x="2143125" y="45974"/>
                </a:lnTo>
                <a:lnTo>
                  <a:pt x="2143125" y="30099"/>
                </a:lnTo>
                <a:close/>
                <a:moveTo>
                  <a:pt x="2206625" y="30099"/>
                </a:moveTo>
                <a:lnTo>
                  <a:pt x="2159000" y="30099"/>
                </a:lnTo>
                <a:lnTo>
                  <a:pt x="2159000" y="45974"/>
                </a:lnTo>
                <a:lnTo>
                  <a:pt x="2206625" y="45974"/>
                </a:lnTo>
                <a:lnTo>
                  <a:pt x="2206625" y="30099"/>
                </a:lnTo>
                <a:close/>
                <a:moveTo>
                  <a:pt x="2270125" y="30099"/>
                </a:moveTo>
                <a:lnTo>
                  <a:pt x="2222500" y="30099"/>
                </a:lnTo>
                <a:lnTo>
                  <a:pt x="2222500" y="45974"/>
                </a:lnTo>
                <a:lnTo>
                  <a:pt x="2270125" y="45974"/>
                </a:lnTo>
                <a:lnTo>
                  <a:pt x="2270125" y="30099"/>
                </a:lnTo>
                <a:close/>
                <a:moveTo>
                  <a:pt x="2333625" y="30099"/>
                </a:moveTo>
                <a:lnTo>
                  <a:pt x="2286000" y="30099"/>
                </a:lnTo>
                <a:lnTo>
                  <a:pt x="2286000" y="45974"/>
                </a:lnTo>
                <a:lnTo>
                  <a:pt x="2333625" y="45974"/>
                </a:lnTo>
                <a:lnTo>
                  <a:pt x="2333625" y="30099"/>
                </a:lnTo>
                <a:close/>
                <a:moveTo>
                  <a:pt x="2397125" y="30099"/>
                </a:moveTo>
                <a:lnTo>
                  <a:pt x="2349500" y="30099"/>
                </a:lnTo>
                <a:lnTo>
                  <a:pt x="2349500" y="45974"/>
                </a:lnTo>
                <a:lnTo>
                  <a:pt x="2397125" y="45974"/>
                </a:lnTo>
                <a:lnTo>
                  <a:pt x="2397125" y="30099"/>
                </a:lnTo>
                <a:close/>
                <a:moveTo>
                  <a:pt x="2460625" y="30099"/>
                </a:moveTo>
                <a:lnTo>
                  <a:pt x="2413000" y="30099"/>
                </a:lnTo>
                <a:lnTo>
                  <a:pt x="2413000" y="45974"/>
                </a:lnTo>
                <a:lnTo>
                  <a:pt x="2460625" y="45974"/>
                </a:lnTo>
                <a:lnTo>
                  <a:pt x="2460625" y="30099"/>
                </a:lnTo>
                <a:close/>
                <a:moveTo>
                  <a:pt x="2524125" y="30099"/>
                </a:moveTo>
                <a:lnTo>
                  <a:pt x="2476500" y="30099"/>
                </a:lnTo>
                <a:lnTo>
                  <a:pt x="2476500" y="45974"/>
                </a:lnTo>
                <a:lnTo>
                  <a:pt x="2524125" y="45974"/>
                </a:lnTo>
                <a:lnTo>
                  <a:pt x="2524125" y="30099"/>
                </a:lnTo>
                <a:close/>
                <a:moveTo>
                  <a:pt x="2587625" y="30099"/>
                </a:moveTo>
                <a:lnTo>
                  <a:pt x="2540000" y="30099"/>
                </a:lnTo>
                <a:lnTo>
                  <a:pt x="2540000" y="45974"/>
                </a:lnTo>
                <a:lnTo>
                  <a:pt x="2587625" y="45974"/>
                </a:lnTo>
                <a:lnTo>
                  <a:pt x="2587625" y="30099"/>
                </a:lnTo>
                <a:close/>
                <a:moveTo>
                  <a:pt x="2651125" y="30099"/>
                </a:moveTo>
                <a:lnTo>
                  <a:pt x="2603500" y="30099"/>
                </a:lnTo>
                <a:lnTo>
                  <a:pt x="2603500" y="45974"/>
                </a:lnTo>
                <a:lnTo>
                  <a:pt x="2651125" y="45974"/>
                </a:lnTo>
                <a:lnTo>
                  <a:pt x="2651125" y="30099"/>
                </a:lnTo>
                <a:close/>
                <a:moveTo>
                  <a:pt x="2714625" y="30099"/>
                </a:moveTo>
                <a:lnTo>
                  <a:pt x="2667000" y="30099"/>
                </a:lnTo>
                <a:lnTo>
                  <a:pt x="2667000" y="45974"/>
                </a:lnTo>
                <a:lnTo>
                  <a:pt x="2714625" y="45974"/>
                </a:lnTo>
                <a:lnTo>
                  <a:pt x="2714625" y="30099"/>
                </a:lnTo>
                <a:close/>
                <a:moveTo>
                  <a:pt x="2778125" y="30099"/>
                </a:moveTo>
                <a:lnTo>
                  <a:pt x="2730500" y="30099"/>
                </a:lnTo>
                <a:lnTo>
                  <a:pt x="2730500" y="45974"/>
                </a:lnTo>
                <a:lnTo>
                  <a:pt x="2778125" y="45974"/>
                </a:lnTo>
                <a:lnTo>
                  <a:pt x="2778125" y="30099"/>
                </a:lnTo>
                <a:close/>
                <a:moveTo>
                  <a:pt x="2841625" y="30099"/>
                </a:moveTo>
                <a:lnTo>
                  <a:pt x="2794000" y="30099"/>
                </a:lnTo>
                <a:lnTo>
                  <a:pt x="2794000" y="45974"/>
                </a:lnTo>
                <a:lnTo>
                  <a:pt x="2841625" y="45974"/>
                </a:lnTo>
                <a:lnTo>
                  <a:pt x="2841625" y="30099"/>
                </a:lnTo>
                <a:close/>
                <a:moveTo>
                  <a:pt x="2905125" y="30099"/>
                </a:moveTo>
                <a:lnTo>
                  <a:pt x="2857500" y="30099"/>
                </a:lnTo>
                <a:lnTo>
                  <a:pt x="2857500" y="45974"/>
                </a:lnTo>
                <a:lnTo>
                  <a:pt x="2905125" y="45974"/>
                </a:lnTo>
                <a:lnTo>
                  <a:pt x="2905125" y="30099"/>
                </a:lnTo>
                <a:close/>
                <a:moveTo>
                  <a:pt x="2968625" y="30099"/>
                </a:moveTo>
                <a:lnTo>
                  <a:pt x="2921000" y="30099"/>
                </a:lnTo>
                <a:lnTo>
                  <a:pt x="2921000" y="45974"/>
                </a:lnTo>
                <a:lnTo>
                  <a:pt x="2968625" y="45974"/>
                </a:lnTo>
                <a:lnTo>
                  <a:pt x="2968625" y="30099"/>
                </a:lnTo>
                <a:close/>
                <a:moveTo>
                  <a:pt x="3032125" y="30099"/>
                </a:moveTo>
                <a:lnTo>
                  <a:pt x="2984500" y="30099"/>
                </a:lnTo>
                <a:lnTo>
                  <a:pt x="2984500" y="45974"/>
                </a:lnTo>
                <a:lnTo>
                  <a:pt x="3032125" y="45974"/>
                </a:lnTo>
                <a:lnTo>
                  <a:pt x="3032125" y="30099"/>
                </a:lnTo>
                <a:close/>
                <a:moveTo>
                  <a:pt x="3095625" y="30099"/>
                </a:moveTo>
                <a:lnTo>
                  <a:pt x="3048000" y="30099"/>
                </a:lnTo>
                <a:lnTo>
                  <a:pt x="3048000" y="45974"/>
                </a:lnTo>
                <a:lnTo>
                  <a:pt x="3095625" y="45974"/>
                </a:lnTo>
                <a:lnTo>
                  <a:pt x="3095625" y="30099"/>
                </a:lnTo>
                <a:close/>
                <a:moveTo>
                  <a:pt x="3159125" y="30099"/>
                </a:moveTo>
                <a:lnTo>
                  <a:pt x="3111500" y="30099"/>
                </a:lnTo>
                <a:lnTo>
                  <a:pt x="3111500" y="45974"/>
                </a:lnTo>
                <a:lnTo>
                  <a:pt x="3159125" y="45974"/>
                </a:lnTo>
                <a:lnTo>
                  <a:pt x="3159125" y="30099"/>
                </a:lnTo>
                <a:close/>
                <a:moveTo>
                  <a:pt x="3222625" y="30099"/>
                </a:moveTo>
                <a:lnTo>
                  <a:pt x="3175000" y="30099"/>
                </a:lnTo>
                <a:lnTo>
                  <a:pt x="3175000" y="45974"/>
                </a:lnTo>
                <a:lnTo>
                  <a:pt x="3222625" y="45974"/>
                </a:lnTo>
                <a:lnTo>
                  <a:pt x="3222625" y="30099"/>
                </a:lnTo>
                <a:close/>
                <a:moveTo>
                  <a:pt x="3286125" y="30099"/>
                </a:moveTo>
                <a:lnTo>
                  <a:pt x="3238500" y="30099"/>
                </a:lnTo>
                <a:lnTo>
                  <a:pt x="3238500" y="45974"/>
                </a:lnTo>
                <a:lnTo>
                  <a:pt x="3286125" y="45974"/>
                </a:lnTo>
                <a:lnTo>
                  <a:pt x="3286125" y="30099"/>
                </a:lnTo>
                <a:close/>
                <a:moveTo>
                  <a:pt x="3349625" y="30099"/>
                </a:moveTo>
                <a:lnTo>
                  <a:pt x="3302000" y="30099"/>
                </a:lnTo>
                <a:lnTo>
                  <a:pt x="3302000" y="45974"/>
                </a:lnTo>
                <a:lnTo>
                  <a:pt x="3349625" y="45974"/>
                </a:lnTo>
                <a:lnTo>
                  <a:pt x="3349625" y="30099"/>
                </a:lnTo>
                <a:close/>
                <a:moveTo>
                  <a:pt x="3413125" y="30099"/>
                </a:moveTo>
                <a:lnTo>
                  <a:pt x="3365500" y="30099"/>
                </a:lnTo>
                <a:lnTo>
                  <a:pt x="3365500" y="45974"/>
                </a:lnTo>
                <a:lnTo>
                  <a:pt x="3413125" y="45974"/>
                </a:lnTo>
                <a:lnTo>
                  <a:pt x="3413125" y="30099"/>
                </a:lnTo>
                <a:close/>
                <a:moveTo>
                  <a:pt x="3456178" y="0"/>
                </a:moveTo>
                <a:lnTo>
                  <a:pt x="3456178" y="76200"/>
                </a:lnTo>
                <a:lnTo>
                  <a:pt x="3516630" y="45974"/>
                </a:lnTo>
                <a:lnTo>
                  <a:pt x="3468878" y="45974"/>
                </a:lnTo>
                <a:lnTo>
                  <a:pt x="3468878" y="30099"/>
                </a:lnTo>
                <a:lnTo>
                  <a:pt x="3516375" y="30099"/>
                </a:lnTo>
                <a:lnTo>
                  <a:pt x="3456178" y="0"/>
                </a:lnTo>
                <a:close/>
                <a:moveTo>
                  <a:pt x="3456178" y="30099"/>
                </a:moveTo>
                <a:lnTo>
                  <a:pt x="3429000" y="30099"/>
                </a:lnTo>
                <a:lnTo>
                  <a:pt x="3429000" y="45974"/>
                </a:lnTo>
                <a:lnTo>
                  <a:pt x="3456178" y="45974"/>
                </a:lnTo>
                <a:lnTo>
                  <a:pt x="3456178" y="30099"/>
                </a:lnTo>
                <a:close/>
                <a:moveTo>
                  <a:pt x="3516375" y="30099"/>
                </a:moveTo>
                <a:lnTo>
                  <a:pt x="3468878" y="30099"/>
                </a:lnTo>
                <a:lnTo>
                  <a:pt x="3468878" y="45974"/>
                </a:lnTo>
                <a:lnTo>
                  <a:pt x="3516630" y="45974"/>
                </a:lnTo>
                <a:lnTo>
                  <a:pt x="3532378" y="38100"/>
                </a:lnTo>
                <a:lnTo>
                  <a:pt x="3516375" y="300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object 12"/>
          <p:cNvSpPr/>
          <p:nvPr/>
        </p:nvSpPr>
        <p:spPr>
          <a:xfrm>
            <a:off x="4241520" y="3245760"/>
            <a:ext cx="3531960" cy="75600"/>
          </a:xfrm>
          <a:custGeom>
            <a:avLst/>
            <a:gdLst/>
            <a:ahLst/>
            <a:cxnLst/>
            <a:rect l="l" t="t" r="r" b="b"/>
            <a:pathLst>
              <a:path w="35325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5974"/>
                </a:lnTo>
                <a:lnTo>
                  <a:pt x="63500" y="45974"/>
                </a:lnTo>
                <a:lnTo>
                  <a:pt x="63500" y="30099"/>
                </a:lnTo>
                <a:lnTo>
                  <a:pt x="76200" y="30099"/>
                </a:lnTo>
                <a:lnTo>
                  <a:pt x="76200" y="0"/>
                </a:lnTo>
                <a:close/>
                <a:moveTo>
                  <a:pt x="76200" y="30099"/>
                </a:moveTo>
                <a:lnTo>
                  <a:pt x="63500" y="30099"/>
                </a:lnTo>
                <a:lnTo>
                  <a:pt x="63500" y="45974"/>
                </a:lnTo>
                <a:lnTo>
                  <a:pt x="76200" y="45974"/>
                </a:lnTo>
                <a:lnTo>
                  <a:pt x="76200" y="30099"/>
                </a:lnTo>
                <a:close/>
                <a:moveTo>
                  <a:pt x="111125" y="30099"/>
                </a:moveTo>
                <a:lnTo>
                  <a:pt x="76200" y="30099"/>
                </a:lnTo>
                <a:lnTo>
                  <a:pt x="76200" y="45974"/>
                </a:lnTo>
                <a:lnTo>
                  <a:pt x="111125" y="45974"/>
                </a:lnTo>
                <a:lnTo>
                  <a:pt x="111125" y="30099"/>
                </a:lnTo>
                <a:close/>
                <a:moveTo>
                  <a:pt x="174625" y="30099"/>
                </a:moveTo>
                <a:lnTo>
                  <a:pt x="127000" y="30099"/>
                </a:lnTo>
                <a:lnTo>
                  <a:pt x="127000" y="45974"/>
                </a:lnTo>
                <a:lnTo>
                  <a:pt x="174625" y="45974"/>
                </a:lnTo>
                <a:lnTo>
                  <a:pt x="174625" y="30099"/>
                </a:lnTo>
                <a:close/>
                <a:moveTo>
                  <a:pt x="238125" y="30099"/>
                </a:moveTo>
                <a:lnTo>
                  <a:pt x="190500" y="30099"/>
                </a:lnTo>
                <a:lnTo>
                  <a:pt x="190500" y="45974"/>
                </a:lnTo>
                <a:lnTo>
                  <a:pt x="238125" y="45974"/>
                </a:lnTo>
                <a:lnTo>
                  <a:pt x="238125" y="30099"/>
                </a:lnTo>
                <a:close/>
                <a:moveTo>
                  <a:pt x="301625" y="30099"/>
                </a:moveTo>
                <a:lnTo>
                  <a:pt x="254000" y="30099"/>
                </a:lnTo>
                <a:lnTo>
                  <a:pt x="254000" y="45974"/>
                </a:lnTo>
                <a:lnTo>
                  <a:pt x="301625" y="45974"/>
                </a:lnTo>
                <a:lnTo>
                  <a:pt x="301625" y="30099"/>
                </a:lnTo>
                <a:close/>
                <a:moveTo>
                  <a:pt x="365125" y="30099"/>
                </a:moveTo>
                <a:lnTo>
                  <a:pt x="317500" y="30099"/>
                </a:lnTo>
                <a:lnTo>
                  <a:pt x="317500" y="45974"/>
                </a:lnTo>
                <a:lnTo>
                  <a:pt x="365125" y="45974"/>
                </a:lnTo>
                <a:lnTo>
                  <a:pt x="365125" y="30099"/>
                </a:lnTo>
                <a:close/>
                <a:moveTo>
                  <a:pt x="428625" y="30099"/>
                </a:moveTo>
                <a:lnTo>
                  <a:pt x="381000" y="30099"/>
                </a:lnTo>
                <a:lnTo>
                  <a:pt x="381000" y="45974"/>
                </a:lnTo>
                <a:lnTo>
                  <a:pt x="428625" y="45974"/>
                </a:lnTo>
                <a:lnTo>
                  <a:pt x="428625" y="30099"/>
                </a:lnTo>
                <a:close/>
                <a:moveTo>
                  <a:pt x="492125" y="30099"/>
                </a:moveTo>
                <a:lnTo>
                  <a:pt x="444500" y="30099"/>
                </a:lnTo>
                <a:lnTo>
                  <a:pt x="444500" y="45974"/>
                </a:lnTo>
                <a:lnTo>
                  <a:pt x="492125" y="45974"/>
                </a:lnTo>
                <a:lnTo>
                  <a:pt x="492125" y="30099"/>
                </a:lnTo>
                <a:close/>
                <a:moveTo>
                  <a:pt x="555625" y="30099"/>
                </a:moveTo>
                <a:lnTo>
                  <a:pt x="508000" y="30099"/>
                </a:lnTo>
                <a:lnTo>
                  <a:pt x="508000" y="45974"/>
                </a:lnTo>
                <a:lnTo>
                  <a:pt x="555625" y="45974"/>
                </a:lnTo>
                <a:lnTo>
                  <a:pt x="555625" y="30099"/>
                </a:lnTo>
                <a:close/>
                <a:moveTo>
                  <a:pt x="619125" y="30099"/>
                </a:moveTo>
                <a:lnTo>
                  <a:pt x="571500" y="30099"/>
                </a:lnTo>
                <a:lnTo>
                  <a:pt x="571500" y="45974"/>
                </a:lnTo>
                <a:lnTo>
                  <a:pt x="619125" y="45974"/>
                </a:lnTo>
                <a:lnTo>
                  <a:pt x="619125" y="30099"/>
                </a:lnTo>
                <a:close/>
                <a:moveTo>
                  <a:pt x="682625" y="30099"/>
                </a:moveTo>
                <a:lnTo>
                  <a:pt x="635000" y="30099"/>
                </a:lnTo>
                <a:lnTo>
                  <a:pt x="635000" y="45974"/>
                </a:lnTo>
                <a:lnTo>
                  <a:pt x="682625" y="45974"/>
                </a:lnTo>
                <a:lnTo>
                  <a:pt x="682625" y="30099"/>
                </a:lnTo>
                <a:close/>
                <a:moveTo>
                  <a:pt x="746125" y="30099"/>
                </a:moveTo>
                <a:lnTo>
                  <a:pt x="698500" y="30099"/>
                </a:lnTo>
                <a:lnTo>
                  <a:pt x="698500" y="45974"/>
                </a:lnTo>
                <a:lnTo>
                  <a:pt x="746125" y="45974"/>
                </a:lnTo>
                <a:lnTo>
                  <a:pt x="746125" y="30099"/>
                </a:lnTo>
                <a:close/>
                <a:moveTo>
                  <a:pt x="809625" y="30099"/>
                </a:moveTo>
                <a:lnTo>
                  <a:pt x="762000" y="30099"/>
                </a:lnTo>
                <a:lnTo>
                  <a:pt x="762000" y="45974"/>
                </a:lnTo>
                <a:lnTo>
                  <a:pt x="809625" y="45974"/>
                </a:lnTo>
                <a:lnTo>
                  <a:pt x="809625" y="30099"/>
                </a:lnTo>
                <a:close/>
                <a:moveTo>
                  <a:pt x="873125" y="30099"/>
                </a:moveTo>
                <a:lnTo>
                  <a:pt x="825500" y="30099"/>
                </a:lnTo>
                <a:lnTo>
                  <a:pt x="825500" y="45974"/>
                </a:lnTo>
                <a:lnTo>
                  <a:pt x="873125" y="45974"/>
                </a:lnTo>
                <a:lnTo>
                  <a:pt x="873125" y="30099"/>
                </a:lnTo>
                <a:close/>
                <a:moveTo>
                  <a:pt x="936625" y="30099"/>
                </a:moveTo>
                <a:lnTo>
                  <a:pt x="889000" y="30099"/>
                </a:lnTo>
                <a:lnTo>
                  <a:pt x="889000" y="45974"/>
                </a:lnTo>
                <a:lnTo>
                  <a:pt x="936625" y="45974"/>
                </a:lnTo>
                <a:lnTo>
                  <a:pt x="936625" y="30099"/>
                </a:lnTo>
                <a:close/>
                <a:moveTo>
                  <a:pt x="1000125" y="30099"/>
                </a:moveTo>
                <a:lnTo>
                  <a:pt x="952500" y="30099"/>
                </a:lnTo>
                <a:lnTo>
                  <a:pt x="952500" y="45974"/>
                </a:lnTo>
                <a:lnTo>
                  <a:pt x="1000125" y="45974"/>
                </a:lnTo>
                <a:lnTo>
                  <a:pt x="1000125" y="30099"/>
                </a:lnTo>
                <a:close/>
                <a:moveTo>
                  <a:pt x="1063625" y="30099"/>
                </a:moveTo>
                <a:lnTo>
                  <a:pt x="1016000" y="30099"/>
                </a:lnTo>
                <a:lnTo>
                  <a:pt x="1016000" y="45974"/>
                </a:lnTo>
                <a:lnTo>
                  <a:pt x="1063625" y="45974"/>
                </a:lnTo>
                <a:lnTo>
                  <a:pt x="1063625" y="30099"/>
                </a:lnTo>
                <a:close/>
                <a:moveTo>
                  <a:pt x="1127125" y="30099"/>
                </a:moveTo>
                <a:lnTo>
                  <a:pt x="1079500" y="30099"/>
                </a:lnTo>
                <a:lnTo>
                  <a:pt x="1079500" y="45974"/>
                </a:lnTo>
                <a:lnTo>
                  <a:pt x="1127125" y="45974"/>
                </a:lnTo>
                <a:lnTo>
                  <a:pt x="1127125" y="30099"/>
                </a:lnTo>
                <a:close/>
                <a:moveTo>
                  <a:pt x="1190625" y="30099"/>
                </a:moveTo>
                <a:lnTo>
                  <a:pt x="1143000" y="30099"/>
                </a:lnTo>
                <a:lnTo>
                  <a:pt x="1143000" y="45974"/>
                </a:lnTo>
                <a:lnTo>
                  <a:pt x="1190625" y="45974"/>
                </a:lnTo>
                <a:lnTo>
                  <a:pt x="1190625" y="30099"/>
                </a:lnTo>
                <a:close/>
                <a:moveTo>
                  <a:pt x="1254125" y="30099"/>
                </a:moveTo>
                <a:lnTo>
                  <a:pt x="1206500" y="30099"/>
                </a:lnTo>
                <a:lnTo>
                  <a:pt x="1206500" y="45974"/>
                </a:lnTo>
                <a:lnTo>
                  <a:pt x="1254125" y="45974"/>
                </a:lnTo>
                <a:lnTo>
                  <a:pt x="1254125" y="30099"/>
                </a:lnTo>
                <a:close/>
                <a:moveTo>
                  <a:pt x="1317625" y="30099"/>
                </a:moveTo>
                <a:lnTo>
                  <a:pt x="1270000" y="30099"/>
                </a:lnTo>
                <a:lnTo>
                  <a:pt x="1270000" y="45974"/>
                </a:lnTo>
                <a:lnTo>
                  <a:pt x="1317625" y="45974"/>
                </a:lnTo>
                <a:lnTo>
                  <a:pt x="1317625" y="30099"/>
                </a:lnTo>
                <a:close/>
                <a:moveTo>
                  <a:pt x="1381125" y="30099"/>
                </a:moveTo>
                <a:lnTo>
                  <a:pt x="1333500" y="30099"/>
                </a:lnTo>
                <a:lnTo>
                  <a:pt x="1333500" y="45974"/>
                </a:lnTo>
                <a:lnTo>
                  <a:pt x="1381125" y="45974"/>
                </a:lnTo>
                <a:lnTo>
                  <a:pt x="1381125" y="30099"/>
                </a:lnTo>
                <a:close/>
                <a:moveTo>
                  <a:pt x="1444625" y="30099"/>
                </a:moveTo>
                <a:lnTo>
                  <a:pt x="1397000" y="30099"/>
                </a:lnTo>
                <a:lnTo>
                  <a:pt x="1397000" y="45974"/>
                </a:lnTo>
                <a:lnTo>
                  <a:pt x="1444625" y="45974"/>
                </a:lnTo>
                <a:lnTo>
                  <a:pt x="1444625" y="30099"/>
                </a:lnTo>
                <a:close/>
                <a:moveTo>
                  <a:pt x="1508125" y="30099"/>
                </a:moveTo>
                <a:lnTo>
                  <a:pt x="1460500" y="30099"/>
                </a:lnTo>
                <a:lnTo>
                  <a:pt x="1460500" y="45974"/>
                </a:lnTo>
                <a:lnTo>
                  <a:pt x="1508125" y="45974"/>
                </a:lnTo>
                <a:lnTo>
                  <a:pt x="1508125" y="30099"/>
                </a:lnTo>
                <a:close/>
                <a:moveTo>
                  <a:pt x="1571625" y="30099"/>
                </a:moveTo>
                <a:lnTo>
                  <a:pt x="1524000" y="30099"/>
                </a:lnTo>
                <a:lnTo>
                  <a:pt x="1524000" y="45974"/>
                </a:lnTo>
                <a:lnTo>
                  <a:pt x="1571625" y="45974"/>
                </a:lnTo>
                <a:lnTo>
                  <a:pt x="1571625" y="30099"/>
                </a:lnTo>
                <a:close/>
                <a:moveTo>
                  <a:pt x="1635125" y="30099"/>
                </a:moveTo>
                <a:lnTo>
                  <a:pt x="1587500" y="30099"/>
                </a:lnTo>
                <a:lnTo>
                  <a:pt x="1587500" y="45974"/>
                </a:lnTo>
                <a:lnTo>
                  <a:pt x="1635125" y="45974"/>
                </a:lnTo>
                <a:lnTo>
                  <a:pt x="1635125" y="30099"/>
                </a:lnTo>
                <a:close/>
                <a:moveTo>
                  <a:pt x="1698625" y="30099"/>
                </a:moveTo>
                <a:lnTo>
                  <a:pt x="1651000" y="30099"/>
                </a:lnTo>
                <a:lnTo>
                  <a:pt x="1651000" y="45974"/>
                </a:lnTo>
                <a:lnTo>
                  <a:pt x="1698625" y="45974"/>
                </a:lnTo>
                <a:lnTo>
                  <a:pt x="1698625" y="30099"/>
                </a:lnTo>
                <a:close/>
                <a:moveTo>
                  <a:pt x="1762125" y="30099"/>
                </a:moveTo>
                <a:lnTo>
                  <a:pt x="1714500" y="30099"/>
                </a:lnTo>
                <a:lnTo>
                  <a:pt x="1714500" y="45974"/>
                </a:lnTo>
                <a:lnTo>
                  <a:pt x="1762125" y="45974"/>
                </a:lnTo>
                <a:lnTo>
                  <a:pt x="1762125" y="30099"/>
                </a:lnTo>
                <a:close/>
                <a:moveTo>
                  <a:pt x="1825625" y="30099"/>
                </a:moveTo>
                <a:lnTo>
                  <a:pt x="1778000" y="30099"/>
                </a:lnTo>
                <a:lnTo>
                  <a:pt x="1778000" y="45974"/>
                </a:lnTo>
                <a:lnTo>
                  <a:pt x="1825625" y="45974"/>
                </a:lnTo>
                <a:lnTo>
                  <a:pt x="1825625" y="30099"/>
                </a:lnTo>
                <a:close/>
                <a:moveTo>
                  <a:pt x="1889125" y="30099"/>
                </a:moveTo>
                <a:lnTo>
                  <a:pt x="1841500" y="30099"/>
                </a:lnTo>
                <a:lnTo>
                  <a:pt x="1841500" y="45974"/>
                </a:lnTo>
                <a:lnTo>
                  <a:pt x="1889125" y="45974"/>
                </a:lnTo>
                <a:lnTo>
                  <a:pt x="1889125" y="30099"/>
                </a:lnTo>
                <a:close/>
                <a:moveTo>
                  <a:pt x="1952625" y="30099"/>
                </a:moveTo>
                <a:lnTo>
                  <a:pt x="1905000" y="30099"/>
                </a:lnTo>
                <a:lnTo>
                  <a:pt x="1905000" y="45974"/>
                </a:lnTo>
                <a:lnTo>
                  <a:pt x="1952625" y="45974"/>
                </a:lnTo>
                <a:lnTo>
                  <a:pt x="1952625" y="30099"/>
                </a:lnTo>
                <a:close/>
                <a:moveTo>
                  <a:pt x="2016125" y="30099"/>
                </a:moveTo>
                <a:lnTo>
                  <a:pt x="1968500" y="30099"/>
                </a:lnTo>
                <a:lnTo>
                  <a:pt x="1968500" y="45974"/>
                </a:lnTo>
                <a:lnTo>
                  <a:pt x="2016125" y="45974"/>
                </a:lnTo>
                <a:lnTo>
                  <a:pt x="2016125" y="30099"/>
                </a:lnTo>
                <a:close/>
                <a:moveTo>
                  <a:pt x="2079625" y="30099"/>
                </a:moveTo>
                <a:lnTo>
                  <a:pt x="2032000" y="30099"/>
                </a:lnTo>
                <a:lnTo>
                  <a:pt x="2032000" y="45974"/>
                </a:lnTo>
                <a:lnTo>
                  <a:pt x="2079625" y="45974"/>
                </a:lnTo>
                <a:lnTo>
                  <a:pt x="2079625" y="30099"/>
                </a:lnTo>
                <a:close/>
                <a:moveTo>
                  <a:pt x="2143125" y="30099"/>
                </a:moveTo>
                <a:lnTo>
                  <a:pt x="2095500" y="30099"/>
                </a:lnTo>
                <a:lnTo>
                  <a:pt x="2095500" y="45974"/>
                </a:lnTo>
                <a:lnTo>
                  <a:pt x="2143125" y="45974"/>
                </a:lnTo>
                <a:lnTo>
                  <a:pt x="2143125" y="30099"/>
                </a:lnTo>
                <a:close/>
                <a:moveTo>
                  <a:pt x="2206625" y="30099"/>
                </a:moveTo>
                <a:lnTo>
                  <a:pt x="2159000" y="30099"/>
                </a:lnTo>
                <a:lnTo>
                  <a:pt x="2159000" y="45974"/>
                </a:lnTo>
                <a:lnTo>
                  <a:pt x="2206625" y="45974"/>
                </a:lnTo>
                <a:lnTo>
                  <a:pt x="2206625" y="30099"/>
                </a:lnTo>
                <a:close/>
                <a:moveTo>
                  <a:pt x="2270125" y="30099"/>
                </a:moveTo>
                <a:lnTo>
                  <a:pt x="2222500" y="30099"/>
                </a:lnTo>
                <a:lnTo>
                  <a:pt x="2222500" y="45974"/>
                </a:lnTo>
                <a:lnTo>
                  <a:pt x="2270125" y="45974"/>
                </a:lnTo>
                <a:lnTo>
                  <a:pt x="2270125" y="30099"/>
                </a:lnTo>
                <a:close/>
                <a:moveTo>
                  <a:pt x="2333625" y="30099"/>
                </a:moveTo>
                <a:lnTo>
                  <a:pt x="2286000" y="30099"/>
                </a:lnTo>
                <a:lnTo>
                  <a:pt x="2286000" y="45974"/>
                </a:lnTo>
                <a:lnTo>
                  <a:pt x="2333625" y="45974"/>
                </a:lnTo>
                <a:lnTo>
                  <a:pt x="2333625" y="30099"/>
                </a:lnTo>
                <a:close/>
                <a:moveTo>
                  <a:pt x="2397125" y="30099"/>
                </a:moveTo>
                <a:lnTo>
                  <a:pt x="2349500" y="30099"/>
                </a:lnTo>
                <a:lnTo>
                  <a:pt x="2349500" y="45974"/>
                </a:lnTo>
                <a:lnTo>
                  <a:pt x="2397125" y="45974"/>
                </a:lnTo>
                <a:lnTo>
                  <a:pt x="2397125" y="30099"/>
                </a:lnTo>
                <a:close/>
                <a:moveTo>
                  <a:pt x="2460625" y="30099"/>
                </a:moveTo>
                <a:lnTo>
                  <a:pt x="2413000" y="30099"/>
                </a:lnTo>
                <a:lnTo>
                  <a:pt x="2413000" y="45974"/>
                </a:lnTo>
                <a:lnTo>
                  <a:pt x="2460625" y="45974"/>
                </a:lnTo>
                <a:lnTo>
                  <a:pt x="2460625" y="30099"/>
                </a:lnTo>
                <a:close/>
                <a:moveTo>
                  <a:pt x="2524125" y="30099"/>
                </a:moveTo>
                <a:lnTo>
                  <a:pt x="2476500" y="30099"/>
                </a:lnTo>
                <a:lnTo>
                  <a:pt x="2476500" y="45974"/>
                </a:lnTo>
                <a:lnTo>
                  <a:pt x="2524125" y="45974"/>
                </a:lnTo>
                <a:lnTo>
                  <a:pt x="2524125" y="30099"/>
                </a:lnTo>
                <a:close/>
                <a:moveTo>
                  <a:pt x="2587625" y="30099"/>
                </a:moveTo>
                <a:lnTo>
                  <a:pt x="2540000" y="30099"/>
                </a:lnTo>
                <a:lnTo>
                  <a:pt x="2540000" y="45974"/>
                </a:lnTo>
                <a:lnTo>
                  <a:pt x="2587625" y="45974"/>
                </a:lnTo>
                <a:lnTo>
                  <a:pt x="2587625" y="30099"/>
                </a:lnTo>
                <a:close/>
                <a:moveTo>
                  <a:pt x="2651125" y="30099"/>
                </a:moveTo>
                <a:lnTo>
                  <a:pt x="2603500" y="30099"/>
                </a:lnTo>
                <a:lnTo>
                  <a:pt x="2603500" y="45974"/>
                </a:lnTo>
                <a:lnTo>
                  <a:pt x="2651125" y="45974"/>
                </a:lnTo>
                <a:lnTo>
                  <a:pt x="2651125" y="30099"/>
                </a:lnTo>
                <a:close/>
                <a:moveTo>
                  <a:pt x="2714625" y="30099"/>
                </a:moveTo>
                <a:lnTo>
                  <a:pt x="2667000" y="30099"/>
                </a:lnTo>
                <a:lnTo>
                  <a:pt x="2667000" y="45974"/>
                </a:lnTo>
                <a:lnTo>
                  <a:pt x="2714625" y="45974"/>
                </a:lnTo>
                <a:lnTo>
                  <a:pt x="2714625" y="30099"/>
                </a:lnTo>
                <a:close/>
                <a:moveTo>
                  <a:pt x="2778125" y="30099"/>
                </a:moveTo>
                <a:lnTo>
                  <a:pt x="2730500" y="30099"/>
                </a:lnTo>
                <a:lnTo>
                  <a:pt x="2730500" y="45974"/>
                </a:lnTo>
                <a:lnTo>
                  <a:pt x="2778125" y="45974"/>
                </a:lnTo>
                <a:lnTo>
                  <a:pt x="2778125" y="30099"/>
                </a:lnTo>
                <a:close/>
                <a:moveTo>
                  <a:pt x="2841625" y="30099"/>
                </a:moveTo>
                <a:lnTo>
                  <a:pt x="2794000" y="30099"/>
                </a:lnTo>
                <a:lnTo>
                  <a:pt x="2794000" y="45974"/>
                </a:lnTo>
                <a:lnTo>
                  <a:pt x="2841625" y="45974"/>
                </a:lnTo>
                <a:lnTo>
                  <a:pt x="2841625" y="30099"/>
                </a:lnTo>
                <a:close/>
                <a:moveTo>
                  <a:pt x="2905125" y="30099"/>
                </a:moveTo>
                <a:lnTo>
                  <a:pt x="2857500" y="30099"/>
                </a:lnTo>
                <a:lnTo>
                  <a:pt x="2857500" y="45974"/>
                </a:lnTo>
                <a:lnTo>
                  <a:pt x="2905125" y="45974"/>
                </a:lnTo>
                <a:lnTo>
                  <a:pt x="2905125" y="30099"/>
                </a:lnTo>
                <a:close/>
                <a:moveTo>
                  <a:pt x="2968625" y="30099"/>
                </a:moveTo>
                <a:lnTo>
                  <a:pt x="2921000" y="30099"/>
                </a:lnTo>
                <a:lnTo>
                  <a:pt x="2921000" y="45974"/>
                </a:lnTo>
                <a:lnTo>
                  <a:pt x="2968625" y="45974"/>
                </a:lnTo>
                <a:lnTo>
                  <a:pt x="2968625" y="30099"/>
                </a:lnTo>
                <a:close/>
                <a:moveTo>
                  <a:pt x="3032125" y="30099"/>
                </a:moveTo>
                <a:lnTo>
                  <a:pt x="2984500" y="30099"/>
                </a:lnTo>
                <a:lnTo>
                  <a:pt x="2984500" y="45974"/>
                </a:lnTo>
                <a:lnTo>
                  <a:pt x="3032125" y="45974"/>
                </a:lnTo>
                <a:lnTo>
                  <a:pt x="3032125" y="30099"/>
                </a:lnTo>
                <a:close/>
                <a:moveTo>
                  <a:pt x="3095625" y="30099"/>
                </a:moveTo>
                <a:lnTo>
                  <a:pt x="3048000" y="30099"/>
                </a:lnTo>
                <a:lnTo>
                  <a:pt x="3048000" y="45974"/>
                </a:lnTo>
                <a:lnTo>
                  <a:pt x="3095625" y="45974"/>
                </a:lnTo>
                <a:lnTo>
                  <a:pt x="3095625" y="30099"/>
                </a:lnTo>
                <a:close/>
                <a:moveTo>
                  <a:pt x="3159125" y="30099"/>
                </a:moveTo>
                <a:lnTo>
                  <a:pt x="3111500" y="30099"/>
                </a:lnTo>
                <a:lnTo>
                  <a:pt x="3111500" y="45974"/>
                </a:lnTo>
                <a:lnTo>
                  <a:pt x="3159125" y="45974"/>
                </a:lnTo>
                <a:lnTo>
                  <a:pt x="3159125" y="30099"/>
                </a:lnTo>
                <a:close/>
                <a:moveTo>
                  <a:pt x="3222625" y="30099"/>
                </a:moveTo>
                <a:lnTo>
                  <a:pt x="3175000" y="30099"/>
                </a:lnTo>
                <a:lnTo>
                  <a:pt x="3175000" y="45974"/>
                </a:lnTo>
                <a:lnTo>
                  <a:pt x="3222625" y="45974"/>
                </a:lnTo>
                <a:lnTo>
                  <a:pt x="3222625" y="30099"/>
                </a:lnTo>
                <a:close/>
                <a:moveTo>
                  <a:pt x="3286125" y="30099"/>
                </a:moveTo>
                <a:lnTo>
                  <a:pt x="3238500" y="30099"/>
                </a:lnTo>
                <a:lnTo>
                  <a:pt x="3238500" y="45974"/>
                </a:lnTo>
                <a:lnTo>
                  <a:pt x="3286125" y="45974"/>
                </a:lnTo>
                <a:lnTo>
                  <a:pt x="3286125" y="30099"/>
                </a:lnTo>
                <a:close/>
                <a:moveTo>
                  <a:pt x="3349625" y="30099"/>
                </a:moveTo>
                <a:lnTo>
                  <a:pt x="3302000" y="30099"/>
                </a:lnTo>
                <a:lnTo>
                  <a:pt x="3302000" y="45974"/>
                </a:lnTo>
                <a:lnTo>
                  <a:pt x="3349625" y="45974"/>
                </a:lnTo>
                <a:lnTo>
                  <a:pt x="3349625" y="30099"/>
                </a:lnTo>
                <a:close/>
                <a:moveTo>
                  <a:pt x="3413125" y="30099"/>
                </a:moveTo>
                <a:lnTo>
                  <a:pt x="3365500" y="30099"/>
                </a:lnTo>
                <a:lnTo>
                  <a:pt x="3365500" y="45974"/>
                </a:lnTo>
                <a:lnTo>
                  <a:pt x="3413125" y="45974"/>
                </a:lnTo>
                <a:lnTo>
                  <a:pt x="3413125" y="30099"/>
                </a:lnTo>
                <a:close/>
                <a:moveTo>
                  <a:pt x="3456178" y="0"/>
                </a:moveTo>
                <a:lnTo>
                  <a:pt x="3456178" y="76200"/>
                </a:lnTo>
                <a:lnTo>
                  <a:pt x="3516629" y="45974"/>
                </a:lnTo>
                <a:lnTo>
                  <a:pt x="3468878" y="45974"/>
                </a:lnTo>
                <a:lnTo>
                  <a:pt x="3468878" y="30099"/>
                </a:lnTo>
                <a:lnTo>
                  <a:pt x="3516376" y="30099"/>
                </a:lnTo>
                <a:lnTo>
                  <a:pt x="3456178" y="0"/>
                </a:lnTo>
                <a:close/>
                <a:moveTo>
                  <a:pt x="3456178" y="30099"/>
                </a:moveTo>
                <a:lnTo>
                  <a:pt x="3429000" y="30099"/>
                </a:lnTo>
                <a:lnTo>
                  <a:pt x="3429000" y="45974"/>
                </a:lnTo>
                <a:lnTo>
                  <a:pt x="3456178" y="45974"/>
                </a:lnTo>
                <a:lnTo>
                  <a:pt x="3456178" y="30099"/>
                </a:lnTo>
                <a:close/>
                <a:moveTo>
                  <a:pt x="3516376" y="30099"/>
                </a:moveTo>
                <a:lnTo>
                  <a:pt x="3468878" y="30099"/>
                </a:lnTo>
                <a:lnTo>
                  <a:pt x="3468878" y="45974"/>
                </a:lnTo>
                <a:lnTo>
                  <a:pt x="3516629" y="45974"/>
                </a:lnTo>
                <a:lnTo>
                  <a:pt x="3532378" y="38100"/>
                </a:lnTo>
                <a:lnTo>
                  <a:pt x="3516376" y="300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object 13"/>
          <p:cNvSpPr/>
          <p:nvPr/>
        </p:nvSpPr>
        <p:spPr>
          <a:xfrm>
            <a:off x="2795040" y="1966680"/>
            <a:ext cx="836280" cy="228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1400" b="1" strike="noStrike" spc="-1">
                <a:solidFill>
                  <a:srgbClr val="7E7E7E"/>
                </a:solidFill>
                <a:latin typeface="맑은 고딕"/>
                <a:ea typeface="DejaVu Sans"/>
              </a:rPr>
              <a:t>Raw</a:t>
            </a:r>
            <a:r>
              <a:rPr lang="en-US" sz="1400" b="1" strike="noStrike" spc="-92">
                <a:solidFill>
                  <a:srgbClr val="7E7E7E"/>
                </a:solidFill>
                <a:latin typeface="맑은 고딕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7E7E7E"/>
                </a:solidFill>
                <a:latin typeface="맑은 고딕"/>
                <a:ea typeface="DejaVu Sans"/>
              </a:rPr>
              <a:t>Data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218" name="object 14"/>
          <p:cNvSpPr/>
          <p:nvPr/>
        </p:nvSpPr>
        <p:spPr>
          <a:xfrm>
            <a:off x="7749360" y="1982160"/>
            <a:ext cx="2491920" cy="228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lang="en-US" sz="1400" b="1" spc="-1" dirty="0">
                <a:solidFill>
                  <a:srgbClr val="7E7E7E"/>
                </a:solidFill>
                <a:latin typeface="맑은 고딕"/>
              </a:rPr>
              <a:t>Data Augmentation</a:t>
            </a:r>
            <a:endParaRPr lang="en-US" sz="1400" b="0" strike="noStrike" spc="-1" dirty="0">
              <a:latin typeface="맑은 고딕"/>
            </a:endParaRPr>
          </a:p>
        </p:txBody>
      </p:sp>
      <p:sp>
        <p:nvSpPr>
          <p:cNvPr id="219" name="object 15"/>
          <p:cNvSpPr/>
          <p:nvPr/>
        </p:nvSpPr>
        <p:spPr>
          <a:xfrm>
            <a:off x="2243520" y="4378680"/>
            <a:ext cx="1771560" cy="98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240" algn="ctr">
              <a:lnSpc>
                <a:spcPct val="150000"/>
              </a:lnSpc>
              <a:spcBef>
                <a:spcPts val="99"/>
              </a:spcBef>
            </a:pPr>
            <a:r>
              <a:rPr lang="ko-KR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다금바리</a:t>
            </a:r>
            <a:r>
              <a:rPr lang="en-US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, </a:t>
            </a:r>
            <a:r>
              <a:rPr lang="ko-KR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능성어</a:t>
            </a:r>
            <a:r>
              <a:rPr lang="en-US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,</a:t>
            </a:r>
            <a:endParaRPr lang="en-US" sz="1400" b="0" strike="noStrike" spc="-1">
              <a:latin typeface="맑은 고딕"/>
            </a:endParaRPr>
          </a:p>
          <a:p>
            <a:pPr marL="12240" algn="ctr">
              <a:lnSpc>
                <a:spcPct val="150000"/>
              </a:lnSpc>
              <a:spcBef>
                <a:spcPts val="99"/>
              </a:spcBef>
            </a:pPr>
            <a:r>
              <a:rPr lang="ko-KR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회</a:t>
            </a:r>
            <a:r>
              <a:rPr lang="en-US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, </a:t>
            </a:r>
            <a:r>
              <a:rPr lang="ko-KR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낚시 홍보 이미지</a:t>
            </a:r>
            <a:r>
              <a:rPr lang="en-US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,</a:t>
            </a:r>
            <a:r>
              <a:rPr lang="ko-KR" sz="1400" b="1" strike="noStrike" spc="-1">
                <a:solidFill>
                  <a:srgbClr val="575874"/>
                </a:solidFill>
                <a:latin typeface="맑은 고딕"/>
                <a:ea typeface="DejaVu Sans"/>
              </a:rPr>
              <a:t>그 외 물고기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220" name="object 16"/>
          <p:cNvSpPr/>
          <p:nvPr/>
        </p:nvSpPr>
        <p:spPr>
          <a:xfrm>
            <a:off x="5701680" y="4739400"/>
            <a:ext cx="458280" cy="1973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200" b="1" strike="noStrike" spc="-1">
                <a:solidFill>
                  <a:srgbClr val="00AFEF"/>
                </a:solidFill>
                <a:latin typeface="맑은 고딕"/>
                <a:ea typeface="DejaVu Sans"/>
              </a:rPr>
              <a:t>Check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21" name="object 17"/>
          <p:cNvSpPr/>
          <p:nvPr/>
        </p:nvSpPr>
        <p:spPr>
          <a:xfrm>
            <a:off x="5730840" y="5562720"/>
            <a:ext cx="400680" cy="1973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200" b="1" strike="noStrike" spc="-46">
                <a:solidFill>
                  <a:srgbClr val="00AFEF"/>
                </a:solidFill>
                <a:latin typeface="맑은 고딕"/>
                <a:ea typeface="DejaVu Sans"/>
              </a:rPr>
              <a:t>P</a:t>
            </a:r>
            <a:r>
              <a:rPr lang="en-US" sz="1200" b="1" strike="noStrike" spc="-1">
                <a:solidFill>
                  <a:srgbClr val="00AFEF"/>
                </a:solidFill>
                <a:latin typeface="맑은 고딕"/>
                <a:ea typeface="DejaVu Sans"/>
              </a:rPr>
              <a:t>o</a:t>
            </a:r>
            <a:r>
              <a:rPr lang="en-US" sz="1200" b="1" strike="noStrike" spc="-7">
                <a:solidFill>
                  <a:srgbClr val="00AFEF"/>
                </a:solidFill>
                <a:latin typeface="맑은 고딕"/>
                <a:ea typeface="DejaVu Sans"/>
              </a:rPr>
              <a:t>int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22" name="object 18"/>
          <p:cNvSpPr/>
          <p:nvPr/>
        </p:nvSpPr>
        <p:spPr>
          <a:xfrm>
            <a:off x="5715000" y="5015160"/>
            <a:ext cx="430920" cy="43092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352678" y="0"/>
                </a:moveTo>
                <a:lnTo>
                  <a:pt x="78612" y="0"/>
                </a:lnTo>
                <a:lnTo>
                  <a:pt x="70484" y="381"/>
                </a:lnTo>
                <a:lnTo>
                  <a:pt x="34670" y="13588"/>
                </a:lnTo>
                <a:lnTo>
                  <a:pt x="6222" y="48132"/>
                </a:lnTo>
                <a:lnTo>
                  <a:pt x="0" y="78867"/>
                </a:lnTo>
                <a:lnTo>
                  <a:pt x="0" y="352678"/>
                </a:lnTo>
                <a:lnTo>
                  <a:pt x="9525" y="390144"/>
                </a:lnTo>
                <a:lnTo>
                  <a:pt x="41147" y="421894"/>
                </a:lnTo>
                <a:lnTo>
                  <a:pt x="78612" y="431292"/>
                </a:lnTo>
                <a:lnTo>
                  <a:pt x="352678" y="431292"/>
                </a:lnTo>
                <a:lnTo>
                  <a:pt x="390143" y="421894"/>
                </a:lnTo>
                <a:lnTo>
                  <a:pt x="421766" y="390144"/>
                </a:lnTo>
                <a:lnTo>
                  <a:pt x="431291" y="352678"/>
                </a:lnTo>
                <a:lnTo>
                  <a:pt x="431291" y="337439"/>
                </a:lnTo>
                <a:lnTo>
                  <a:pt x="183261" y="337439"/>
                </a:lnTo>
                <a:lnTo>
                  <a:pt x="178942" y="337184"/>
                </a:lnTo>
                <a:lnTo>
                  <a:pt x="86232" y="254000"/>
                </a:lnTo>
                <a:lnTo>
                  <a:pt x="76326" y="232537"/>
                </a:lnTo>
                <a:lnTo>
                  <a:pt x="76326" y="227711"/>
                </a:lnTo>
                <a:lnTo>
                  <a:pt x="101218" y="197612"/>
                </a:lnTo>
                <a:lnTo>
                  <a:pt x="109854" y="196469"/>
                </a:lnTo>
                <a:lnTo>
                  <a:pt x="243044" y="196469"/>
                </a:lnTo>
                <a:lnTo>
                  <a:pt x="307975" y="131191"/>
                </a:lnTo>
                <a:lnTo>
                  <a:pt x="331724" y="121412"/>
                </a:lnTo>
                <a:lnTo>
                  <a:pt x="431291" y="121412"/>
                </a:lnTo>
                <a:lnTo>
                  <a:pt x="431291" y="78867"/>
                </a:lnTo>
                <a:lnTo>
                  <a:pt x="421766" y="41275"/>
                </a:lnTo>
                <a:lnTo>
                  <a:pt x="390143" y="9525"/>
                </a:lnTo>
                <a:lnTo>
                  <a:pt x="360806" y="381"/>
                </a:lnTo>
                <a:lnTo>
                  <a:pt x="352678" y="0"/>
                </a:lnTo>
                <a:close/>
                <a:moveTo>
                  <a:pt x="431291" y="121412"/>
                </a:moveTo>
                <a:lnTo>
                  <a:pt x="331724" y="121412"/>
                </a:lnTo>
                <a:lnTo>
                  <a:pt x="335914" y="121793"/>
                </a:lnTo>
                <a:lnTo>
                  <a:pt x="340359" y="122681"/>
                </a:lnTo>
                <a:lnTo>
                  <a:pt x="364997" y="152781"/>
                </a:lnTo>
                <a:lnTo>
                  <a:pt x="364997" y="157480"/>
                </a:lnTo>
                <a:lnTo>
                  <a:pt x="207137" y="327533"/>
                </a:lnTo>
                <a:lnTo>
                  <a:pt x="183261" y="337439"/>
                </a:lnTo>
                <a:lnTo>
                  <a:pt x="431291" y="337439"/>
                </a:lnTo>
                <a:lnTo>
                  <a:pt x="431291" y="121412"/>
                </a:lnTo>
                <a:close/>
                <a:moveTo>
                  <a:pt x="243044" y="196469"/>
                </a:moveTo>
                <a:lnTo>
                  <a:pt x="109854" y="196469"/>
                </a:lnTo>
                <a:lnTo>
                  <a:pt x="114172" y="196723"/>
                </a:lnTo>
                <a:lnTo>
                  <a:pt x="118617" y="197612"/>
                </a:lnTo>
                <a:lnTo>
                  <a:pt x="177418" y="250444"/>
                </a:lnTo>
                <a:lnTo>
                  <a:pt x="179069" y="251714"/>
                </a:lnTo>
                <a:lnTo>
                  <a:pt x="181101" y="252475"/>
                </a:lnTo>
                <a:lnTo>
                  <a:pt x="183261" y="252730"/>
                </a:lnTo>
                <a:lnTo>
                  <a:pt x="185546" y="252475"/>
                </a:lnTo>
                <a:lnTo>
                  <a:pt x="187578" y="251714"/>
                </a:lnTo>
                <a:lnTo>
                  <a:pt x="189356" y="250444"/>
                </a:lnTo>
                <a:lnTo>
                  <a:pt x="243044" y="196469"/>
                </a:lnTo>
                <a:close/>
              </a:path>
            </a:pathLst>
          </a:custGeom>
          <a:solidFill>
            <a:srgbClr val="00A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object 20"/>
          <p:cNvSpPr/>
          <p:nvPr/>
        </p:nvSpPr>
        <p:spPr>
          <a:xfrm>
            <a:off x="6118560" y="2281320"/>
            <a:ext cx="364320" cy="37620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object 21"/>
          <p:cNvSpPr/>
          <p:nvPr/>
        </p:nvSpPr>
        <p:spPr>
          <a:xfrm>
            <a:off x="6410880" y="2907360"/>
            <a:ext cx="364320" cy="37548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object 22"/>
          <p:cNvSpPr/>
          <p:nvPr/>
        </p:nvSpPr>
        <p:spPr>
          <a:xfrm>
            <a:off x="5094720" y="2595240"/>
            <a:ext cx="364320" cy="37620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object 23"/>
          <p:cNvSpPr/>
          <p:nvPr/>
        </p:nvSpPr>
        <p:spPr>
          <a:xfrm>
            <a:off x="5437080" y="3247560"/>
            <a:ext cx="364320" cy="37620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object 24"/>
          <p:cNvSpPr/>
          <p:nvPr/>
        </p:nvSpPr>
        <p:spPr>
          <a:xfrm>
            <a:off x="2486160" y="2485440"/>
            <a:ext cx="1339920" cy="1709640"/>
          </a:xfrm>
          <a:prstGeom prst="rect">
            <a:avLst/>
          </a:pr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object 25"/>
          <p:cNvSpPr/>
          <p:nvPr/>
        </p:nvSpPr>
        <p:spPr>
          <a:xfrm>
            <a:off x="8336520" y="2407680"/>
            <a:ext cx="1355040" cy="167292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object 26"/>
          <p:cNvSpPr/>
          <p:nvPr/>
        </p:nvSpPr>
        <p:spPr>
          <a:xfrm>
            <a:off x="6162840" y="3937680"/>
            <a:ext cx="159480" cy="229320"/>
          </a:xfrm>
          <a:prstGeom prst="rect">
            <a:avLst/>
          </a:prstGeom>
          <a:blipFill rotWithShape="0">
            <a:blip r:embed="rId1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object 27"/>
          <p:cNvSpPr/>
          <p:nvPr/>
        </p:nvSpPr>
        <p:spPr>
          <a:xfrm>
            <a:off x="5780520" y="4023000"/>
            <a:ext cx="319320" cy="188640"/>
          </a:xfrm>
          <a:custGeom>
            <a:avLst/>
            <a:gdLst/>
            <a:ahLst/>
            <a:cxnLst/>
            <a:rect l="l" t="t" r="r" b="b"/>
            <a:pathLst>
              <a:path w="320039" h="189229">
                <a:moveTo>
                  <a:pt x="185038" y="0"/>
                </a:moveTo>
                <a:lnTo>
                  <a:pt x="143890" y="5206"/>
                </a:lnTo>
                <a:lnTo>
                  <a:pt x="108331" y="20066"/>
                </a:lnTo>
                <a:lnTo>
                  <a:pt x="71754" y="51435"/>
                </a:lnTo>
                <a:lnTo>
                  <a:pt x="59436" y="71374"/>
                </a:lnTo>
                <a:lnTo>
                  <a:pt x="54483" y="69087"/>
                </a:lnTo>
                <a:lnTo>
                  <a:pt x="49022" y="67944"/>
                </a:lnTo>
                <a:lnTo>
                  <a:pt x="43179" y="67691"/>
                </a:lnTo>
                <a:lnTo>
                  <a:pt x="37846" y="68199"/>
                </a:lnTo>
                <a:lnTo>
                  <a:pt x="12319" y="96900"/>
                </a:lnTo>
                <a:lnTo>
                  <a:pt x="635" y="138175"/>
                </a:lnTo>
                <a:lnTo>
                  <a:pt x="0" y="149225"/>
                </a:lnTo>
                <a:lnTo>
                  <a:pt x="0" y="154686"/>
                </a:lnTo>
                <a:lnTo>
                  <a:pt x="18669" y="180340"/>
                </a:lnTo>
                <a:lnTo>
                  <a:pt x="19303" y="180340"/>
                </a:lnTo>
                <a:lnTo>
                  <a:pt x="21082" y="179705"/>
                </a:lnTo>
                <a:lnTo>
                  <a:pt x="24511" y="179069"/>
                </a:lnTo>
                <a:lnTo>
                  <a:pt x="66675" y="162052"/>
                </a:lnTo>
                <a:lnTo>
                  <a:pt x="90550" y="145161"/>
                </a:lnTo>
                <a:lnTo>
                  <a:pt x="95376" y="142875"/>
                </a:lnTo>
                <a:lnTo>
                  <a:pt x="100329" y="141731"/>
                </a:lnTo>
                <a:lnTo>
                  <a:pt x="105537" y="141731"/>
                </a:lnTo>
                <a:lnTo>
                  <a:pt x="110489" y="143129"/>
                </a:lnTo>
                <a:lnTo>
                  <a:pt x="115315" y="145796"/>
                </a:lnTo>
                <a:lnTo>
                  <a:pt x="125984" y="152908"/>
                </a:lnTo>
                <a:lnTo>
                  <a:pt x="132587" y="156463"/>
                </a:lnTo>
                <a:lnTo>
                  <a:pt x="188849" y="177927"/>
                </a:lnTo>
                <a:lnTo>
                  <a:pt x="228981" y="185419"/>
                </a:lnTo>
                <a:lnTo>
                  <a:pt x="278002" y="188975"/>
                </a:lnTo>
                <a:lnTo>
                  <a:pt x="296163" y="188975"/>
                </a:lnTo>
                <a:lnTo>
                  <a:pt x="315975" y="188341"/>
                </a:lnTo>
                <a:lnTo>
                  <a:pt x="316864" y="181991"/>
                </a:lnTo>
                <a:lnTo>
                  <a:pt x="318642" y="164592"/>
                </a:lnTo>
                <a:lnTo>
                  <a:pt x="320039" y="140462"/>
                </a:lnTo>
                <a:lnTo>
                  <a:pt x="320039" y="122174"/>
                </a:lnTo>
                <a:lnTo>
                  <a:pt x="311150" y="76327"/>
                </a:lnTo>
                <a:lnTo>
                  <a:pt x="283210" y="36322"/>
                </a:lnTo>
                <a:lnTo>
                  <a:pt x="239902" y="9652"/>
                </a:lnTo>
                <a:lnTo>
                  <a:pt x="199516" y="635"/>
                </a:lnTo>
                <a:lnTo>
                  <a:pt x="185038" y="0"/>
                </a:lnTo>
                <a:close/>
              </a:path>
            </a:pathLst>
          </a:custGeom>
          <a:solidFill>
            <a:srgbClr val="7E7E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object 28"/>
          <p:cNvSpPr/>
          <p:nvPr/>
        </p:nvSpPr>
        <p:spPr>
          <a:xfrm>
            <a:off x="5676840" y="4179960"/>
            <a:ext cx="549720" cy="522360"/>
          </a:xfrm>
          <a:custGeom>
            <a:avLst/>
            <a:gdLst/>
            <a:ahLst/>
            <a:cxnLst/>
            <a:rect l="l" t="t" r="r" b="b"/>
            <a:pathLst>
              <a:path w="550545" h="523239">
                <a:moveTo>
                  <a:pt x="203708" y="0"/>
                </a:moveTo>
                <a:lnTo>
                  <a:pt x="199898" y="1143"/>
                </a:lnTo>
                <a:lnTo>
                  <a:pt x="195834" y="4063"/>
                </a:lnTo>
                <a:lnTo>
                  <a:pt x="189230" y="9270"/>
                </a:lnTo>
                <a:lnTo>
                  <a:pt x="182372" y="14096"/>
                </a:lnTo>
                <a:lnTo>
                  <a:pt x="175133" y="18414"/>
                </a:lnTo>
                <a:lnTo>
                  <a:pt x="160655" y="25907"/>
                </a:lnTo>
                <a:lnTo>
                  <a:pt x="153543" y="28575"/>
                </a:lnTo>
                <a:lnTo>
                  <a:pt x="146812" y="31368"/>
                </a:lnTo>
                <a:lnTo>
                  <a:pt x="135255" y="35178"/>
                </a:lnTo>
                <a:lnTo>
                  <a:pt x="127000" y="37464"/>
                </a:lnTo>
                <a:lnTo>
                  <a:pt x="124587" y="38353"/>
                </a:lnTo>
                <a:lnTo>
                  <a:pt x="121412" y="39115"/>
                </a:lnTo>
                <a:lnTo>
                  <a:pt x="122301" y="53212"/>
                </a:lnTo>
                <a:lnTo>
                  <a:pt x="124333" y="67056"/>
                </a:lnTo>
                <a:lnTo>
                  <a:pt x="138430" y="105409"/>
                </a:lnTo>
                <a:lnTo>
                  <a:pt x="161544" y="138175"/>
                </a:lnTo>
                <a:lnTo>
                  <a:pt x="192659" y="163321"/>
                </a:lnTo>
                <a:lnTo>
                  <a:pt x="216662" y="175132"/>
                </a:lnTo>
                <a:lnTo>
                  <a:pt x="216027" y="175132"/>
                </a:lnTo>
                <a:lnTo>
                  <a:pt x="208026" y="176911"/>
                </a:lnTo>
                <a:lnTo>
                  <a:pt x="201930" y="176911"/>
                </a:lnTo>
                <a:lnTo>
                  <a:pt x="189865" y="179196"/>
                </a:lnTo>
                <a:lnTo>
                  <a:pt x="148336" y="204469"/>
                </a:lnTo>
                <a:lnTo>
                  <a:pt x="115189" y="231901"/>
                </a:lnTo>
                <a:lnTo>
                  <a:pt x="88011" y="259714"/>
                </a:lnTo>
                <a:lnTo>
                  <a:pt x="60833" y="294131"/>
                </a:lnTo>
                <a:lnTo>
                  <a:pt x="35560" y="335788"/>
                </a:lnTo>
                <a:lnTo>
                  <a:pt x="14986" y="384428"/>
                </a:lnTo>
                <a:lnTo>
                  <a:pt x="4572" y="421131"/>
                </a:lnTo>
                <a:lnTo>
                  <a:pt x="0" y="448182"/>
                </a:lnTo>
                <a:lnTo>
                  <a:pt x="508" y="455930"/>
                </a:lnTo>
                <a:lnTo>
                  <a:pt x="25019" y="490474"/>
                </a:lnTo>
                <a:lnTo>
                  <a:pt x="47371" y="496188"/>
                </a:lnTo>
                <a:lnTo>
                  <a:pt x="54737" y="495681"/>
                </a:lnTo>
                <a:lnTo>
                  <a:pt x="89154" y="470915"/>
                </a:lnTo>
                <a:lnTo>
                  <a:pt x="96647" y="443230"/>
                </a:lnTo>
                <a:lnTo>
                  <a:pt x="100076" y="430275"/>
                </a:lnTo>
                <a:lnTo>
                  <a:pt x="103886" y="417830"/>
                </a:lnTo>
                <a:lnTo>
                  <a:pt x="108204" y="406019"/>
                </a:lnTo>
                <a:lnTo>
                  <a:pt x="112776" y="394334"/>
                </a:lnTo>
                <a:lnTo>
                  <a:pt x="112776" y="409828"/>
                </a:lnTo>
                <a:lnTo>
                  <a:pt x="113157" y="425703"/>
                </a:lnTo>
                <a:lnTo>
                  <a:pt x="113157" y="499109"/>
                </a:lnTo>
                <a:lnTo>
                  <a:pt x="113919" y="504570"/>
                </a:lnTo>
                <a:lnTo>
                  <a:pt x="136779" y="522731"/>
                </a:lnTo>
                <a:lnTo>
                  <a:pt x="395478" y="522731"/>
                </a:lnTo>
                <a:lnTo>
                  <a:pt x="419227" y="499109"/>
                </a:lnTo>
                <a:lnTo>
                  <a:pt x="419227" y="428244"/>
                </a:lnTo>
                <a:lnTo>
                  <a:pt x="419735" y="408686"/>
                </a:lnTo>
                <a:lnTo>
                  <a:pt x="419735" y="390016"/>
                </a:lnTo>
                <a:lnTo>
                  <a:pt x="418973" y="372363"/>
                </a:lnTo>
                <a:lnTo>
                  <a:pt x="413639" y="325119"/>
                </a:lnTo>
                <a:lnTo>
                  <a:pt x="404495" y="285622"/>
                </a:lnTo>
                <a:lnTo>
                  <a:pt x="420878" y="279907"/>
                </a:lnTo>
                <a:lnTo>
                  <a:pt x="455041" y="261746"/>
                </a:lnTo>
                <a:lnTo>
                  <a:pt x="488950" y="234695"/>
                </a:lnTo>
                <a:lnTo>
                  <a:pt x="518668" y="197865"/>
                </a:lnTo>
                <a:lnTo>
                  <a:pt x="535813" y="162687"/>
                </a:lnTo>
                <a:lnTo>
                  <a:pt x="546989" y="121538"/>
                </a:lnTo>
                <a:lnTo>
                  <a:pt x="550164" y="90169"/>
                </a:lnTo>
                <a:lnTo>
                  <a:pt x="550164" y="73406"/>
                </a:lnTo>
                <a:lnTo>
                  <a:pt x="530479" y="35432"/>
                </a:lnTo>
                <a:lnTo>
                  <a:pt x="501777" y="26796"/>
                </a:lnTo>
                <a:lnTo>
                  <a:pt x="494411" y="27686"/>
                </a:lnTo>
                <a:lnTo>
                  <a:pt x="460502" y="53339"/>
                </a:lnTo>
                <a:lnTo>
                  <a:pt x="455549" y="87630"/>
                </a:lnTo>
                <a:lnTo>
                  <a:pt x="454406" y="99440"/>
                </a:lnTo>
                <a:lnTo>
                  <a:pt x="443357" y="137921"/>
                </a:lnTo>
                <a:lnTo>
                  <a:pt x="419481" y="170180"/>
                </a:lnTo>
                <a:lnTo>
                  <a:pt x="379603" y="194056"/>
                </a:lnTo>
                <a:lnTo>
                  <a:pt x="372999" y="195833"/>
                </a:lnTo>
                <a:lnTo>
                  <a:pt x="363728" y="198500"/>
                </a:lnTo>
                <a:lnTo>
                  <a:pt x="358648" y="200532"/>
                </a:lnTo>
                <a:lnTo>
                  <a:pt x="352552" y="194437"/>
                </a:lnTo>
                <a:lnTo>
                  <a:pt x="346837" y="189483"/>
                </a:lnTo>
                <a:lnTo>
                  <a:pt x="336931" y="181482"/>
                </a:lnTo>
                <a:lnTo>
                  <a:pt x="332867" y="178815"/>
                </a:lnTo>
                <a:lnTo>
                  <a:pt x="329184" y="176911"/>
                </a:lnTo>
                <a:lnTo>
                  <a:pt x="326898" y="175387"/>
                </a:lnTo>
                <a:lnTo>
                  <a:pt x="324612" y="174497"/>
                </a:lnTo>
                <a:lnTo>
                  <a:pt x="337185" y="168782"/>
                </a:lnTo>
                <a:lnTo>
                  <a:pt x="349123" y="161925"/>
                </a:lnTo>
                <a:lnTo>
                  <a:pt x="380492" y="135381"/>
                </a:lnTo>
                <a:lnTo>
                  <a:pt x="403352" y="101091"/>
                </a:lnTo>
                <a:lnTo>
                  <a:pt x="416052" y="61087"/>
                </a:lnTo>
                <a:lnTo>
                  <a:pt x="417703" y="46608"/>
                </a:lnTo>
                <a:lnTo>
                  <a:pt x="403606" y="47243"/>
                </a:lnTo>
                <a:lnTo>
                  <a:pt x="389763" y="47497"/>
                </a:lnTo>
                <a:lnTo>
                  <a:pt x="338709" y="44703"/>
                </a:lnTo>
                <a:lnTo>
                  <a:pt x="296545" y="37464"/>
                </a:lnTo>
                <a:lnTo>
                  <a:pt x="252730" y="23875"/>
                </a:lnTo>
                <a:lnTo>
                  <a:pt x="211709" y="2031"/>
                </a:lnTo>
                <a:lnTo>
                  <a:pt x="207772" y="253"/>
                </a:lnTo>
                <a:lnTo>
                  <a:pt x="203708" y="0"/>
                </a:lnTo>
                <a:close/>
              </a:path>
            </a:pathLst>
          </a:custGeom>
          <a:solidFill>
            <a:srgbClr val="7E7E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object 29"/>
          <p:cNvSpPr/>
          <p:nvPr/>
        </p:nvSpPr>
        <p:spPr>
          <a:xfrm>
            <a:off x="7494120" y="4254480"/>
            <a:ext cx="2980080" cy="128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 algn="ctr">
              <a:lnSpc>
                <a:spcPct val="150000"/>
              </a:lnSpc>
              <a:spcBef>
                <a:spcPts val="99"/>
              </a:spcBef>
            </a:pPr>
            <a:r>
              <a:rPr lang="ko-KR" sz="1400" b="1" strike="noStrike" spc="-1" dirty="0" err="1">
                <a:solidFill>
                  <a:srgbClr val="575874"/>
                </a:solidFill>
                <a:latin typeface="맑은 고딕"/>
                <a:ea typeface="DejaVu Sans"/>
              </a:rPr>
              <a:t>다금바리</a:t>
            </a:r>
            <a:r>
              <a:rPr lang="ko-KR" sz="14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 </a:t>
            </a:r>
            <a:r>
              <a:rPr lang="en-US" sz="14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: 820</a:t>
            </a:r>
            <a:r>
              <a:rPr lang="ko-KR" sz="14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장 </a:t>
            </a:r>
            <a:r>
              <a:rPr lang="en-US" sz="14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/ </a:t>
            </a:r>
            <a:r>
              <a:rPr lang="ko-KR" sz="1400" b="1" strike="noStrike" spc="-1" dirty="0" err="1">
                <a:solidFill>
                  <a:srgbClr val="575874"/>
                </a:solidFill>
                <a:latin typeface="맑은 고딕"/>
                <a:ea typeface="DejaVu Sans"/>
              </a:rPr>
              <a:t>능성어</a:t>
            </a:r>
            <a:r>
              <a:rPr lang="ko-KR" sz="14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 </a:t>
            </a:r>
            <a:r>
              <a:rPr lang="en-US" sz="14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: 500</a:t>
            </a:r>
            <a:r>
              <a:rPr lang="ko-KR" sz="14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장</a:t>
            </a:r>
            <a:endParaRPr lang="en-US" sz="1400" b="0" strike="noStrike" spc="-1" dirty="0">
              <a:latin typeface="맑은 고딕"/>
            </a:endParaRPr>
          </a:p>
          <a:p>
            <a:pPr marL="12600" algn="ctr">
              <a:lnSpc>
                <a:spcPct val="150000"/>
              </a:lnSpc>
              <a:spcBef>
                <a:spcPts val="99"/>
              </a:spcBef>
            </a:pPr>
            <a:r>
              <a:rPr lang="en-US" altLang="ko-KR" sz="1400" b="1" strike="noStrike" spc="-12" dirty="0">
                <a:solidFill>
                  <a:srgbClr val="575874"/>
                </a:solidFill>
                <a:latin typeface="맑은 고딕"/>
                <a:ea typeface="DejaVu Sans"/>
              </a:rPr>
              <a:t>Invert </a:t>
            </a:r>
            <a:r>
              <a:rPr lang="en-US" sz="1400" b="1" strike="noStrike" spc="-12" dirty="0">
                <a:solidFill>
                  <a:srgbClr val="575874"/>
                </a:solidFill>
                <a:latin typeface="맑은 고딕"/>
                <a:ea typeface="DejaVu Sans"/>
              </a:rPr>
              <a:t>/ </a:t>
            </a:r>
            <a:r>
              <a:rPr lang="en-US" altLang="ko-KR" sz="1400" b="1" strike="noStrike" spc="-12" dirty="0">
                <a:solidFill>
                  <a:srgbClr val="575874"/>
                </a:solidFill>
                <a:latin typeface="맑은 고딕"/>
                <a:ea typeface="DejaVu Sans"/>
              </a:rPr>
              <a:t>rotate</a:t>
            </a:r>
            <a:r>
              <a:rPr lang="ko-KR" sz="1400" b="1" strike="noStrike" spc="-12" dirty="0">
                <a:solidFill>
                  <a:srgbClr val="575874"/>
                </a:solidFill>
                <a:latin typeface="맑은 고딕"/>
                <a:ea typeface="DejaVu Sans"/>
              </a:rPr>
              <a:t> </a:t>
            </a:r>
            <a:r>
              <a:rPr lang="en-US" sz="1400" b="1" strike="noStrike" spc="-12" dirty="0">
                <a:solidFill>
                  <a:srgbClr val="575874"/>
                </a:solidFill>
                <a:latin typeface="맑은 고딕"/>
                <a:ea typeface="DejaVu Sans"/>
              </a:rPr>
              <a:t>/ </a:t>
            </a:r>
            <a:r>
              <a:rPr lang="en-US" sz="1400" b="1" spc="-12" dirty="0">
                <a:solidFill>
                  <a:srgbClr val="575874"/>
                </a:solidFill>
                <a:latin typeface="맑은 고딕"/>
                <a:ea typeface="DejaVu Sans"/>
              </a:rPr>
              <a:t>noise</a:t>
            </a:r>
            <a:endParaRPr lang="en-US" sz="1400" b="0" strike="noStrike" spc="-1" dirty="0">
              <a:latin typeface="맑은 고딕"/>
            </a:endParaRPr>
          </a:p>
          <a:p>
            <a:pPr marL="12600" algn="ctr">
              <a:lnSpc>
                <a:spcPct val="150000"/>
              </a:lnSpc>
              <a:spcBef>
                <a:spcPts val="99"/>
              </a:spcBef>
            </a:pPr>
            <a:r>
              <a:rPr lang="en-US" sz="1400" b="1" strike="noStrike" spc="-12" dirty="0">
                <a:solidFill>
                  <a:srgbClr val="575874"/>
                </a:solidFill>
                <a:latin typeface="맑은 고딕"/>
                <a:ea typeface="DejaVu Sans"/>
              </a:rPr>
              <a:t>↓</a:t>
            </a:r>
            <a:endParaRPr lang="en-US" sz="1400" b="0" strike="noStrike" spc="-1" dirty="0">
              <a:latin typeface="맑은 고딕"/>
            </a:endParaRPr>
          </a:p>
          <a:p>
            <a:pPr marL="12600" algn="ctr">
              <a:lnSpc>
                <a:spcPct val="150000"/>
              </a:lnSpc>
              <a:spcBef>
                <a:spcPts val="99"/>
              </a:spcBef>
            </a:pPr>
            <a:r>
              <a:rPr lang="ko-KR" sz="1200" b="1" strike="noStrike" spc="-1" dirty="0" err="1">
                <a:solidFill>
                  <a:srgbClr val="575874"/>
                </a:solidFill>
                <a:latin typeface="맑은 고딕"/>
                <a:ea typeface="DejaVu Sans"/>
              </a:rPr>
              <a:t>다금바리</a:t>
            </a:r>
            <a:r>
              <a:rPr lang="ko-KR" sz="12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: 30,000</a:t>
            </a:r>
            <a:r>
              <a:rPr lang="ko-KR" sz="12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장 </a:t>
            </a:r>
            <a:r>
              <a:rPr lang="en-US" sz="12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/ </a:t>
            </a:r>
            <a:r>
              <a:rPr lang="ko-KR" sz="1200" b="1" strike="noStrike" spc="-1" dirty="0" err="1">
                <a:solidFill>
                  <a:srgbClr val="575874"/>
                </a:solidFill>
                <a:latin typeface="맑은 고딕"/>
                <a:ea typeface="DejaVu Sans"/>
              </a:rPr>
              <a:t>능성어</a:t>
            </a:r>
            <a:r>
              <a:rPr lang="ko-KR" sz="12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: 15,000</a:t>
            </a:r>
            <a:r>
              <a:rPr lang="ko-KR" sz="1200" b="1" strike="noStrike" spc="-1" dirty="0">
                <a:solidFill>
                  <a:srgbClr val="575874"/>
                </a:solidFill>
                <a:latin typeface="맑은 고딕"/>
                <a:ea typeface="DejaVu Sans"/>
              </a:rPr>
              <a:t>장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33" name="직사각형 38"/>
          <p:cNvSpPr/>
          <p:nvPr/>
        </p:nvSpPr>
        <p:spPr>
          <a:xfrm>
            <a:off x="800283" y="635232"/>
            <a:ext cx="28864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3.2.2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 </a:t>
            </a:r>
            <a:r>
              <a:rPr lang="ko-KR" sz="4000" b="1" strike="noStrike" spc="-1" dirty="0" err="1">
                <a:solidFill>
                  <a:srgbClr val="4472C4"/>
                </a:solidFill>
                <a:latin typeface="카페24 써라운드"/>
                <a:ea typeface="카페24 써라운드"/>
              </a:rPr>
              <a:t>전처리</a:t>
            </a:r>
            <a:endParaRPr lang="en-US" sz="4000" b="0" strike="noStrike" spc="-1" dirty="0">
              <a:latin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그림 15"/>
          <p:cNvPicPr/>
          <p:nvPr/>
        </p:nvPicPr>
        <p:blipFill>
          <a:blip r:embed="rId2"/>
          <a:stretch/>
        </p:blipFill>
        <p:spPr>
          <a:xfrm>
            <a:off x="1244160" y="999720"/>
            <a:ext cx="9676800" cy="5438160"/>
          </a:xfrm>
          <a:prstGeom prst="rect">
            <a:avLst/>
          </a:prstGeom>
          <a:ln w="0">
            <a:noFill/>
          </a:ln>
        </p:spPr>
      </p:pic>
      <p:sp>
        <p:nvSpPr>
          <p:cNvPr id="235" name="직사각형 3"/>
          <p:cNvSpPr/>
          <p:nvPr/>
        </p:nvSpPr>
        <p:spPr>
          <a:xfrm>
            <a:off x="634932" y="526977"/>
            <a:ext cx="3514594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3.2.3 </a:t>
            </a:r>
            <a:r>
              <a:rPr lang="ko-KR" alt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데이터셋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236" name="그룹 14"/>
          <p:cNvGrpSpPr/>
          <p:nvPr/>
        </p:nvGrpSpPr>
        <p:grpSpPr>
          <a:xfrm>
            <a:off x="9515520" y="4869360"/>
            <a:ext cx="2573640" cy="2335320"/>
            <a:chOff x="9515520" y="4869360"/>
            <a:chExt cx="2573640" cy="2335320"/>
          </a:xfrm>
        </p:grpSpPr>
        <p:pic>
          <p:nvPicPr>
            <p:cNvPr id="237" name="그래픽 7"/>
            <p:cNvPicPr/>
            <p:nvPr/>
          </p:nvPicPr>
          <p:blipFill>
            <a:blip r:embed="rId3"/>
            <a:stretch/>
          </p:blipFill>
          <p:spPr>
            <a:xfrm>
              <a:off x="10802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그래픽 9"/>
            <p:cNvPicPr/>
            <p:nvPr/>
          </p:nvPicPr>
          <p:blipFill>
            <a:blip r:embed="rId4"/>
            <a:stretch/>
          </p:blipFill>
          <p:spPr>
            <a:xfrm>
              <a:off x="11175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9" name="그림 5"/>
            <p:cNvPicPr/>
            <p:nvPr/>
          </p:nvPicPr>
          <p:blipFill>
            <a:blip r:embed="rId5"/>
            <a:stretch/>
          </p:blipFill>
          <p:spPr>
            <a:xfrm>
              <a:off x="9753480" y="486936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0" name="그래픽 11"/>
            <p:cNvPicPr/>
            <p:nvPr/>
          </p:nvPicPr>
          <p:blipFill>
            <a:blip r:embed="rId6"/>
            <a:stretch/>
          </p:blipFill>
          <p:spPr>
            <a:xfrm>
              <a:off x="9753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그래픽 13"/>
            <p:cNvPicPr/>
            <p:nvPr/>
          </p:nvPicPr>
          <p:blipFill>
            <a:blip r:embed="rId7"/>
            <a:stretch/>
          </p:blipFill>
          <p:spPr>
            <a:xfrm>
              <a:off x="9515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3"/>
          <p:cNvSpPr/>
          <p:nvPr/>
        </p:nvSpPr>
        <p:spPr>
          <a:xfrm>
            <a:off x="4021629" y="5343290"/>
            <a:ext cx="414874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400" b="1" spc="-1" dirty="0">
                <a:solidFill>
                  <a:srgbClr val="4472C4"/>
                </a:solidFill>
                <a:latin typeface="카페24 써라운드"/>
              </a:rPr>
              <a:t>데이터 분류 전후 정확도 비교</a:t>
            </a:r>
            <a:endParaRPr lang="en-US" sz="2400" b="0" strike="noStrike" spc="-1" dirty="0">
              <a:latin typeface="맑은 고딕"/>
            </a:endParaRPr>
          </a:p>
        </p:txBody>
      </p:sp>
      <p:grpSp>
        <p:nvGrpSpPr>
          <p:cNvPr id="236" name="그룹 14"/>
          <p:cNvGrpSpPr/>
          <p:nvPr/>
        </p:nvGrpSpPr>
        <p:grpSpPr>
          <a:xfrm>
            <a:off x="9515520" y="4869360"/>
            <a:ext cx="2573640" cy="2335320"/>
            <a:chOff x="9515520" y="4869360"/>
            <a:chExt cx="2573640" cy="2335320"/>
          </a:xfrm>
        </p:grpSpPr>
        <p:pic>
          <p:nvPicPr>
            <p:cNvPr id="237" name="그래픽 7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그래픽 9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9" name="그림 5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0" name="그래픽 11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그래픽 13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536FE6-80D6-401A-AEA8-EA5E84969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13" y="2153894"/>
            <a:ext cx="4192569" cy="291421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2D7F675-3C2D-431B-9450-B1F41B4A801D}"/>
              </a:ext>
            </a:extLst>
          </p:cNvPr>
          <p:cNvSpPr/>
          <p:nvPr/>
        </p:nvSpPr>
        <p:spPr>
          <a:xfrm>
            <a:off x="5452038" y="3083668"/>
            <a:ext cx="1199746" cy="69948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252BB2-D79E-44D4-8501-F21D3FBE02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0" y="2100158"/>
            <a:ext cx="4380059" cy="2880482"/>
          </a:xfrm>
          <a:prstGeom prst="rect">
            <a:avLst/>
          </a:prstGeom>
        </p:spPr>
      </p:pic>
      <p:sp>
        <p:nvSpPr>
          <p:cNvPr id="24" name="직사각형 3">
            <a:extLst>
              <a:ext uri="{FF2B5EF4-FFF2-40B4-BE49-F238E27FC236}">
                <a16:creationId xmlns:a16="http://schemas.microsoft.com/office/drawing/2014/main" id="{F51AFD61-613A-45FC-9604-7F2B9D1516BA}"/>
              </a:ext>
            </a:extLst>
          </p:cNvPr>
          <p:cNvSpPr/>
          <p:nvPr/>
        </p:nvSpPr>
        <p:spPr>
          <a:xfrm>
            <a:off x="707114" y="613655"/>
            <a:ext cx="5564065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3.2.3.1 </a:t>
            </a:r>
            <a:r>
              <a:rPr lang="ko-KR" altLang="en-US" sz="4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데이터 분류 결과</a:t>
            </a:r>
            <a:endParaRPr lang="en-US" sz="4000" b="0" strike="noStrike" spc="-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678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3"/>
          <p:cNvSpPr/>
          <p:nvPr/>
        </p:nvSpPr>
        <p:spPr>
          <a:xfrm>
            <a:off x="783719" y="565560"/>
            <a:ext cx="7251327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3.3 ML </a:t>
            </a:r>
            <a:r>
              <a:rPr lang="ko-KR" alt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시스템 구성도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168" name="그룹 14"/>
          <p:cNvGrpSpPr/>
          <p:nvPr/>
        </p:nvGrpSpPr>
        <p:grpSpPr>
          <a:xfrm>
            <a:off x="88560" y="4828320"/>
            <a:ext cx="2573640" cy="2335320"/>
            <a:chOff x="88560" y="4828320"/>
            <a:chExt cx="2573640" cy="2335320"/>
          </a:xfrm>
        </p:grpSpPr>
        <p:pic>
          <p:nvPicPr>
            <p:cNvPr id="169" name="그래픽 7"/>
            <p:cNvPicPr/>
            <p:nvPr/>
          </p:nvPicPr>
          <p:blipFill>
            <a:blip r:embed="rId2"/>
            <a:stretch/>
          </p:blipFill>
          <p:spPr>
            <a:xfrm>
              <a:off x="137592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" name="그래픽 9"/>
            <p:cNvPicPr/>
            <p:nvPr/>
          </p:nvPicPr>
          <p:blipFill>
            <a:blip r:embed="rId3"/>
            <a:stretch/>
          </p:blipFill>
          <p:spPr>
            <a:xfrm>
              <a:off x="174852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1" name="그림 5"/>
            <p:cNvPicPr/>
            <p:nvPr/>
          </p:nvPicPr>
          <p:blipFill>
            <a:blip r:embed="rId4"/>
            <a:stretch/>
          </p:blipFill>
          <p:spPr>
            <a:xfrm>
              <a:off x="326880" y="482832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그래픽 11"/>
            <p:cNvPicPr/>
            <p:nvPr/>
          </p:nvPicPr>
          <p:blipFill>
            <a:blip r:embed="rId5"/>
            <a:stretch/>
          </p:blipFill>
          <p:spPr>
            <a:xfrm>
              <a:off x="32688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그래픽 13"/>
            <p:cNvPicPr/>
            <p:nvPr/>
          </p:nvPicPr>
          <p:blipFill>
            <a:blip r:embed="rId6"/>
            <a:stretch/>
          </p:blipFill>
          <p:spPr>
            <a:xfrm>
              <a:off x="88560" y="587916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02311D-B731-42C6-8D8E-6FA3012C9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20" y="1271992"/>
            <a:ext cx="9811031" cy="52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5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9">
            <a:extLst>
              <a:ext uri="{FF2B5EF4-FFF2-40B4-BE49-F238E27FC236}">
                <a16:creationId xmlns:a16="http://schemas.microsoft.com/office/drawing/2014/main" id="{FF01A811-A161-4595-9C44-07AD4296BBDD}"/>
              </a:ext>
            </a:extLst>
          </p:cNvPr>
          <p:cNvSpPr/>
          <p:nvPr/>
        </p:nvSpPr>
        <p:spPr>
          <a:xfrm>
            <a:off x="4393036" y="1327205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85522EA5-4E0A-47C1-B894-387EA47F7346}"/>
              </a:ext>
            </a:extLst>
          </p:cNvPr>
          <p:cNvSpPr/>
          <p:nvPr/>
        </p:nvSpPr>
        <p:spPr>
          <a:xfrm>
            <a:off x="4608496" y="1436180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Epoch 50</a:t>
            </a:r>
            <a:endParaRPr lang="en-US" sz="2400" b="0" strike="noStrike" spc="-1" dirty="0">
              <a:latin typeface="맑은 고딕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7F01925-45A4-4A6D-B997-11EF57344D9B}"/>
              </a:ext>
            </a:extLst>
          </p:cNvPr>
          <p:cNvSpPr/>
          <p:nvPr/>
        </p:nvSpPr>
        <p:spPr>
          <a:xfrm>
            <a:off x="8151759" y="1314400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509BE463-1A21-4D07-9420-AA3345FD0E08}"/>
              </a:ext>
            </a:extLst>
          </p:cNvPr>
          <p:cNvSpPr/>
          <p:nvPr/>
        </p:nvSpPr>
        <p:spPr>
          <a:xfrm>
            <a:off x="8372299" y="1423375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Epoch 100</a:t>
            </a:r>
            <a:endParaRPr lang="en-US" sz="2400" b="0" strike="noStrike" spc="-1" dirty="0">
              <a:latin typeface="맑은 고딕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DC5020-7265-44F8-A3AB-08DE1297FE65}"/>
              </a:ext>
            </a:extLst>
          </p:cNvPr>
          <p:cNvCxnSpPr>
            <a:cxnSpLocks/>
          </p:cNvCxnSpPr>
          <p:nvPr/>
        </p:nvCxnSpPr>
        <p:spPr>
          <a:xfrm>
            <a:off x="1166307" y="2709043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B0EE041-7949-4D94-8139-A861D234D424}"/>
              </a:ext>
            </a:extLst>
          </p:cNvPr>
          <p:cNvSpPr/>
          <p:nvPr/>
        </p:nvSpPr>
        <p:spPr>
          <a:xfrm>
            <a:off x="1412836" y="2621813"/>
            <a:ext cx="179294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8AA3E6-6B5C-42E1-AA2B-7F917E3A5D1E}"/>
              </a:ext>
            </a:extLst>
          </p:cNvPr>
          <p:cNvCxnSpPr/>
          <p:nvPr/>
        </p:nvCxnSpPr>
        <p:spPr>
          <a:xfrm>
            <a:off x="1187373" y="4615031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FCAA7B8D-6C47-45D5-94EC-51BBAA40458D}"/>
              </a:ext>
            </a:extLst>
          </p:cNvPr>
          <p:cNvSpPr/>
          <p:nvPr/>
        </p:nvSpPr>
        <p:spPr>
          <a:xfrm>
            <a:off x="1433902" y="4527801"/>
            <a:ext cx="179295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E96576-BCE9-4D13-8F48-6CFA798EFD96}"/>
              </a:ext>
            </a:extLst>
          </p:cNvPr>
          <p:cNvCxnSpPr>
            <a:cxnSpLocks/>
          </p:cNvCxnSpPr>
          <p:nvPr/>
        </p:nvCxnSpPr>
        <p:spPr>
          <a:xfrm>
            <a:off x="1168100" y="3135040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39F0597F-843F-45AF-BC87-EACB0BE4B762}"/>
              </a:ext>
            </a:extLst>
          </p:cNvPr>
          <p:cNvSpPr/>
          <p:nvPr/>
        </p:nvSpPr>
        <p:spPr>
          <a:xfrm>
            <a:off x="1414629" y="3047810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43CFF7-5601-4477-831F-D7798504CB0B}"/>
              </a:ext>
            </a:extLst>
          </p:cNvPr>
          <p:cNvCxnSpPr/>
          <p:nvPr/>
        </p:nvCxnSpPr>
        <p:spPr>
          <a:xfrm>
            <a:off x="1187374" y="5041027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7D3BA73E-449B-45F0-BB2A-AEBF4D844306}"/>
              </a:ext>
            </a:extLst>
          </p:cNvPr>
          <p:cNvSpPr/>
          <p:nvPr/>
        </p:nvSpPr>
        <p:spPr>
          <a:xfrm>
            <a:off x="1433903" y="4953797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A6733CAF-B7CB-418D-880E-0D736B56711A}"/>
              </a:ext>
            </a:extLst>
          </p:cNvPr>
          <p:cNvSpPr/>
          <p:nvPr/>
        </p:nvSpPr>
        <p:spPr>
          <a:xfrm>
            <a:off x="1888459" y="2586689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E6477305-CCA5-48A8-B368-89883919085C}"/>
              </a:ext>
            </a:extLst>
          </p:cNvPr>
          <p:cNvSpPr/>
          <p:nvPr/>
        </p:nvSpPr>
        <p:spPr>
          <a:xfrm>
            <a:off x="1859726" y="45052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50210D9F-46AF-4D37-8098-96DB5D3BC5D2}"/>
              </a:ext>
            </a:extLst>
          </p:cNvPr>
          <p:cNvSpPr/>
          <p:nvPr/>
        </p:nvSpPr>
        <p:spPr>
          <a:xfrm>
            <a:off x="1888458" y="30351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5CFA762A-3132-4E51-9A88-06B154DD4DB9}"/>
              </a:ext>
            </a:extLst>
          </p:cNvPr>
          <p:cNvSpPr/>
          <p:nvPr/>
        </p:nvSpPr>
        <p:spPr>
          <a:xfrm>
            <a:off x="1838660" y="4948743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8" name="Rect 0">
            <a:extLst>
              <a:ext uri="{FF2B5EF4-FFF2-40B4-BE49-F238E27FC236}">
                <a16:creationId xmlns:a16="http://schemas.microsoft.com/office/drawing/2014/main" id="{98237DE5-D1F0-4075-89FC-669927DC72C2}"/>
              </a:ext>
            </a:extLst>
          </p:cNvPr>
          <p:cNvSpPr/>
          <p:nvPr/>
        </p:nvSpPr>
        <p:spPr>
          <a:xfrm>
            <a:off x="432404" y="407520"/>
            <a:ext cx="351459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3.4.1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학습 결과</a:t>
            </a:r>
            <a:endParaRPr lang="en-US" sz="4000" b="0" strike="noStrike" spc="-1" dirty="0">
              <a:latin typeface="맑은 고딕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FD38235-A904-4F92-9D9C-B819540A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20" y="1980955"/>
            <a:ext cx="2902907" cy="197306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240D393-4A4C-4CF2-91F9-CACE2E19E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13" y="3989250"/>
            <a:ext cx="2902907" cy="20033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77DD6E-5162-4457-ABD3-2E1CA65B3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93" y="1937264"/>
            <a:ext cx="2925584" cy="198818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FB138DA-B1E5-4C85-93C1-5EE734D72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66" y="4045739"/>
            <a:ext cx="2948263" cy="2003306"/>
          </a:xfrm>
          <a:prstGeom prst="rect">
            <a:avLst/>
          </a:prstGeom>
        </p:spPr>
      </p:pic>
      <p:grpSp>
        <p:nvGrpSpPr>
          <p:cNvPr id="254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55" name="Picture " descr="C:/Users/ADMIN/AppData/Roaming/PolarisOffice/ETemp/2184_10663088/image2.png"/>
            <p:cNvPicPr/>
            <p:nvPr/>
          </p:nvPicPr>
          <p:blipFill>
            <a:blip r:embed="rId6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" descr="C:/Users/ADMIN/AppData/Roaming/PolarisOffice/ETemp/2184_10663088/image4.png"/>
            <p:cNvPicPr/>
            <p:nvPr/>
          </p:nvPicPr>
          <p:blipFill>
            <a:blip r:embed="rId7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" descr="C:/Users/ADMIN/AppData/Roaming/PolarisOffice/ETemp/2184_10663088/image6.png"/>
            <p:cNvPicPr/>
            <p:nvPr/>
          </p:nvPicPr>
          <p:blipFill>
            <a:blip r:embed="rId8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Picture " descr="C:/Users/ADMIN/AppData/Roaming/PolarisOffice/ETemp/2184_10663088/image7.png"/>
            <p:cNvPicPr/>
            <p:nvPr/>
          </p:nvPicPr>
          <p:blipFill>
            <a:blip r:embed="rId9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" descr="C:/Users/ADMIN/AppData/Roaming/PolarisOffice/ETemp/2184_10663088/image9.png"/>
            <p:cNvPicPr/>
            <p:nvPr/>
          </p:nvPicPr>
          <p:blipFill>
            <a:blip r:embed="rId10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" name="Rect 0">
            <a:extLst>
              <a:ext uri="{FF2B5EF4-FFF2-40B4-BE49-F238E27FC236}">
                <a16:creationId xmlns:a16="http://schemas.microsoft.com/office/drawing/2014/main" id="{10F09EEB-131B-4CE0-86FD-971552D2FEFF}"/>
              </a:ext>
            </a:extLst>
          </p:cNvPr>
          <p:cNvSpPr/>
          <p:nvPr/>
        </p:nvSpPr>
        <p:spPr>
          <a:xfrm>
            <a:off x="2397143" y="6037380"/>
            <a:ext cx="7575577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ko-KR" sz="4000" b="1" spc="-1" dirty="0">
                <a:solidFill>
                  <a:srgbClr val="FF0000"/>
                </a:solidFill>
                <a:latin typeface="카페24 써라운드"/>
                <a:ea typeface="카페24 써라운드"/>
              </a:rPr>
              <a:t>500</a:t>
            </a:r>
            <a:r>
              <a:rPr lang="ko-KR" altLang="en-US" sz="4000" b="1" spc="-1" dirty="0">
                <a:solidFill>
                  <a:srgbClr val="FF0000"/>
                </a:solidFill>
                <a:latin typeface="카페24 써라운드"/>
                <a:ea typeface="카페24 써라운드"/>
              </a:rPr>
              <a:t>장 미만 </a:t>
            </a:r>
            <a:r>
              <a:rPr lang="ko-KR" altLang="en-US" sz="4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이미지로 학습한 결과</a:t>
            </a:r>
            <a:endParaRPr lang="en-US" sz="4000" b="0" strike="noStrike" spc="-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298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>
            <a:extLst>
              <a:ext uri="{FF2B5EF4-FFF2-40B4-BE49-F238E27FC236}">
                <a16:creationId xmlns:a16="http://schemas.microsoft.com/office/drawing/2014/main" id="{10F09EEB-131B-4CE0-86FD-971552D2FEFF}"/>
              </a:ext>
            </a:extLst>
          </p:cNvPr>
          <p:cNvSpPr/>
          <p:nvPr/>
        </p:nvSpPr>
        <p:spPr>
          <a:xfrm>
            <a:off x="1538340" y="6026808"/>
            <a:ext cx="8227615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ko-KR" sz="4000" b="1" spc="-1" dirty="0">
                <a:solidFill>
                  <a:srgbClr val="FF0000"/>
                </a:solidFill>
                <a:latin typeface="카페24 써라운드"/>
              </a:rPr>
              <a:t>4,5000</a:t>
            </a:r>
            <a:r>
              <a:rPr lang="ko-KR" altLang="en-US" sz="4000" b="1" spc="-1" dirty="0">
                <a:solidFill>
                  <a:srgbClr val="FF0000"/>
                </a:solidFill>
                <a:latin typeface="카페24 써라운드"/>
              </a:rPr>
              <a:t>장의</a:t>
            </a:r>
            <a:r>
              <a:rPr lang="ko-KR" altLang="en-US" sz="4000" b="1" spc="-1" dirty="0">
                <a:solidFill>
                  <a:srgbClr val="4472C4"/>
                </a:solidFill>
                <a:latin typeface="카페24 써라운드"/>
              </a:rPr>
              <a:t> 이미지로 학습 시킨 결과</a:t>
            </a:r>
            <a:endParaRPr lang="en-US" sz="4000" b="0" strike="noStrike" spc="-1" dirty="0">
              <a:latin typeface="맑은 고딕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F01A811-A161-4595-9C44-07AD4296BBDD}"/>
              </a:ext>
            </a:extLst>
          </p:cNvPr>
          <p:cNvSpPr/>
          <p:nvPr/>
        </p:nvSpPr>
        <p:spPr>
          <a:xfrm>
            <a:off x="4393036" y="1327205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85522EA5-4E0A-47C1-B894-387EA47F7346}"/>
              </a:ext>
            </a:extLst>
          </p:cNvPr>
          <p:cNvSpPr/>
          <p:nvPr/>
        </p:nvSpPr>
        <p:spPr>
          <a:xfrm>
            <a:off x="4608496" y="1436180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altLang="ko-KR" sz="2400" b="1" spc="-7" dirty="0">
                <a:solidFill>
                  <a:srgbClr val="48A4BD"/>
                </a:solidFill>
                <a:latin typeface="맑은 고딕"/>
              </a:rPr>
              <a:t>Epoch </a:t>
            </a: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50</a:t>
            </a:r>
            <a:endParaRPr lang="en-US" sz="2400" b="0" strike="noStrike" spc="-1" dirty="0">
              <a:latin typeface="맑은 고딕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7F01925-45A4-4A6D-B997-11EF57344D9B}"/>
              </a:ext>
            </a:extLst>
          </p:cNvPr>
          <p:cNvSpPr/>
          <p:nvPr/>
        </p:nvSpPr>
        <p:spPr>
          <a:xfrm>
            <a:off x="8151759" y="1314400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509BE463-1A21-4D07-9420-AA3345FD0E08}"/>
              </a:ext>
            </a:extLst>
          </p:cNvPr>
          <p:cNvSpPr/>
          <p:nvPr/>
        </p:nvSpPr>
        <p:spPr>
          <a:xfrm>
            <a:off x="8372299" y="1423375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altLang="ko-KR" sz="2400" b="1" spc="-7" dirty="0">
                <a:solidFill>
                  <a:srgbClr val="48A4BD"/>
                </a:solidFill>
                <a:latin typeface="맑은 고딕"/>
              </a:rPr>
              <a:t>Epoch </a:t>
            </a: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100</a:t>
            </a:r>
            <a:endParaRPr lang="en-US" sz="2400" b="0" strike="noStrike" spc="-1" dirty="0">
              <a:latin typeface="맑은 고딕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DC5020-7265-44F8-A3AB-08DE1297FE65}"/>
              </a:ext>
            </a:extLst>
          </p:cNvPr>
          <p:cNvCxnSpPr>
            <a:cxnSpLocks/>
          </p:cNvCxnSpPr>
          <p:nvPr/>
        </p:nvCxnSpPr>
        <p:spPr>
          <a:xfrm>
            <a:off x="1166307" y="2709043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B0EE041-7949-4D94-8139-A861D234D424}"/>
              </a:ext>
            </a:extLst>
          </p:cNvPr>
          <p:cNvSpPr/>
          <p:nvPr/>
        </p:nvSpPr>
        <p:spPr>
          <a:xfrm>
            <a:off x="1412836" y="2621813"/>
            <a:ext cx="179294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8AA3E6-6B5C-42E1-AA2B-7F917E3A5D1E}"/>
              </a:ext>
            </a:extLst>
          </p:cNvPr>
          <p:cNvCxnSpPr/>
          <p:nvPr/>
        </p:nvCxnSpPr>
        <p:spPr>
          <a:xfrm>
            <a:off x="1187373" y="4615031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FCAA7B8D-6C47-45D5-94EC-51BBAA40458D}"/>
              </a:ext>
            </a:extLst>
          </p:cNvPr>
          <p:cNvSpPr/>
          <p:nvPr/>
        </p:nvSpPr>
        <p:spPr>
          <a:xfrm>
            <a:off x="1433902" y="4527801"/>
            <a:ext cx="179295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E96576-BCE9-4D13-8F48-6CFA798EFD96}"/>
              </a:ext>
            </a:extLst>
          </p:cNvPr>
          <p:cNvCxnSpPr>
            <a:cxnSpLocks/>
          </p:cNvCxnSpPr>
          <p:nvPr/>
        </p:nvCxnSpPr>
        <p:spPr>
          <a:xfrm>
            <a:off x="1168100" y="3135040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39F0597F-843F-45AF-BC87-EACB0BE4B762}"/>
              </a:ext>
            </a:extLst>
          </p:cNvPr>
          <p:cNvSpPr/>
          <p:nvPr/>
        </p:nvSpPr>
        <p:spPr>
          <a:xfrm>
            <a:off x="1414629" y="3047810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43CFF7-5601-4477-831F-D7798504CB0B}"/>
              </a:ext>
            </a:extLst>
          </p:cNvPr>
          <p:cNvCxnSpPr/>
          <p:nvPr/>
        </p:nvCxnSpPr>
        <p:spPr>
          <a:xfrm>
            <a:off x="1187374" y="5041027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7D3BA73E-449B-45F0-BB2A-AEBF4D844306}"/>
              </a:ext>
            </a:extLst>
          </p:cNvPr>
          <p:cNvSpPr/>
          <p:nvPr/>
        </p:nvSpPr>
        <p:spPr>
          <a:xfrm>
            <a:off x="1433903" y="4953797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A6733CAF-B7CB-418D-880E-0D736B56711A}"/>
              </a:ext>
            </a:extLst>
          </p:cNvPr>
          <p:cNvSpPr/>
          <p:nvPr/>
        </p:nvSpPr>
        <p:spPr>
          <a:xfrm>
            <a:off x="1888459" y="2586689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E6477305-CCA5-48A8-B368-89883919085C}"/>
              </a:ext>
            </a:extLst>
          </p:cNvPr>
          <p:cNvSpPr/>
          <p:nvPr/>
        </p:nvSpPr>
        <p:spPr>
          <a:xfrm>
            <a:off x="1859726" y="45052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50210D9F-46AF-4D37-8098-96DB5D3BC5D2}"/>
              </a:ext>
            </a:extLst>
          </p:cNvPr>
          <p:cNvSpPr/>
          <p:nvPr/>
        </p:nvSpPr>
        <p:spPr>
          <a:xfrm>
            <a:off x="1888458" y="30351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5CFA762A-3132-4E51-9A88-06B154DD4DB9}"/>
              </a:ext>
            </a:extLst>
          </p:cNvPr>
          <p:cNvSpPr/>
          <p:nvPr/>
        </p:nvSpPr>
        <p:spPr>
          <a:xfrm>
            <a:off x="1838660" y="4948743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8" name="Rect 0">
            <a:extLst>
              <a:ext uri="{FF2B5EF4-FFF2-40B4-BE49-F238E27FC236}">
                <a16:creationId xmlns:a16="http://schemas.microsoft.com/office/drawing/2014/main" id="{98237DE5-D1F0-4075-89FC-669927DC72C2}"/>
              </a:ext>
            </a:extLst>
          </p:cNvPr>
          <p:cNvSpPr/>
          <p:nvPr/>
        </p:nvSpPr>
        <p:spPr>
          <a:xfrm>
            <a:off x="432404" y="407520"/>
            <a:ext cx="351459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3.4.2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학습 결과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254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55" name="Picture " descr="C:/Users/ADMIN/AppData/Roaming/PolarisOffice/ETemp/2184_10663088/image2.png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" descr="C:/Users/ADMIN/AppData/Roaming/PolarisOffice/ETemp/2184_10663088/image4.png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" descr="C:/Users/ADMIN/AppData/Roaming/PolarisOffice/ETemp/2184_10663088/image6.png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Picture " descr="C:/Users/ADMIN/AppData/Roaming/PolarisOffice/ETemp/2184_10663088/image7.png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" descr="C:/Users/ADMIN/AppData/Roaming/PolarisOffice/ETemp/2184_10663088/image9.png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4D6B708E-E04A-4814-A8A4-C161286A7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41" y="1936953"/>
            <a:ext cx="2997680" cy="203386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511B737-6F53-448C-8D95-64BE7C11E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25" y="3918929"/>
            <a:ext cx="2974912" cy="203386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F62A6A-D6E9-4087-84CA-50C33F797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97" y="1904060"/>
            <a:ext cx="2959734" cy="198074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80B21F7-AD49-4527-8A82-0E8E5EB28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40" y="3872000"/>
            <a:ext cx="2990091" cy="20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 0">
            <a:extLst>
              <a:ext uri="{FF2B5EF4-FFF2-40B4-BE49-F238E27FC236}">
                <a16:creationId xmlns:a16="http://schemas.microsoft.com/office/drawing/2014/main" id="{98237DE5-D1F0-4075-89FC-669927DC72C2}"/>
              </a:ext>
            </a:extLst>
          </p:cNvPr>
          <p:cNvSpPr/>
          <p:nvPr/>
        </p:nvSpPr>
        <p:spPr>
          <a:xfrm>
            <a:off x="500859" y="404760"/>
            <a:ext cx="4935944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3.4.2.1 </a:t>
            </a:r>
            <a:r>
              <a:rPr lang="ko-KR" alt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데이터 </a:t>
            </a:r>
            <a:r>
              <a:rPr lang="ko-KR" altLang="en-US" sz="4000" b="1" strike="noStrike" spc="-1" dirty="0" err="1">
                <a:solidFill>
                  <a:srgbClr val="4472C4"/>
                </a:solidFill>
                <a:latin typeface="카페24 써라운드"/>
                <a:ea typeface="카페24 써라운드"/>
              </a:rPr>
              <a:t>라벨링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254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55" name="Picture " descr="C:/Users/ADMIN/AppData/Roaming/PolarisOffice/ETemp/2184_10663088/image2.png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" descr="C:/Users/ADMIN/AppData/Roaming/PolarisOffice/ETemp/2184_10663088/image4.png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" descr="C:/Users/ADMIN/AppData/Roaming/PolarisOffice/ETemp/2184_10663088/image6.png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Picture " descr="C:/Users/ADMIN/AppData/Roaming/PolarisOffice/ETemp/2184_10663088/image7.png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" descr="C:/Users/ADMIN/AppData/Roaming/PolarisOffice/ETemp/2184_10663088/image9.png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16A4C9A-ED75-457A-A33F-7F4FF75A16A5}"/>
              </a:ext>
            </a:extLst>
          </p:cNvPr>
          <p:cNvSpPr/>
          <p:nvPr/>
        </p:nvSpPr>
        <p:spPr>
          <a:xfrm>
            <a:off x="5082845" y="2953865"/>
            <a:ext cx="2194756" cy="1024247"/>
          </a:xfrm>
          <a:prstGeom prst="rightArrow">
            <a:avLst>
              <a:gd name="adj1" fmla="val 50000"/>
              <a:gd name="adj2" fmla="val 5579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B234E-2143-4835-AAFD-A74E433DE867}"/>
              </a:ext>
            </a:extLst>
          </p:cNvPr>
          <p:cNvSpPr txBox="1"/>
          <p:nvPr/>
        </p:nvSpPr>
        <p:spPr>
          <a:xfrm>
            <a:off x="5125385" y="3281322"/>
            <a:ext cx="2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 품질 개선</a:t>
            </a:r>
          </a:p>
        </p:txBody>
      </p:sp>
      <p:pic>
        <p:nvPicPr>
          <p:cNvPr id="1030" name="Picture 6" descr="다금바리(자바리)고찰 ~ 특징,특성">
            <a:extLst>
              <a:ext uri="{FF2B5EF4-FFF2-40B4-BE49-F238E27FC236}">
                <a16:creationId xmlns:a16="http://schemas.microsoft.com/office/drawing/2014/main" id="{5C2BA9F0-B91F-4C35-9F01-275CDC0F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19784" y="3177154"/>
            <a:ext cx="2198890" cy="29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(완도 은솔호 ) 다금바리 와 열기 입니다">
            <a:extLst>
              <a:ext uri="{FF2B5EF4-FFF2-40B4-BE49-F238E27FC236}">
                <a16:creationId xmlns:a16="http://schemas.microsoft.com/office/drawing/2014/main" id="{FA95D730-7EC1-4C5B-B0F7-625F6A8F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17" y="1916080"/>
            <a:ext cx="3409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다금바리 - 나무위키">
            <a:extLst>
              <a:ext uri="{FF2B5EF4-FFF2-40B4-BE49-F238E27FC236}">
                <a16:creationId xmlns:a16="http://schemas.microsoft.com/office/drawing/2014/main" id="{F0B851CB-6E97-4FBF-BB51-D61DF343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34" y="2491937"/>
            <a:ext cx="3902601" cy="177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5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3"/>
          <p:cNvSpPr/>
          <p:nvPr/>
        </p:nvSpPr>
        <p:spPr>
          <a:xfrm>
            <a:off x="5452200" y="515160"/>
            <a:ext cx="11944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목차</a:t>
            </a:r>
            <a:endParaRPr lang="en-US" sz="4000" b="0" strike="noStrike" spc="-1">
              <a:latin typeface="맑은 고딕"/>
            </a:endParaRPr>
          </a:p>
        </p:txBody>
      </p:sp>
      <p:grpSp>
        <p:nvGrpSpPr>
          <p:cNvPr id="43" name="그룹 62"/>
          <p:cNvGrpSpPr/>
          <p:nvPr/>
        </p:nvGrpSpPr>
        <p:grpSpPr>
          <a:xfrm>
            <a:off x="711720" y="2216880"/>
            <a:ext cx="2883960" cy="2762280"/>
            <a:chOff x="711720" y="2216880"/>
            <a:chExt cx="2883960" cy="2762280"/>
          </a:xfrm>
        </p:grpSpPr>
        <p:sp>
          <p:nvSpPr>
            <p:cNvPr id="44" name="직사각형 15"/>
            <p:cNvSpPr/>
            <p:nvPr/>
          </p:nvSpPr>
          <p:spPr>
            <a:xfrm>
              <a:off x="1610280" y="2630880"/>
              <a:ext cx="11102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Step 01</a:t>
              </a:r>
              <a:endParaRPr lang="en-US" sz="2000" b="0" strike="noStrike" spc="-1">
                <a:latin typeface="맑은 고딕"/>
              </a:endParaRPr>
            </a:p>
          </p:txBody>
        </p:sp>
        <p:sp>
          <p:nvSpPr>
            <p:cNvPr id="45" name="직사각형 27"/>
            <p:cNvSpPr/>
            <p:nvPr/>
          </p:nvSpPr>
          <p:spPr>
            <a:xfrm>
              <a:off x="1471320" y="3030840"/>
              <a:ext cx="138816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sz="15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프로젝트 개요</a:t>
              </a:r>
              <a:endParaRPr lang="en-US" sz="1500" b="0" strike="noStrike" spc="-1">
                <a:latin typeface="맑은 고딕"/>
              </a:endParaRPr>
            </a:p>
          </p:txBody>
        </p:sp>
        <p:sp>
          <p:nvSpPr>
            <p:cNvPr id="46" name="직사각형 29"/>
            <p:cNvSpPr/>
            <p:nvPr/>
          </p:nvSpPr>
          <p:spPr>
            <a:xfrm>
              <a:off x="1397520" y="3410640"/>
              <a:ext cx="1677600" cy="48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주제 선정 배경</a:t>
              </a:r>
              <a:endParaRPr lang="en-US" sz="1300" b="0" strike="noStrike" spc="-1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팀 구성원 및 역할</a:t>
              </a:r>
              <a:endParaRPr lang="en-US" sz="1300" b="0" strike="noStrike" spc="-1">
                <a:latin typeface="맑은 고딕"/>
              </a:endParaRPr>
            </a:p>
          </p:txBody>
        </p:sp>
        <p:sp>
          <p:nvSpPr>
            <p:cNvPr id="47" name="자유형: 도형 43"/>
            <p:cNvSpPr/>
            <p:nvPr/>
          </p:nvSpPr>
          <p:spPr>
            <a:xfrm>
              <a:off x="711720" y="2216880"/>
              <a:ext cx="2883960" cy="2762280"/>
            </a:xfrm>
            <a:custGeom>
              <a:avLst/>
              <a:gdLst/>
              <a:ahLst/>
              <a:cxnLst/>
              <a:rect l="l" t="t" r="r" b="b"/>
              <a:pathLst>
                <a:path w="2884696" h="2763154">
                  <a:moveTo>
                    <a:pt x="1415137" y="75290"/>
                  </a:moveTo>
                  <a:cubicBezTo>
                    <a:pt x="664166" y="75290"/>
                    <a:pt x="55385" y="655739"/>
                    <a:pt x="55385" y="1371756"/>
                  </a:cubicBezTo>
                  <a:cubicBezTo>
                    <a:pt x="55385" y="2087773"/>
                    <a:pt x="664166" y="2668222"/>
                    <a:pt x="1415137" y="2668222"/>
                  </a:cubicBezTo>
                  <a:cubicBezTo>
                    <a:pt x="2166107" y="2668222"/>
                    <a:pt x="2774888" y="2087773"/>
                    <a:pt x="2774888" y="1371756"/>
                  </a:cubicBezTo>
                  <a:cubicBezTo>
                    <a:pt x="2774888" y="655739"/>
                    <a:pt x="2166107" y="75290"/>
                    <a:pt x="1415137" y="75290"/>
                  </a:cubicBezTo>
                  <a:close/>
                  <a:moveTo>
                    <a:pt x="1442348" y="0"/>
                  </a:moveTo>
                  <a:cubicBezTo>
                    <a:pt x="2238935" y="0"/>
                    <a:pt x="2884696" y="618553"/>
                    <a:pt x="2884696" y="1381577"/>
                  </a:cubicBezTo>
                  <a:cubicBezTo>
                    <a:pt x="2884696" y="2144601"/>
                    <a:pt x="2238935" y="2763154"/>
                    <a:pt x="1442348" y="2763154"/>
                  </a:cubicBezTo>
                  <a:cubicBezTo>
                    <a:pt x="645761" y="2763154"/>
                    <a:pt x="0" y="2144601"/>
                    <a:pt x="0" y="1381577"/>
                  </a:cubicBezTo>
                  <a:cubicBezTo>
                    <a:pt x="0" y="618553"/>
                    <a:pt x="645761" y="0"/>
                    <a:pt x="14423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8" name="그룹 63"/>
          <p:cNvGrpSpPr/>
          <p:nvPr/>
        </p:nvGrpSpPr>
        <p:grpSpPr>
          <a:xfrm>
            <a:off x="3323520" y="2216880"/>
            <a:ext cx="2883960" cy="2762280"/>
            <a:chOff x="3323520" y="2216880"/>
            <a:chExt cx="2883960" cy="2762280"/>
          </a:xfrm>
        </p:grpSpPr>
        <p:sp>
          <p:nvSpPr>
            <p:cNvPr id="49" name="직사각형 23"/>
            <p:cNvSpPr/>
            <p:nvPr/>
          </p:nvSpPr>
          <p:spPr>
            <a:xfrm>
              <a:off x="4214160" y="2635200"/>
              <a:ext cx="11102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Step 02</a:t>
              </a:r>
              <a:endParaRPr lang="en-US" sz="2000" b="0" strike="noStrike" spc="-1">
                <a:latin typeface="맑은 고딕"/>
              </a:endParaRPr>
            </a:p>
          </p:txBody>
        </p:sp>
        <p:sp>
          <p:nvSpPr>
            <p:cNvPr id="50" name="직사각형 30"/>
            <p:cNvSpPr/>
            <p:nvPr/>
          </p:nvSpPr>
          <p:spPr>
            <a:xfrm>
              <a:off x="3849120" y="3035880"/>
              <a:ext cx="1833120" cy="54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sz="15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프로젝트 수행 절차</a:t>
              </a:r>
              <a:endParaRPr lang="en-US" sz="1500" b="0" strike="noStrike" spc="-1">
                <a:latin typeface="맑은 고딕"/>
              </a:endParaRPr>
            </a:p>
            <a:p>
              <a:pPr algn="ctr">
                <a:lnSpc>
                  <a:spcPct val="100000"/>
                </a:lnSpc>
              </a:pPr>
              <a:r>
                <a:rPr lang="ko-KR" sz="15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및 개발 환경</a:t>
              </a:r>
              <a:endParaRPr lang="en-US" sz="1500" b="0" strike="noStrike" spc="-1">
                <a:latin typeface="맑은 고딕"/>
              </a:endParaRPr>
            </a:p>
          </p:txBody>
        </p:sp>
        <p:sp>
          <p:nvSpPr>
            <p:cNvPr id="51" name="직사각형 31"/>
            <p:cNvSpPr/>
            <p:nvPr/>
          </p:nvSpPr>
          <p:spPr>
            <a:xfrm>
              <a:off x="3882960" y="3656880"/>
              <a:ext cx="1876680" cy="48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프로젝트 수행 절차</a:t>
              </a:r>
              <a:endParaRPr lang="en-US" sz="1300" b="0" strike="noStrike" spc="-1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개발 환경</a:t>
              </a:r>
              <a:endParaRPr lang="en-US" sz="1300" b="0" strike="noStrike" spc="-1">
                <a:latin typeface="맑은 고딕"/>
              </a:endParaRPr>
            </a:p>
          </p:txBody>
        </p:sp>
        <p:sp>
          <p:nvSpPr>
            <p:cNvPr id="52" name="자유형: 도형 46"/>
            <p:cNvSpPr/>
            <p:nvPr/>
          </p:nvSpPr>
          <p:spPr>
            <a:xfrm>
              <a:off x="3323520" y="2216880"/>
              <a:ext cx="2883960" cy="2762280"/>
            </a:xfrm>
            <a:custGeom>
              <a:avLst/>
              <a:gdLst/>
              <a:ahLst/>
              <a:cxnLst/>
              <a:rect l="l" t="t" r="r" b="b"/>
              <a:pathLst>
                <a:path w="2884696" h="2763154">
                  <a:moveTo>
                    <a:pt x="1415137" y="75290"/>
                  </a:moveTo>
                  <a:cubicBezTo>
                    <a:pt x="664166" y="75290"/>
                    <a:pt x="55385" y="655739"/>
                    <a:pt x="55385" y="1371756"/>
                  </a:cubicBezTo>
                  <a:cubicBezTo>
                    <a:pt x="55385" y="2087773"/>
                    <a:pt x="664166" y="2668222"/>
                    <a:pt x="1415137" y="2668222"/>
                  </a:cubicBezTo>
                  <a:cubicBezTo>
                    <a:pt x="2166107" y="2668222"/>
                    <a:pt x="2774888" y="2087773"/>
                    <a:pt x="2774888" y="1371756"/>
                  </a:cubicBezTo>
                  <a:cubicBezTo>
                    <a:pt x="2774888" y="655739"/>
                    <a:pt x="2166107" y="75290"/>
                    <a:pt x="1415137" y="75290"/>
                  </a:cubicBezTo>
                  <a:close/>
                  <a:moveTo>
                    <a:pt x="1442348" y="0"/>
                  </a:moveTo>
                  <a:cubicBezTo>
                    <a:pt x="2238935" y="0"/>
                    <a:pt x="2884696" y="618553"/>
                    <a:pt x="2884696" y="1381577"/>
                  </a:cubicBezTo>
                  <a:cubicBezTo>
                    <a:pt x="2884696" y="2144601"/>
                    <a:pt x="2238935" y="2763154"/>
                    <a:pt x="1442348" y="2763154"/>
                  </a:cubicBezTo>
                  <a:cubicBezTo>
                    <a:pt x="645761" y="2763154"/>
                    <a:pt x="0" y="2144601"/>
                    <a:pt x="0" y="1381577"/>
                  </a:cubicBezTo>
                  <a:cubicBezTo>
                    <a:pt x="0" y="618553"/>
                    <a:pt x="645761" y="0"/>
                    <a:pt x="14423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3" name="그룹 64"/>
          <p:cNvGrpSpPr/>
          <p:nvPr/>
        </p:nvGrpSpPr>
        <p:grpSpPr>
          <a:xfrm>
            <a:off x="5934600" y="2216880"/>
            <a:ext cx="2883960" cy="2762280"/>
            <a:chOff x="5934600" y="2216880"/>
            <a:chExt cx="2883960" cy="2762280"/>
          </a:xfrm>
        </p:grpSpPr>
        <p:sp>
          <p:nvSpPr>
            <p:cNvPr id="54" name="직사각형 24"/>
            <p:cNvSpPr/>
            <p:nvPr/>
          </p:nvSpPr>
          <p:spPr>
            <a:xfrm>
              <a:off x="6836760" y="2621160"/>
              <a:ext cx="11102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Step 03</a:t>
              </a:r>
              <a:endParaRPr lang="en-US" sz="2000" b="0" strike="noStrike" spc="-1">
                <a:latin typeface="맑은 고딕"/>
              </a:endParaRPr>
            </a:p>
          </p:txBody>
        </p:sp>
        <p:sp>
          <p:nvSpPr>
            <p:cNvPr id="55" name="직사각형 32"/>
            <p:cNvSpPr/>
            <p:nvPr/>
          </p:nvSpPr>
          <p:spPr>
            <a:xfrm>
              <a:off x="6394320" y="3013200"/>
              <a:ext cx="20876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sz="15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프로젝트 수행 및 결과</a:t>
              </a:r>
              <a:endParaRPr lang="en-US" sz="1500" b="0" strike="noStrike" spc="-1">
                <a:latin typeface="맑은 고딕"/>
              </a:endParaRPr>
            </a:p>
          </p:txBody>
        </p:sp>
        <p:sp>
          <p:nvSpPr>
            <p:cNvPr id="56" name="직사각형 33"/>
            <p:cNvSpPr/>
            <p:nvPr/>
          </p:nvSpPr>
          <p:spPr>
            <a:xfrm>
              <a:off x="6649560" y="3414240"/>
              <a:ext cx="1847214" cy="129120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시스템 구성도</a:t>
              </a:r>
              <a:endParaRPr lang="en-US" sz="1300" b="0" strike="noStrike" spc="-1" dirty="0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altLang="en-US" sz="1300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이미지 처리 프로세스</a:t>
              </a:r>
              <a:endParaRPr lang="en-US" sz="1300" b="0" strike="noStrike" spc="-1" dirty="0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spc="-1" dirty="0">
                  <a:solidFill>
                    <a:srgbClr val="000000"/>
                  </a:solidFill>
                  <a:latin typeface="카페24 써라운드"/>
                </a:rPr>
                <a:t>- ML </a:t>
              </a:r>
              <a:r>
                <a:rPr lang="ko-KR" altLang="en-US" sz="1300" spc="-1" dirty="0">
                  <a:solidFill>
                    <a:srgbClr val="000000"/>
                  </a:solidFill>
                  <a:latin typeface="카페24 써라운드"/>
                </a:rPr>
                <a:t>시스템</a:t>
              </a:r>
              <a:r>
                <a:rPr lang="en-US" altLang="ko-KR" sz="1300" spc="-1" dirty="0">
                  <a:solidFill>
                    <a:srgbClr val="000000"/>
                  </a:solidFill>
                  <a:latin typeface="카페24 써라운드"/>
                </a:rPr>
                <a:t> </a:t>
              </a:r>
              <a:r>
                <a:rPr lang="ko-KR" altLang="en-US" sz="1300" spc="-1" dirty="0">
                  <a:solidFill>
                    <a:srgbClr val="000000"/>
                  </a:solidFill>
                  <a:latin typeface="카페24 써라운드"/>
                </a:rPr>
                <a:t>구성도</a:t>
              </a:r>
              <a:endParaRPr lang="en-US" sz="1300" b="0" strike="noStrike" spc="-1" dirty="0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학습 결과</a:t>
              </a:r>
              <a:endParaRPr lang="en-US" sz="1300" b="0" strike="noStrike" spc="-1" dirty="0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시스템 구현</a:t>
              </a:r>
              <a:endParaRPr lang="en-US" sz="1300" b="0" strike="noStrike" spc="-1" dirty="0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alt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어플 </a:t>
              </a:r>
              <a:r>
                <a:rPr lang="ko-KR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시연</a:t>
              </a:r>
              <a:endParaRPr lang="en-US" sz="1300" b="0" strike="noStrike" spc="-1" dirty="0">
                <a:latin typeface="맑은 고딕"/>
              </a:endParaRPr>
            </a:p>
          </p:txBody>
        </p:sp>
        <p:sp>
          <p:nvSpPr>
            <p:cNvPr id="57" name="자유형: 도형 47"/>
            <p:cNvSpPr/>
            <p:nvPr/>
          </p:nvSpPr>
          <p:spPr>
            <a:xfrm>
              <a:off x="5934600" y="2216880"/>
              <a:ext cx="2883960" cy="2762280"/>
            </a:xfrm>
            <a:custGeom>
              <a:avLst/>
              <a:gdLst/>
              <a:ahLst/>
              <a:cxnLst/>
              <a:rect l="l" t="t" r="r" b="b"/>
              <a:pathLst>
                <a:path w="2884696" h="2763154">
                  <a:moveTo>
                    <a:pt x="1415137" y="75290"/>
                  </a:moveTo>
                  <a:cubicBezTo>
                    <a:pt x="664166" y="75290"/>
                    <a:pt x="55385" y="655739"/>
                    <a:pt x="55385" y="1371756"/>
                  </a:cubicBezTo>
                  <a:cubicBezTo>
                    <a:pt x="55385" y="2087773"/>
                    <a:pt x="664166" y="2668222"/>
                    <a:pt x="1415137" y="2668222"/>
                  </a:cubicBezTo>
                  <a:cubicBezTo>
                    <a:pt x="2166107" y="2668222"/>
                    <a:pt x="2774888" y="2087773"/>
                    <a:pt x="2774888" y="1371756"/>
                  </a:cubicBezTo>
                  <a:cubicBezTo>
                    <a:pt x="2774888" y="655739"/>
                    <a:pt x="2166107" y="75290"/>
                    <a:pt x="1415137" y="75290"/>
                  </a:cubicBezTo>
                  <a:close/>
                  <a:moveTo>
                    <a:pt x="1442348" y="0"/>
                  </a:moveTo>
                  <a:cubicBezTo>
                    <a:pt x="2238935" y="0"/>
                    <a:pt x="2884696" y="618553"/>
                    <a:pt x="2884696" y="1381577"/>
                  </a:cubicBezTo>
                  <a:cubicBezTo>
                    <a:pt x="2884696" y="2144601"/>
                    <a:pt x="2238935" y="2763154"/>
                    <a:pt x="1442348" y="2763154"/>
                  </a:cubicBezTo>
                  <a:cubicBezTo>
                    <a:pt x="645761" y="2763154"/>
                    <a:pt x="0" y="2144601"/>
                    <a:pt x="0" y="1381577"/>
                  </a:cubicBezTo>
                  <a:cubicBezTo>
                    <a:pt x="0" y="618553"/>
                    <a:pt x="645761" y="0"/>
                    <a:pt x="14423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8" name="그룹 65"/>
          <p:cNvGrpSpPr/>
          <p:nvPr/>
        </p:nvGrpSpPr>
        <p:grpSpPr>
          <a:xfrm>
            <a:off x="8562240" y="2216880"/>
            <a:ext cx="2883960" cy="2762280"/>
            <a:chOff x="8562240" y="2216880"/>
            <a:chExt cx="2883960" cy="2762280"/>
          </a:xfrm>
        </p:grpSpPr>
        <p:sp>
          <p:nvSpPr>
            <p:cNvPr id="59" name="직사각형 25"/>
            <p:cNvSpPr/>
            <p:nvPr/>
          </p:nvSpPr>
          <p:spPr>
            <a:xfrm>
              <a:off x="9422640" y="2619360"/>
              <a:ext cx="11102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Step 04</a:t>
              </a:r>
              <a:endParaRPr lang="en-US" sz="2000" b="0" strike="noStrike" spc="-1">
                <a:latin typeface="맑은 고딕"/>
              </a:endParaRPr>
            </a:p>
          </p:txBody>
        </p:sp>
        <p:sp>
          <p:nvSpPr>
            <p:cNvPr id="60" name="직사각형 34"/>
            <p:cNvSpPr/>
            <p:nvPr/>
          </p:nvSpPr>
          <p:spPr>
            <a:xfrm>
              <a:off x="9309600" y="3019320"/>
              <a:ext cx="138816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sz="15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프로젝트</a:t>
              </a:r>
              <a:r>
                <a:rPr lang="en-US" sz="1500" b="1" strike="noStrike" spc="-1">
                  <a:solidFill>
                    <a:srgbClr val="4472C4"/>
                  </a:solidFill>
                  <a:latin typeface="카페24 써라운드"/>
                  <a:ea typeface="카페24 써라운드"/>
                </a:rPr>
                <a:t> 평가</a:t>
              </a:r>
              <a:endParaRPr lang="en-US" sz="1500" b="0" strike="noStrike" spc="-1">
                <a:latin typeface="맑은 고딕"/>
              </a:endParaRPr>
            </a:p>
          </p:txBody>
        </p:sp>
        <p:sp>
          <p:nvSpPr>
            <p:cNvPr id="61" name="직사각형 35"/>
            <p:cNvSpPr/>
            <p:nvPr/>
          </p:nvSpPr>
          <p:spPr>
            <a:xfrm>
              <a:off x="9422640" y="3405652"/>
              <a:ext cx="1642286" cy="49098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개선방향 </a:t>
              </a:r>
              <a:endParaRPr lang="en-US" sz="1300" b="0" strike="noStrike" spc="-1" dirty="0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- </a:t>
              </a:r>
              <a:r>
                <a:rPr lang="ko-KR" altLang="en-US" sz="1300" spc="-1" dirty="0">
                  <a:solidFill>
                    <a:srgbClr val="000000"/>
                  </a:solidFill>
                  <a:latin typeface="카페24 써라운드"/>
                  <a:ea typeface="카페24 써라운드"/>
                </a:rPr>
                <a:t>프로젝트를 마치며</a:t>
              </a:r>
              <a:endParaRPr lang="en-US" sz="1300" b="0" strike="noStrike" spc="-1" dirty="0">
                <a:latin typeface="맑은 고딕"/>
              </a:endParaRPr>
            </a:p>
          </p:txBody>
        </p:sp>
        <p:sp>
          <p:nvSpPr>
            <p:cNvPr id="62" name="자유형: 도형 48"/>
            <p:cNvSpPr/>
            <p:nvPr/>
          </p:nvSpPr>
          <p:spPr>
            <a:xfrm>
              <a:off x="8562240" y="2216880"/>
              <a:ext cx="2883960" cy="2762280"/>
            </a:xfrm>
            <a:custGeom>
              <a:avLst/>
              <a:gdLst/>
              <a:ahLst/>
              <a:cxnLst/>
              <a:rect l="l" t="t" r="r" b="b"/>
              <a:pathLst>
                <a:path w="2884696" h="2763154">
                  <a:moveTo>
                    <a:pt x="1415137" y="75290"/>
                  </a:moveTo>
                  <a:cubicBezTo>
                    <a:pt x="664166" y="75290"/>
                    <a:pt x="55385" y="655739"/>
                    <a:pt x="55385" y="1371756"/>
                  </a:cubicBezTo>
                  <a:cubicBezTo>
                    <a:pt x="55385" y="2087773"/>
                    <a:pt x="664166" y="2668222"/>
                    <a:pt x="1415137" y="2668222"/>
                  </a:cubicBezTo>
                  <a:cubicBezTo>
                    <a:pt x="2166107" y="2668222"/>
                    <a:pt x="2774888" y="2087773"/>
                    <a:pt x="2774888" y="1371756"/>
                  </a:cubicBezTo>
                  <a:cubicBezTo>
                    <a:pt x="2774888" y="655739"/>
                    <a:pt x="2166107" y="75290"/>
                    <a:pt x="1415137" y="75290"/>
                  </a:cubicBezTo>
                  <a:close/>
                  <a:moveTo>
                    <a:pt x="1442348" y="0"/>
                  </a:moveTo>
                  <a:cubicBezTo>
                    <a:pt x="2238935" y="0"/>
                    <a:pt x="2884696" y="618553"/>
                    <a:pt x="2884696" y="1381577"/>
                  </a:cubicBezTo>
                  <a:cubicBezTo>
                    <a:pt x="2884696" y="2144601"/>
                    <a:pt x="2238935" y="2763154"/>
                    <a:pt x="1442348" y="2763154"/>
                  </a:cubicBezTo>
                  <a:cubicBezTo>
                    <a:pt x="645761" y="2763154"/>
                    <a:pt x="0" y="2144601"/>
                    <a:pt x="0" y="1381577"/>
                  </a:cubicBezTo>
                  <a:cubicBezTo>
                    <a:pt x="0" y="618553"/>
                    <a:pt x="645761" y="0"/>
                    <a:pt x="14423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>
            <a:extLst>
              <a:ext uri="{FF2B5EF4-FFF2-40B4-BE49-F238E27FC236}">
                <a16:creationId xmlns:a16="http://schemas.microsoft.com/office/drawing/2014/main" id="{10F09EEB-131B-4CE0-86FD-971552D2FEFF}"/>
              </a:ext>
            </a:extLst>
          </p:cNvPr>
          <p:cNvSpPr/>
          <p:nvPr/>
        </p:nvSpPr>
        <p:spPr>
          <a:xfrm>
            <a:off x="2324765" y="6047364"/>
            <a:ext cx="7309735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en-US" sz="4000" b="1" spc="-1" dirty="0" err="1">
                <a:solidFill>
                  <a:srgbClr val="FF0000"/>
                </a:solidFill>
                <a:latin typeface="카페24 써라운드"/>
              </a:rPr>
              <a:t>전처리</a:t>
            </a:r>
            <a:r>
              <a:rPr lang="ko-KR" altLang="en-US" sz="4000" b="1" spc="-1" dirty="0">
                <a:solidFill>
                  <a:srgbClr val="FF0000"/>
                </a:solidFill>
                <a:latin typeface="카페24 써라운드"/>
              </a:rPr>
              <a:t> 과정</a:t>
            </a:r>
            <a:r>
              <a:rPr lang="ko-KR" altLang="en-US" sz="4000" b="1" spc="-1" dirty="0">
                <a:solidFill>
                  <a:schemeClr val="accent1"/>
                </a:solidFill>
                <a:latin typeface="카페24 써라운드"/>
              </a:rPr>
              <a:t>을 거친 이미지 학습</a:t>
            </a:r>
            <a:endParaRPr lang="en-US" sz="4000" b="0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F01A811-A161-4595-9C44-07AD4296BBDD}"/>
              </a:ext>
            </a:extLst>
          </p:cNvPr>
          <p:cNvSpPr/>
          <p:nvPr/>
        </p:nvSpPr>
        <p:spPr>
          <a:xfrm>
            <a:off x="4393036" y="1327205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85522EA5-4E0A-47C1-B894-387EA47F7346}"/>
              </a:ext>
            </a:extLst>
          </p:cNvPr>
          <p:cNvSpPr/>
          <p:nvPr/>
        </p:nvSpPr>
        <p:spPr>
          <a:xfrm>
            <a:off x="4608496" y="1436180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altLang="ko-KR" sz="2400" b="1" spc="-7" dirty="0">
                <a:solidFill>
                  <a:srgbClr val="48A4BD"/>
                </a:solidFill>
                <a:latin typeface="맑은 고딕"/>
              </a:rPr>
              <a:t>Epoch </a:t>
            </a: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50</a:t>
            </a:r>
            <a:endParaRPr lang="en-US" sz="2400" b="0" strike="noStrike" spc="-1" dirty="0">
              <a:latin typeface="맑은 고딕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7F01925-45A4-4A6D-B997-11EF57344D9B}"/>
              </a:ext>
            </a:extLst>
          </p:cNvPr>
          <p:cNvSpPr/>
          <p:nvPr/>
        </p:nvSpPr>
        <p:spPr>
          <a:xfrm>
            <a:off x="8151759" y="1314400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509BE463-1A21-4D07-9420-AA3345FD0E08}"/>
              </a:ext>
            </a:extLst>
          </p:cNvPr>
          <p:cNvSpPr/>
          <p:nvPr/>
        </p:nvSpPr>
        <p:spPr>
          <a:xfrm>
            <a:off x="8372299" y="1423375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altLang="ko-KR" sz="2400" b="1" spc="-7" dirty="0">
                <a:solidFill>
                  <a:srgbClr val="48A4BD"/>
                </a:solidFill>
                <a:latin typeface="맑은 고딕"/>
              </a:rPr>
              <a:t>Epoch </a:t>
            </a: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100</a:t>
            </a:r>
            <a:endParaRPr lang="en-US" sz="2400" b="0" strike="noStrike" spc="-1" dirty="0">
              <a:latin typeface="맑은 고딕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DC5020-7265-44F8-A3AB-08DE1297FE65}"/>
              </a:ext>
            </a:extLst>
          </p:cNvPr>
          <p:cNvCxnSpPr>
            <a:cxnSpLocks/>
          </p:cNvCxnSpPr>
          <p:nvPr/>
        </p:nvCxnSpPr>
        <p:spPr>
          <a:xfrm>
            <a:off x="1166307" y="2709043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B0EE041-7949-4D94-8139-A861D234D424}"/>
              </a:ext>
            </a:extLst>
          </p:cNvPr>
          <p:cNvSpPr/>
          <p:nvPr/>
        </p:nvSpPr>
        <p:spPr>
          <a:xfrm>
            <a:off x="1412836" y="2621813"/>
            <a:ext cx="179294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8AA3E6-6B5C-42E1-AA2B-7F917E3A5D1E}"/>
              </a:ext>
            </a:extLst>
          </p:cNvPr>
          <p:cNvCxnSpPr/>
          <p:nvPr/>
        </p:nvCxnSpPr>
        <p:spPr>
          <a:xfrm>
            <a:off x="1187373" y="4615031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FCAA7B8D-6C47-45D5-94EC-51BBAA40458D}"/>
              </a:ext>
            </a:extLst>
          </p:cNvPr>
          <p:cNvSpPr/>
          <p:nvPr/>
        </p:nvSpPr>
        <p:spPr>
          <a:xfrm>
            <a:off x="1433902" y="4527801"/>
            <a:ext cx="179295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E96576-BCE9-4D13-8F48-6CFA798EFD96}"/>
              </a:ext>
            </a:extLst>
          </p:cNvPr>
          <p:cNvCxnSpPr>
            <a:cxnSpLocks/>
          </p:cNvCxnSpPr>
          <p:nvPr/>
        </p:nvCxnSpPr>
        <p:spPr>
          <a:xfrm>
            <a:off x="1168100" y="3135040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39F0597F-843F-45AF-BC87-EACB0BE4B762}"/>
              </a:ext>
            </a:extLst>
          </p:cNvPr>
          <p:cNvSpPr/>
          <p:nvPr/>
        </p:nvSpPr>
        <p:spPr>
          <a:xfrm>
            <a:off x="1414629" y="3047810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43CFF7-5601-4477-831F-D7798504CB0B}"/>
              </a:ext>
            </a:extLst>
          </p:cNvPr>
          <p:cNvCxnSpPr/>
          <p:nvPr/>
        </p:nvCxnSpPr>
        <p:spPr>
          <a:xfrm>
            <a:off x="1187374" y="5041027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7D3BA73E-449B-45F0-BB2A-AEBF4D844306}"/>
              </a:ext>
            </a:extLst>
          </p:cNvPr>
          <p:cNvSpPr/>
          <p:nvPr/>
        </p:nvSpPr>
        <p:spPr>
          <a:xfrm>
            <a:off x="1433903" y="4953797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A6733CAF-B7CB-418D-880E-0D736B56711A}"/>
              </a:ext>
            </a:extLst>
          </p:cNvPr>
          <p:cNvSpPr/>
          <p:nvPr/>
        </p:nvSpPr>
        <p:spPr>
          <a:xfrm>
            <a:off x="1888459" y="2586689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E6477305-CCA5-48A8-B368-89883919085C}"/>
              </a:ext>
            </a:extLst>
          </p:cNvPr>
          <p:cNvSpPr/>
          <p:nvPr/>
        </p:nvSpPr>
        <p:spPr>
          <a:xfrm>
            <a:off x="1859726" y="45052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50210D9F-46AF-4D37-8098-96DB5D3BC5D2}"/>
              </a:ext>
            </a:extLst>
          </p:cNvPr>
          <p:cNvSpPr/>
          <p:nvPr/>
        </p:nvSpPr>
        <p:spPr>
          <a:xfrm>
            <a:off x="1888458" y="30351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5CFA762A-3132-4E51-9A88-06B154DD4DB9}"/>
              </a:ext>
            </a:extLst>
          </p:cNvPr>
          <p:cNvSpPr/>
          <p:nvPr/>
        </p:nvSpPr>
        <p:spPr>
          <a:xfrm>
            <a:off x="1838660" y="4948743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8" name="Rect 0">
            <a:extLst>
              <a:ext uri="{FF2B5EF4-FFF2-40B4-BE49-F238E27FC236}">
                <a16:creationId xmlns:a16="http://schemas.microsoft.com/office/drawing/2014/main" id="{98237DE5-D1F0-4075-89FC-669927DC72C2}"/>
              </a:ext>
            </a:extLst>
          </p:cNvPr>
          <p:cNvSpPr/>
          <p:nvPr/>
        </p:nvSpPr>
        <p:spPr>
          <a:xfrm>
            <a:off x="432404" y="407520"/>
            <a:ext cx="351459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3.4.3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학습 결과</a:t>
            </a:r>
            <a:endParaRPr lang="en-US" sz="4000" b="0" strike="noStrike" spc="-1" dirty="0">
              <a:latin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0C0F9A-FB3B-4060-BD3E-F65DD3AF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0" y="1987781"/>
            <a:ext cx="2991099" cy="1967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BE5518-F732-4264-A733-9386D1D73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6" y="3925834"/>
            <a:ext cx="3271054" cy="2040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7EF94-057E-4560-8001-DC73208C2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63" y="1983495"/>
            <a:ext cx="2968997" cy="20775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70399B-B961-4BD2-A4CC-B721AAEA6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28" y="3911100"/>
            <a:ext cx="3027934" cy="2055460"/>
          </a:xfrm>
          <a:prstGeom prst="rect">
            <a:avLst/>
          </a:prstGeom>
        </p:spPr>
      </p:pic>
      <p:grpSp>
        <p:nvGrpSpPr>
          <p:cNvPr id="254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55" name="Picture " descr="C:/Users/ADMIN/AppData/Roaming/PolarisOffice/ETemp/2184_10663088/image2.png"/>
            <p:cNvPicPr/>
            <p:nvPr/>
          </p:nvPicPr>
          <p:blipFill>
            <a:blip r:embed="rId6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" descr="C:/Users/ADMIN/AppData/Roaming/PolarisOffice/ETemp/2184_10663088/image4.png"/>
            <p:cNvPicPr/>
            <p:nvPr/>
          </p:nvPicPr>
          <p:blipFill>
            <a:blip r:embed="rId7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" descr="C:/Users/ADMIN/AppData/Roaming/PolarisOffice/ETemp/2184_10663088/image6.png"/>
            <p:cNvPicPr/>
            <p:nvPr/>
          </p:nvPicPr>
          <p:blipFill>
            <a:blip r:embed="rId8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Picture " descr="C:/Users/ADMIN/AppData/Roaming/PolarisOffice/ETemp/2184_10663088/image7.png"/>
            <p:cNvPicPr/>
            <p:nvPr/>
          </p:nvPicPr>
          <p:blipFill>
            <a:blip r:embed="rId9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" descr="C:/Users/ADMIN/AppData/Roaming/PolarisOffice/ETemp/2184_10663088/image9.png"/>
            <p:cNvPicPr/>
            <p:nvPr/>
          </p:nvPicPr>
          <p:blipFill>
            <a:blip r:embed="rId10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72777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>
            <a:extLst>
              <a:ext uri="{FF2B5EF4-FFF2-40B4-BE49-F238E27FC236}">
                <a16:creationId xmlns:a16="http://schemas.microsoft.com/office/drawing/2014/main" id="{10F09EEB-131B-4CE0-86FD-971552D2FEFF}"/>
              </a:ext>
            </a:extLst>
          </p:cNvPr>
          <p:cNvSpPr/>
          <p:nvPr/>
        </p:nvSpPr>
        <p:spPr>
          <a:xfrm>
            <a:off x="1284798" y="6070567"/>
            <a:ext cx="8468322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en-US" sz="4000" b="1" spc="-1" dirty="0">
                <a:solidFill>
                  <a:srgbClr val="FF0000"/>
                </a:solidFill>
                <a:latin typeface="카페24 써라운드"/>
                <a:ea typeface="카페24 써라운드"/>
              </a:rPr>
              <a:t>민무늬와 성어</a:t>
            </a:r>
            <a:r>
              <a:rPr lang="en-US" altLang="ko-KR" sz="4000" b="1" spc="-1" dirty="0">
                <a:solidFill>
                  <a:srgbClr val="FF0000"/>
                </a:solidFill>
                <a:latin typeface="카페24 써라운드"/>
                <a:ea typeface="카페24 써라운드"/>
              </a:rPr>
              <a:t>, </a:t>
            </a:r>
            <a:r>
              <a:rPr lang="ko-KR" altLang="en-US" sz="4000" b="1" spc="-1" dirty="0">
                <a:solidFill>
                  <a:srgbClr val="FF0000"/>
                </a:solidFill>
                <a:latin typeface="카페24 써라운드"/>
                <a:ea typeface="카페24 써라운드"/>
              </a:rPr>
              <a:t>치어</a:t>
            </a:r>
            <a:r>
              <a:rPr lang="ko-KR" altLang="en-US" sz="4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를 분류하여 학습</a:t>
            </a:r>
            <a:endParaRPr lang="en-US" sz="4000" b="0" strike="noStrike" spc="-1" dirty="0">
              <a:latin typeface="맑은 고딕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F01A811-A161-4595-9C44-07AD4296BBDD}"/>
              </a:ext>
            </a:extLst>
          </p:cNvPr>
          <p:cNvSpPr/>
          <p:nvPr/>
        </p:nvSpPr>
        <p:spPr>
          <a:xfrm>
            <a:off x="4393036" y="1327205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85522EA5-4E0A-47C1-B894-387EA47F7346}"/>
              </a:ext>
            </a:extLst>
          </p:cNvPr>
          <p:cNvSpPr/>
          <p:nvPr/>
        </p:nvSpPr>
        <p:spPr>
          <a:xfrm>
            <a:off x="4608496" y="1436180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altLang="ko-KR" sz="2400" b="1" spc="-7" dirty="0">
                <a:solidFill>
                  <a:srgbClr val="48A4BD"/>
                </a:solidFill>
                <a:latin typeface="맑은 고딕"/>
              </a:rPr>
              <a:t>Epoch </a:t>
            </a: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50</a:t>
            </a:r>
            <a:endParaRPr lang="en-US" sz="2400" b="0" strike="noStrike" spc="-1" dirty="0">
              <a:latin typeface="맑은 고딕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7F01925-45A4-4A6D-B997-11EF57344D9B}"/>
              </a:ext>
            </a:extLst>
          </p:cNvPr>
          <p:cNvSpPr/>
          <p:nvPr/>
        </p:nvSpPr>
        <p:spPr>
          <a:xfrm>
            <a:off x="8151759" y="1314400"/>
            <a:ext cx="2117160" cy="561960"/>
          </a:xfrm>
          <a:custGeom>
            <a:avLst/>
            <a:gdLst/>
            <a:ahLst/>
            <a:cxnLst/>
            <a:rect l="l" t="t" r="r" b="b"/>
            <a:pathLst>
              <a:path w="1813559" h="481964">
                <a:moveTo>
                  <a:pt x="0" y="240791"/>
                </a:moveTo>
                <a:lnTo>
                  <a:pt x="4892" y="192268"/>
                </a:lnTo>
                <a:lnTo>
                  <a:pt x="18924" y="147071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7"/>
                </a:lnTo>
                <a:lnTo>
                  <a:pt x="147071" y="18924"/>
                </a:lnTo>
                <a:lnTo>
                  <a:pt x="192268" y="4892"/>
                </a:lnTo>
                <a:lnTo>
                  <a:pt x="240792" y="0"/>
                </a:lnTo>
                <a:lnTo>
                  <a:pt x="1572768" y="0"/>
                </a:lnTo>
                <a:lnTo>
                  <a:pt x="1621291" y="4892"/>
                </a:lnTo>
                <a:lnTo>
                  <a:pt x="1666488" y="18924"/>
                </a:lnTo>
                <a:lnTo>
                  <a:pt x="1707389" y="41127"/>
                </a:lnTo>
                <a:lnTo>
                  <a:pt x="1743027" y="70532"/>
                </a:lnTo>
                <a:lnTo>
                  <a:pt x="1772432" y="106170"/>
                </a:lnTo>
                <a:lnTo>
                  <a:pt x="1794635" y="147071"/>
                </a:lnTo>
                <a:lnTo>
                  <a:pt x="1808667" y="192268"/>
                </a:lnTo>
                <a:lnTo>
                  <a:pt x="1813559" y="240791"/>
                </a:lnTo>
                <a:lnTo>
                  <a:pt x="1808667" y="289315"/>
                </a:lnTo>
                <a:lnTo>
                  <a:pt x="1794635" y="334512"/>
                </a:lnTo>
                <a:lnTo>
                  <a:pt x="1772432" y="375413"/>
                </a:lnTo>
                <a:lnTo>
                  <a:pt x="1743027" y="411051"/>
                </a:lnTo>
                <a:lnTo>
                  <a:pt x="1707389" y="440456"/>
                </a:lnTo>
                <a:lnTo>
                  <a:pt x="1666488" y="462659"/>
                </a:lnTo>
                <a:lnTo>
                  <a:pt x="1621291" y="476691"/>
                </a:lnTo>
                <a:lnTo>
                  <a:pt x="1572768" y="481583"/>
                </a:lnTo>
                <a:lnTo>
                  <a:pt x="240792" y="481583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3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1"/>
                </a:lnTo>
                <a:close/>
              </a:path>
            </a:pathLst>
          </a:custGeom>
          <a:noFill/>
          <a:ln w="2540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509BE463-1A21-4D07-9420-AA3345FD0E08}"/>
              </a:ext>
            </a:extLst>
          </p:cNvPr>
          <p:cNvSpPr/>
          <p:nvPr/>
        </p:nvSpPr>
        <p:spPr>
          <a:xfrm>
            <a:off x="8372299" y="1423375"/>
            <a:ext cx="168624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altLang="ko-KR" sz="2400" b="1" spc="-7" dirty="0">
                <a:solidFill>
                  <a:srgbClr val="48A4BD"/>
                </a:solidFill>
                <a:latin typeface="맑은 고딕"/>
              </a:rPr>
              <a:t>Epoch </a:t>
            </a:r>
            <a:r>
              <a:rPr lang="en-US" sz="2400" b="1" spc="-7" dirty="0">
                <a:solidFill>
                  <a:srgbClr val="48A4BD"/>
                </a:solidFill>
                <a:latin typeface="맑은 고딕"/>
              </a:rPr>
              <a:t>100</a:t>
            </a:r>
            <a:endParaRPr lang="en-US" sz="2400" b="0" strike="noStrike" spc="-1" dirty="0">
              <a:latin typeface="맑은 고딕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DC5020-7265-44F8-A3AB-08DE1297FE65}"/>
              </a:ext>
            </a:extLst>
          </p:cNvPr>
          <p:cNvCxnSpPr>
            <a:cxnSpLocks/>
          </p:cNvCxnSpPr>
          <p:nvPr/>
        </p:nvCxnSpPr>
        <p:spPr>
          <a:xfrm>
            <a:off x="1166307" y="2709043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B0EE041-7949-4D94-8139-A861D234D424}"/>
              </a:ext>
            </a:extLst>
          </p:cNvPr>
          <p:cNvSpPr/>
          <p:nvPr/>
        </p:nvSpPr>
        <p:spPr>
          <a:xfrm>
            <a:off x="1412836" y="2621813"/>
            <a:ext cx="179294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8AA3E6-6B5C-42E1-AA2B-7F917E3A5D1E}"/>
              </a:ext>
            </a:extLst>
          </p:cNvPr>
          <p:cNvCxnSpPr/>
          <p:nvPr/>
        </p:nvCxnSpPr>
        <p:spPr>
          <a:xfrm>
            <a:off x="1187373" y="4615031"/>
            <a:ext cx="6723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FCAA7B8D-6C47-45D5-94EC-51BBAA40458D}"/>
              </a:ext>
            </a:extLst>
          </p:cNvPr>
          <p:cNvSpPr/>
          <p:nvPr/>
        </p:nvSpPr>
        <p:spPr>
          <a:xfrm>
            <a:off x="1433902" y="4527801"/>
            <a:ext cx="179295" cy="17446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E96576-BCE9-4D13-8F48-6CFA798EFD96}"/>
              </a:ext>
            </a:extLst>
          </p:cNvPr>
          <p:cNvCxnSpPr>
            <a:cxnSpLocks/>
          </p:cNvCxnSpPr>
          <p:nvPr/>
        </p:nvCxnSpPr>
        <p:spPr>
          <a:xfrm>
            <a:off x="1168100" y="3135040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39F0597F-843F-45AF-BC87-EACB0BE4B762}"/>
              </a:ext>
            </a:extLst>
          </p:cNvPr>
          <p:cNvSpPr/>
          <p:nvPr/>
        </p:nvSpPr>
        <p:spPr>
          <a:xfrm>
            <a:off x="1414629" y="3047810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43CFF7-5601-4477-831F-D7798504CB0B}"/>
              </a:ext>
            </a:extLst>
          </p:cNvPr>
          <p:cNvCxnSpPr/>
          <p:nvPr/>
        </p:nvCxnSpPr>
        <p:spPr>
          <a:xfrm>
            <a:off x="1187374" y="5041027"/>
            <a:ext cx="6723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7D3BA73E-449B-45F0-BB2A-AEBF4D844306}"/>
              </a:ext>
            </a:extLst>
          </p:cNvPr>
          <p:cNvSpPr/>
          <p:nvPr/>
        </p:nvSpPr>
        <p:spPr>
          <a:xfrm>
            <a:off x="1433903" y="4953797"/>
            <a:ext cx="179294" cy="1744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A6733CAF-B7CB-418D-880E-0D736B56711A}"/>
              </a:ext>
            </a:extLst>
          </p:cNvPr>
          <p:cNvSpPr/>
          <p:nvPr/>
        </p:nvSpPr>
        <p:spPr>
          <a:xfrm>
            <a:off x="1888459" y="2586689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E6477305-CCA5-48A8-B368-89883919085C}"/>
              </a:ext>
            </a:extLst>
          </p:cNvPr>
          <p:cNvSpPr/>
          <p:nvPr/>
        </p:nvSpPr>
        <p:spPr>
          <a:xfrm>
            <a:off x="1859726" y="45052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chemeClr val="accent1"/>
                </a:solidFill>
                <a:latin typeface="맑은 고딕"/>
              </a:rPr>
              <a:t>train data </a:t>
            </a:r>
            <a:r>
              <a:rPr lang="ko-KR" altLang="en-US" sz="1200" b="1" spc="-7" dirty="0">
                <a:solidFill>
                  <a:schemeClr val="accent1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50210D9F-46AF-4D37-8098-96DB5D3BC5D2}"/>
              </a:ext>
            </a:extLst>
          </p:cNvPr>
          <p:cNvSpPr/>
          <p:nvPr/>
        </p:nvSpPr>
        <p:spPr>
          <a:xfrm>
            <a:off x="1888458" y="3035136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정확도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5CFA762A-3132-4E51-9A88-06B154DD4DB9}"/>
              </a:ext>
            </a:extLst>
          </p:cNvPr>
          <p:cNvSpPr/>
          <p:nvPr/>
        </p:nvSpPr>
        <p:spPr>
          <a:xfrm>
            <a:off x="1838660" y="4948743"/>
            <a:ext cx="1761575" cy="197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en-US" sz="1200" b="1" spc="-7" dirty="0">
                <a:solidFill>
                  <a:srgbClr val="FF0000"/>
                </a:solidFill>
                <a:latin typeface="맑은 고딕"/>
              </a:rPr>
              <a:t>test data </a:t>
            </a:r>
            <a:r>
              <a:rPr lang="ko-KR" altLang="en-US" sz="1200" b="1" spc="-7" dirty="0">
                <a:solidFill>
                  <a:srgbClr val="FF0000"/>
                </a:solidFill>
                <a:latin typeface="맑은 고딕"/>
              </a:rPr>
              <a:t>손실률</a:t>
            </a:r>
            <a:endParaRPr lang="en-US" sz="1200" b="1" strike="noStrike" spc="-1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8" name="Rect 0">
            <a:extLst>
              <a:ext uri="{FF2B5EF4-FFF2-40B4-BE49-F238E27FC236}">
                <a16:creationId xmlns:a16="http://schemas.microsoft.com/office/drawing/2014/main" id="{98237DE5-D1F0-4075-89FC-669927DC72C2}"/>
              </a:ext>
            </a:extLst>
          </p:cNvPr>
          <p:cNvSpPr/>
          <p:nvPr/>
        </p:nvSpPr>
        <p:spPr>
          <a:xfrm>
            <a:off x="432404" y="407520"/>
            <a:ext cx="351459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3.4.4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학습 결과</a:t>
            </a:r>
            <a:endParaRPr lang="en-US" sz="4000" b="0" strike="noStrike" spc="-1" dirty="0">
              <a:latin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7ED2B-DFFC-4B2D-99A6-7FA7BAEA4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85" y="2025771"/>
            <a:ext cx="2940734" cy="2044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470185-6C08-45AA-BC9B-E275258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26" y="4001334"/>
            <a:ext cx="2940734" cy="2036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1AC57-76CC-4AF4-A4CE-CE88F8CC4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60" y="2018016"/>
            <a:ext cx="2940734" cy="2013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0F35E2-8912-42A4-B89A-948BFB3B9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97" y="4020331"/>
            <a:ext cx="2902741" cy="1998484"/>
          </a:xfrm>
          <a:prstGeom prst="rect">
            <a:avLst/>
          </a:prstGeom>
        </p:spPr>
      </p:pic>
      <p:grpSp>
        <p:nvGrpSpPr>
          <p:cNvPr id="254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55" name="Picture " descr="C:/Users/ADMIN/AppData/Roaming/PolarisOffice/ETemp/2184_10663088/image2.png"/>
            <p:cNvPicPr/>
            <p:nvPr/>
          </p:nvPicPr>
          <p:blipFill>
            <a:blip r:embed="rId6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" descr="C:/Users/ADMIN/AppData/Roaming/PolarisOffice/ETemp/2184_10663088/image4.png"/>
            <p:cNvPicPr/>
            <p:nvPr/>
          </p:nvPicPr>
          <p:blipFill>
            <a:blip r:embed="rId7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" descr="C:/Users/ADMIN/AppData/Roaming/PolarisOffice/ETemp/2184_10663088/image6.png"/>
            <p:cNvPicPr/>
            <p:nvPr/>
          </p:nvPicPr>
          <p:blipFill>
            <a:blip r:embed="rId8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Picture " descr="C:/Users/ADMIN/AppData/Roaming/PolarisOffice/ETemp/2184_10663088/image7.png"/>
            <p:cNvPicPr/>
            <p:nvPr/>
          </p:nvPicPr>
          <p:blipFill>
            <a:blip r:embed="rId9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" descr="C:/Users/ADMIN/AppData/Roaming/PolarisOffice/ETemp/2184_10663088/image9.png"/>
            <p:cNvPicPr/>
            <p:nvPr/>
          </p:nvPicPr>
          <p:blipFill>
            <a:blip r:embed="rId10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737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 0"/>
          <p:cNvSpPr/>
          <p:nvPr/>
        </p:nvSpPr>
        <p:spPr>
          <a:xfrm>
            <a:off x="552960" y="407520"/>
            <a:ext cx="4727252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3.5.1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시스템 구현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277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78" name="Picture " descr="C:/Users/ADMIN/AppData/Roaming/PolarisOffice/ETemp/2184_10663088/image2.png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9" name="Picture " descr="C:/Users/ADMIN/AppData/Roaming/PolarisOffice/ETemp/2184_10663088/image4.png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0" name="Picture " descr="C:/Users/ADMIN/AppData/Roaming/PolarisOffice/ETemp/2184_10663088/image6.png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1" name="Picture " descr="C:/Users/ADMIN/AppData/Roaming/PolarisOffice/ETemp/2184_10663088/image7.png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2" name="Picture " descr="C:/Users/ADMIN/AppData/Roaming/PolarisOffice/ETemp/2184_10663088/image9.png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3" name="직사각형 18"/>
          <p:cNvSpPr/>
          <p:nvPr/>
        </p:nvSpPr>
        <p:spPr>
          <a:xfrm>
            <a:off x="7400160" y="6193080"/>
            <a:ext cx="1314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카페24 써라운드"/>
              </a:rPr>
              <a:t>Get Image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284" name="직사각형 19"/>
          <p:cNvSpPr/>
          <p:nvPr/>
        </p:nvSpPr>
        <p:spPr>
          <a:xfrm>
            <a:off x="3773520" y="6193080"/>
            <a:ext cx="726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카페24 써라운드"/>
              </a:rPr>
              <a:t>Main</a:t>
            </a:r>
            <a:endParaRPr lang="en-US" sz="1800" b="0" strike="noStrike" spc="-1">
              <a:latin typeface="맑은 고딕"/>
            </a:endParaRPr>
          </a:p>
        </p:txBody>
      </p:sp>
      <p:pic>
        <p:nvPicPr>
          <p:cNvPr id="285" name="그림 4"/>
          <p:cNvPicPr/>
          <p:nvPr/>
        </p:nvPicPr>
        <p:blipFill>
          <a:blip r:embed="rId7"/>
          <a:stretch/>
        </p:blipFill>
        <p:spPr>
          <a:xfrm>
            <a:off x="2768400" y="1359360"/>
            <a:ext cx="2730240" cy="4773600"/>
          </a:xfrm>
          <a:prstGeom prst="rect">
            <a:avLst/>
          </a:prstGeom>
          <a:ln w="0">
            <a:noFill/>
          </a:ln>
        </p:spPr>
      </p:pic>
      <p:pic>
        <p:nvPicPr>
          <p:cNvPr id="286" name="그림 16"/>
          <p:cNvPicPr/>
          <p:nvPr/>
        </p:nvPicPr>
        <p:blipFill>
          <a:blip r:embed="rId8"/>
          <a:stretch/>
        </p:blipFill>
        <p:spPr>
          <a:xfrm>
            <a:off x="6692400" y="1334520"/>
            <a:ext cx="2730240" cy="477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88" name="Picture " descr="C:/Users/ADMIN/AppData/Roaming/PolarisOffice/ETemp/2184_10663088/image2.png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9" name="Picture " descr="C:/Users/ADMIN/AppData/Roaming/PolarisOffice/ETemp/2184_10663088/image4.png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Picture " descr="C:/Users/ADMIN/AppData/Roaming/PolarisOffice/ETemp/2184_10663088/image6.png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1" name="Picture " descr="C:/Users/ADMIN/AppData/Roaming/PolarisOffice/ETemp/2184_10663088/image7.png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2" name="Picture " descr="C:/Users/ADMIN/AppData/Roaming/PolarisOffice/ETemp/2184_10663088/image9.png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3" name="직사각형 18"/>
          <p:cNvSpPr/>
          <p:nvPr/>
        </p:nvSpPr>
        <p:spPr>
          <a:xfrm>
            <a:off x="3137760" y="6081840"/>
            <a:ext cx="201096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카페24 써라운드"/>
              </a:rPr>
              <a:t>How to bring up</a:t>
            </a:r>
            <a:endParaRPr lang="en-US" sz="18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카페24 써라운드"/>
              </a:rPr>
              <a:t>The Image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294" name="직사각형 20"/>
          <p:cNvSpPr/>
          <p:nvPr/>
        </p:nvSpPr>
        <p:spPr>
          <a:xfrm>
            <a:off x="7550280" y="6193080"/>
            <a:ext cx="8496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카페24 써라운드"/>
              </a:rPr>
              <a:t>Result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295" name="Rect 0"/>
          <p:cNvSpPr/>
          <p:nvPr/>
        </p:nvSpPr>
        <p:spPr>
          <a:xfrm>
            <a:off x="552959" y="407520"/>
            <a:ext cx="5028721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3.5.2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시스템 구현</a:t>
            </a:r>
            <a:endParaRPr lang="en-US" sz="4000" b="0" strike="noStrike" spc="-1" dirty="0">
              <a:latin typeface="맑은 고딕"/>
            </a:endParaRPr>
          </a:p>
        </p:txBody>
      </p:sp>
      <p:pic>
        <p:nvPicPr>
          <p:cNvPr id="296" name="그림 15"/>
          <p:cNvPicPr/>
          <p:nvPr/>
        </p:nvPicPr>
        <p:blipFill>
          <a:blip r:embed="rId7"/>
          <a:stretch/>
        </p:blipFill>
        <p:spPr>
          <a:xfrm>
            <a:off x="2778120" y="1263240"/>
            <a:ext cx="2730240" cy="4773600"/>
          </a:xfrm>
          <a:prstGeom prst="rect">
            <a:avLst/>
          </a:prstGeom>
          <a:ln w="0">
            <a:noFill/>
          </a:ln>
        </p:spPr>
      </p:pic>
      <p:pic>
        <p:nvPicPr>
          <p:cNvPr id="297" name="그림 17"/>
          <p:cNvPicPr/>
          <p:nvPr/>
        </p:nvPicPr>
        <p:blipFill>
          <a:blip r:embed="rId8"/>
          <a:stretch/>
        </p:blipFill>
        <p:spPr>
          <a:xfrm>
            <a:off x="6610320" y="1263240"/>
            <a:ext cx="2730240" cy="4773600"/>
          </a:xfrm>
          <a:prstGeom prst="rect">
            <a:avLst/>
          </a:prstGeom>
          <a:ln w="0"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2732D4-DDA4-4246-96FF-01ADF9D17F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47" y="2862322"/>
            <a:ext cx="2393066" cy="15754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5"/>
          <p:cNvGrpSpPr/>
          <p:nvPr/>
        </p:nvGrpSpPr>
        <p:grpSpPr>
          <a:xfrm>
            <a:off x="9515520" y="4869360"/>
            <a:ext cx="2574360" cy="2336040"/>
            <a:chOff x="9515520" y="4869360"/>
            <a:chExt cx="2574360" cy="2336040"/>
          </a:xfrm>
        </p:grpSpPr>
        <p:pic>
          <p:nvPicPr>
            <p:cNvPr id="299" name="Picture " descr="C:/Users/ADMIN/AppData/Roaming/PolarisOffice/ETemp/2184_10663088/image2.png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0" name="Picture " descr="C:/Users/ADMIN/AppData/Roaming/PolarisOffice/ETemp/2184_10663088/image4.png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1" name="Picture " descr="C:/Users/ADMIN/AppData/Roaming/PolarisOffice/ETemp/2184_10663088/image6.png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6040" cy="233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" name="Picture " descr="C:/Users/ADMIN/AppData/Roaming/PolarisOffice/ETemp/2184_10663088/image7.png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Picture " descr="C:/Users/ADMIN/AppData/Roaming/PolarisOffice/ETemp/2184_10663088/image9.png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4" name="Rect 0"/>
          <p:cNvSpPr/>
          <p:nvPr/>
        </p:nvSpPr>
        <p:spPr>
          <a:xfrm>
            <a:off x="1767600" y="2644200"/>
            <a:ext cx="8656200" cy="15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96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3.6 </a:t>
            </a:r>
            <a:r>
              <a:rPr lang="ko-KR" sz="96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어플 시연</a:t>
            </a:r>
            <a:endParaRPr lang="en-US" sz="9600" b="0" strike="noStrike" spc="-1" dirty="0">
              <a:latin typeface="맑은 고딕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8"/>
          <p:cNvSpPr/>
          <p:nvPr/>
        </p:nvSpPr>
        <p:spPr>
          <a:xfrm>
            <a:off x="-72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그림 2"/>
          <p:cNvPicPr/>
          <p:nvPr/>
        </p:nvPicPr>
        <p:blipFill>
          <a:blip r:embed="rId2"/>
          <a:srcRect r="5883"/>
          <a:stretch/>
        </p:blipFill>
        <p:spPr>
          <a:xfrm>
            <a:off x="0" y="0"/>
            <a:ext cx="9669240" cy="685728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20"/>
          <p:cNvSpPr/>
          <p:nvPr/>
        </p:nvSpPr>
        <p:spPr>
          <a:xfrm flipH="1">
            <a:off x="5124240" y="0"/>
            <a:ext cx="7066080" cy="6857280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35"/>
          <p:cNvSpPr/>
          <p:nvPr/>
        </p:nvSpPr>
        <p:spPr>
          <a:xfrm>
            <a:off x="7159320" y="1509480"/>
            <a:ext cx="3374042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Step 04</a:t>
            </a:r>
            <a:endParaRPr lang="en-US" sz="4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프로젝트 </a:t>
            </a:r>
            <a:r>
              <a:rPr lang="ko-KR" alt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평가</a:t>
            </a:r>
            <a:endParaRPr lang="en-US" sz="4000" b="0" strike="noStrike" spc="-1" dirty="0">
              <a:latin typeface="맑은 고딕"/>
            </a:endParaRPr>
          </a:p>
        </p:txBody>
      </p:sp>
      <p:sp>
        <p:nvSpPr>
          <p:cNvPr id="114" name="직사각형 5"/>
          <p:cNvSpPr/>
          <p:nvPr/>
        </p:nvSpPr>
        <p:spPr>
          <a:xfrm>
            <a:off x="7247320" y="2998952"/>
            <a:ext cx="1893958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●</a:t>
            </a:r>
            <a:r>
              <a:rPr lang="en-US" sz="12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 </a:t>
            </a:r>
            <a:r>
              <a:rPr lang="ko-KR" altLang="en-US" sz="15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개선 방향</a:t>
            </a:r>
            <a:endParaRPr lang="en-US" sz="15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●</a:t>
            </a:r>
            <a:r>
              <a:rPr lang="en-US" sz="12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 </a:t>
            </a:r>
            <a:r>
              <a:rPr lang="ko-KR" altLang="en-US" sz="15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프로젝트를 마치며</a:t>
            </a:r>
            <a:endParaRPr lang="en-US" sz="1500" b="0" strike="noStrike" spc="-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56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직사각형 3"/>
          <p:cNvSpPr/>
          <p:nvPr/>
        </p:nvSpPr>
        <p:spPr>
          <a:xfrm>
            <a:off x="693965" y="407520"/>
            <a:ext cx="3118909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4.1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개선 방향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311" name="그룹 14"/>
          <p:cNvGrpSpPr/>
          <p:nvPr/>
        </p:nvGrpSpPr>
        <p:grpSpPr>
          <a:xfrm>
            <a:off x="9515520" y="4869360"/>
            <a:ext cx="2573640" cy="2335320"/>
            <a:chOff x="9515520" y="4869360"/>
            <a:chExt cx="2573640" cy="2335320"/>
          </a:xfrm>
        </p:grpSpPr>
        <p:pic>
          <p:nvPicPr>
            <p:cNvPr id="312" name="그래픽 7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그래픽 9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그림 5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5" name="그래픽 11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6" name="그래픽 13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D66275E-8331-445A-88B5-A88369097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903" y="2168745"/>
            <a:ext cx="5429250" cy="2781300"/>
          </a:xfrm>
          <a:prstGeom prst="rect">
            <a:avLst/>
          </a:prstGeom>
        </p:spPr>
      </p:pic>
      <p:sp>
        <p:nvSpPr>
          <p:cNvPr id="11" name="직사각형 3">
            <a:extLst>
              <a:ext uri="{FF2B5EF4-FFF2-40B4-BE49-F238E27FC236}">
                <a16:creationId xmlns:a16="http://schemas.microsoft.com/office/drawing/2014/main" id="{CFD1869F-73A7-488F-8595-9B43387EBE9F}"/>
              </a:ext>
            </a:extLst>
          </p:cNvPr>
          <p:cNvSpPr/>
          <p:nvPr/>
        </p:nvSpPr>
        <p:spPr>
          <a:xfrm>
            <a:off x="3246574" y="1511977"/>
            <a:ext cx="7231238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4472C4"/>
                </a:solidFill>
                <a:latin typeface="카페24 써라운드"/>
              </a:rPr>
              <a:t>- </a:t>
            </a:r>
            <a:r>
              <a:rPr lang="ko-KR" altLang="en-US" sz="2800" b="1" spc="-1" dirty="0">
                <a:solidFill>
                  <a:srgbClr val="4472C4"/>
                </a:solidFill>
                <a:latin typeface="카페24 써라운드"/>
              </a:rPr>
              <a:t>제</a:t>
            </a:r>
            <a:r>
              <a:rPr lang="en-US" altLang="ko-KR" sz="2800" b="1" spc="-1" dirty="0">
                <a:solidFill>
                  <a:srgbClr val="4472C4"/>
                </a:solidFill>
                <a:latin typeface="카페24 써라운드"/>
              </a:rPr>
              <a:t>3</a:t>
            </a:r>
            <a:r>
              <a:rPr lang="ko-KR" altLang="en-US" sz="2800" b="1" spc="-1" dirty="0">
                <a:solidFill>
                  <a:srgbClr val="4472C4"/>
                </a:solidFill>
                <a:latin typeface="카페24 써라운드"/>
              </a:rPr>
              <a:t>의 데이터 예외 처리</a:t>
            </a:r>
            <a:endParaRPr lang="en-US" altLang="ko-KR" sz="2800" b="1" spc="-1" dirty="0">
              <a:solidFill>
                <a:srgbClr val="4472C4"/>
              </a:solidFill>
              <a:latin typeface="카페24 써라운드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C85683D-BC9D-4228-908D-EB76D7BA3626}"/>
              </a:ext>
            </a:extLst>
          </p:cNvPr>
          <p:cNvSpPr/>
          <p:nvPr/>
        </p:nvSpPr>
        <p:spPr>
          <a:xfrm>
            <a:off x="3246574" y="5120227"/>
            <a:ext cx="7231238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4472C4"/>
                </a:solidFill>
                <a:latin typeface="카페24 써라운드"/>
              </a:rPr>
              <a:t>- </a:t>
            </a:r>
            <a:r>
              <a:rPr lang="ko-KR" altLang="en-US" sz="2800" b="1" spc="-1" dirty="0">
                <a:solidFill>
                  <a:srgbClr val="4472C4"/>
                </a:solidFill>
                <a:latin typeface="카페24 써라운드"/>
              </a:rPr>
              <a:t>타 어종 학습</a:t>
            </a:r>
            <a:endParaRPr lang="en-US" altLang="ko-KR" sz="2800" b="1" spc="-1" dirty="0">
              <a:solidFill>
                <a:srgbClr val="4472C4"/>
              </a:solidFill>
              <a:latin typeface="카페24 써라운드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직사각형 3"/>
          <p:cNvSpPr/>
          <p:nvPr/>
        </p:nvSpPr>
        <p:spPr>
          <a:xfrm>
            <a:off x="712688" y="491118"/>
            <a:ext cx="5170239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4.2 </a:t>
            </a:r>
            <a:r>
              <a:rPr lang="ko-KR" altLang="en-US" sz="4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프로젝트를 마치며</a:t>
            </a:r>
            <a:endParaRPr lang="en-US" sz="4000" b="0" strike="noStrike" spc="-1" dirty="0">
              <a:latin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B6903-0338-4230-A585-26B5BB24FA1D}"/>
              </a:ext>
            </a:extLst>
          </p:cNvPr>
          <p:cNvSpPr txBox="1"/>
          <p:nvPr/>
        </p:nvSpPr>
        <p:spPr>
          <a:xfrm>
            <a:off x="1590028" y="1278235"/>
            <a:ext cx="100918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모델 제작이 생각대로 되지 않을 때가 많았지만 서로 의논하여 문제를 해결하며 많은 것을 배웠습니다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 </a:t>
            </a: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빅데이터 분석에 있어서 데이터 자료의 중요함을 느꼈고 분석 과정 또한 재미있어 좋은 경험이었습니다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이미지 딥러닝 과정을  전체적으로 이해할 수 있어서 좋았습니다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모델 학습에 필요한 사진을 대량으로 구하는 것에 어려움이 있었습니다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 </a:t>
            </a:r>
            <a:r>
              <a:rPr lang="ko-KR" altLang="en-US" sz="1600" b="1" dirty="0">
                <a:solidFill>
                  <a:schemeClr val="accent1"/>
                </a:solidFill>
              </a:rPr>
              <a:t>그렇게 처음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수집한 자료들로 도출된 결과가 만족스럽지 못해 실망하기도 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 </a:t>
            </a:r>
            <a:r>
              <a:rPr lang="ko-KR" altLang="en-US" sz="1600" b="1" dirty="0">
                <a:solidFill>
                  <a:schemeClr val="accent1"/>
                </a:solidFill>
              </a:rPr>
              <a:t>그러나 팀원들과 정확도를 높이기 위한 방법을 끊임없이 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고안하여 높은 정확도의 모델을 만들어 냈고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그때의 성취감은 잊을 수 없습니다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 </a:t>
            </a:r>
            <a:r>
              <a:rPr lang="ko-KR" altLang="en-US" sz="1600" b="1" dirty="0">
                <a:solidFill>
                  <a:schemeClr val="accent1"/>
                </a:solidFill>
              </a:rPr>
              <a:t>이번 프로젝트를 통해 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팀원과의 소통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및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</a:rPr>
              <a:t>협업 방법과 그 가치에 대해 깨닫는 좋은 시간이 되었습니다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</a:t>
            </a:r>
            <a:r>
              <a:rPr lang="ko-KR" altLang="en-US" sz="1600" b="1" dirty="0">
                <a:solidFill>
                  <a:schemeClr val="accent1"/>
                </a:solidFill>
              </a:rPr>
              <a:t> 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평소 </a:t>
            </a:r>
            <a:r>
              <a:rPr lang="en-US" altLang="ko-KR" sz="1600" b="1" dirty="0">
                <a:solidFill>
                  <a:schemeClr val="accent1"/>
                </a:solidFill>
              </a:rPr>
              <a:t>AI </a:t>
            </a:r>
            <a:r>
              <a:rPr lang="ko-KR" altLang="en-US" sz="1600" b="1" dirty="0">
                <a:solidFill>
                  <a:schemeClr val="accent1"/>
                </a:solidFill>
              </a:rPr>
              <a:t>삼성카메라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자율주행 기술 등을 접하면서 이러한 기능들은 어떻게 구현한 것인가에 흥미를 가지고 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있었습니다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 </a:t>
            </a:r>
            <a:r>
              <a:rPr lang="ko-KR" altLang="en-US" sz="1600" b="1" dirty="0">
                <a:solidFill>
                  <a:schemeClr val="accent1"/>
                </a:solidFill>
              </a:rPr>
              <a:t>때마침 이번 프로젝트를 통해 이러한 기술들은 </a:t>
            </a:r>
            <a:r>
              <a:rPr lang="en-US" altLang="ko-KR" sz="1600" b="1" dirty="0">
                <a:solidFill>
                  <a:schemeClr val="accent1"/>
                </a:solidFill>
              </a:rPr>
              <a:t>CNN </a:t>
            </a:r>
            <a:r>
              <a:rPr lang="ko-KR" altLang="en-US" sz="1600" b="1" dirty="0">
                <a:solidFill>
                  <a:schemeClr val="accent1"/>
                </a:solidFill>
              </a:rPr>
              <a:t>기술을 활용하여 만들어진다는 것을 알게 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되었고</a:t>
            </a:r>
            <a:r>
              <a:rPr lang="en-US" altLang="ko-KR" sz="1600" b="1" dirty="0">
                <a:solidFill>
                  <a:schemeClr val="accent1"/>
                </a:solidFill>
              </a:rPr>
              <a:t>, CNN </a:t>
            </a:r>
            <a:r>
              <a:rPr lang="ko-KR" altLang="en-US" sz="1600" b="1" dirty="0">
                <a:solidFill>
                  <a:schemeClr val="accent1"/>
                </a:solidFill>
              </a:rPr>
              <a:t>기술을 활용하여 모델 제작과 학습을 시키는 과정에서 많은 어려움이 있었지만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팀원들과 머리를 맞대며 하나하나 해결해 나가면서 모델을 학습시킬 때에는 양질의 자료가 중요하다는 것을 몸소 느끼게 되었고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좋은 경험이 되었습니다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 </a:t>
            </a:r>
          </a:p>
          <a:p>
            <a:pPr algn="ctr"/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accent1"/>
                </a:solidFill>
              </a:rPr>
              <a:t>다금바리를</a:t>
            </a:r>
            <a:r>
              <a:rPr lang="ko-KR" altLang="en-US" sz="1600" b="1" dirty="0">
                <a:solidFill>
                  <a:schemeClr val="accent1"/>
                </a:solidFill>
              </a:rPr>
              <a:t> 구별하는 모델을 만들어 안드로이드에 탑재하는 과정에서 처음에는 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pytorch</a:t>
            </a:r>
            <a:r>
              <a:rPr lang="ko-KR" altLang="en-US" sz="1600" b="1" dirty="0">
                <a:solidFill>
                  <a:schemeClr val="accent1"/>
                </a:solidFill>
              </a:rPr>
              <a:t>로 모델을 구현했더니 이를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tesorflowlite</a:t>
            </a:r>
            <a:r>
              <a:rPr lang="ko-KR" altLang="en-US" sz="1600" b="1" dirty="0">
                <a:solidFill>
                  <a:schemeClr val="accent1"/>
                </a:solidFill>
              </a:rPr>
              <a:t>로 변환하는 과정이 복잡해 애를 먹었지만 결과적으로는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tensorflow</a:t>
            </a:r>
            <a:r>
              <a:rPr lang="ko-KR" altLang="en-US" sz="1600" b="1" dirty="0">
                <a:solidFill>
                  <a:schemeClr val="accent1"/>
                </a:solidFill>
              </a:rPr>
              <a:t>로 모델을 만들어 보다 쉽게 탑재할 수 있었습니다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 </a:t>
            </a:r>
            <a:r>
              <a:rPr lang="ko-KR" altLang="en-US" sz="1600" b="1" dirty="0">
                <a:solidFill>
                  <a:schemeClr val="accent1"/>
                </a:solidFill>
              </a:rPr>
              <a:t>하나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하나</a:t>
            </a:r>
            <a:r>
              <a:rPr lang="ko-KR" altLang="en-US" sz="1600" b="1" dirty="0">
                <a:solidFill>
                  <a:schemeClr val="accent1"/>
                </a:solidFill>
              </a:rPr>
              <a:t> 팀원들과 얘기를 나누며 수정했고 이미지 딥러닝 전반적인 과정을 배울 수 있는 기회가 되었습니다</a:t>
            </a:r>
            <a:r>
              <a:rPr lang="en-US" altLang="ko-KR" sz="1600" b="1" dirty="0">
                <a:solidFill>
                  <a:schemeClr val="accent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FB73C-1A8F-4EE4-8946-29F3D7FDA671}"/>
              </a:ext>
            </a:extLst>
          </p:cNvPr>
          <p:cNvSpPr txBox="1"/>
          <p:nvPr/>
        </p:nvSpPr>
        <p:spPr>
          <a:xfrm>
            <a:off x="385482" y="1552676"/>
            <a:ext cx="914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김경준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sz="3000" b="1" dirty="0">
              <a:solidFill>
                <a:schemeClr val="accent1"/>
              </a:solidFill>
            </a:endParaRPr>
          </a:p>
          <a:p>
            <a:r>
              <a:rPr lang="ko-KR" altLang="en-US" b="1" dirty="0" err="1">
                <a:solidFill>
                  <a:schemeClr val="accent1"/>
                </a:solidFill>
              </a:rPr>
              <a:t>양상욱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임수진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b="1" dirty="0" err="1">
                <a:solidFill>
                  <a:schemeClr val="accent1"/>
                </a:solidFill>
              </a:rPr>
              <a:t>정민욱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채지연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그림 8" descr="C:/Users/ADMIN/AppData/Roaming/PolarisOffice/ETemp/8772_23103400/image1.png"/>
          <p:cNvPicPr/>
          <p:nvPr/>
        </p:nvPicPr>
        <p:blipFill>
          <a:blip r:embed="rId2"/>
          <a:srcRect r="5883"/>
          <a:stretch/>
        </p:blipFill>
        <p:spPr>
          <a:xfrm>
            <a:off x="-3240" y="0"/>
            <a:ext cx="12195000" cy="6856560"/>
          </a:xfrm>
          <a:prstGeom prst="rect">
            <a:avLst/>
          </a:prstGeom>
          <a:ln w="0">
            <a:noFill/>
          </a:ln>
        </p:spPr>
      </p:pic>
      <p:sp>
        <p:nvSpPr>
          <p:cNvPr id="325" name="직사각형 10"/>
          <p:cNvSpPr/>
          <p:nvPr/>
        </p:nvSpPr>
        <p:spPr>
          <a:xfrm>
            <a:off x="3672360" y="2893680"/>
            <a:ext cx="4847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5000" b="1" strike="noStrike" spc="-1">
                <a:solidFill>
                  <a:srgbClr val="FFFFFF"/>
                </a:solidFill>
                <a:latin typeface="카페24 써라운드"/>
                <a:ea typeface="카페24 써라운드"/>
              </a:rPr>
              <a:t>감사합니다</a:t>
            </a:r>
            <a:endParaRPr lang="en-US" sz="5000" b="0" strike="noStrike" spc="-1">
              <a:latin typeface="맑은 고딕"/>
            </a:endParaRPr>
          </a:p>
        </p:txBody>
      </p:sp>
      <p:pic>
        <p:nvPicPr>
          <p:cNvPr id="326" name="그림 2" descr="C:/Users/ADMIN/AppData/Roaming/PolarisOffice/ETemp/8772_23103400/fImage377554521841.png"/>
          <p:cNvPicPr/>
          <p:nvPr/>
        </p:nvPicPr>
        <p:blipFill>
          <a:blip r:embed="rId3"/>
          <a:srcRect l="7275" t="24409" r="4370" b="43533"/>
          <a:stretch/>
        </p:blipFill>
        <p:spPr>
          <a:xfrm>
            <a:off x="9763200" y="5686560"/>
            <a:ext cx="2428920" cy="1171440"/>
          </a:xfrm>
          <a:prstGeom prst="rect">
            <a:avLst/>
          </a:prstGeom>
          <a:ln w="0">
            <a:noFill/>
          </a:ln>
        </p:spPr>
      </p:pic>
      <p:sp>
        <p:nvSpPr>
          <p:cNvPr id="327" name="도형 4"/>
          <p:cNvSpPr/>
          <p:nvPr/>
        </p:nvSpPr>
        <p:spPr>
          <a:xfrm>
            <a:off x="8591400" y="5248440"/>
            <a:ext cx="1085760" cy="361800"/>
          </a:xfrm>
          <a:prstGeom prst="cloudCallout">
            <a:avLst>
              <a:gd name="adj1" fmla="val 55271"/>
              <a:gd name="adj2" fmla="val 102694"/>
            </a:avLst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맛있겠다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...</a:t>
            </a:r>
            <a:endParaRPr lang="en-US" sz="10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8"/>
          <p:cNvSpPr/>
          <p:nvPr/>
        </p:nvSpPr>
        <p:spPr>
          <a:xfrm>
            <a:off x="-72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그림 2"/>
          <p:cNvPicPr/>
          <p:nvPr/>
        </p:nvPicPr>
        <p:blipFill>
          <a:blip r:embed="rId2"/>
          <a:srcRect r="5883"/>
          <a:stretch/>
        </p:blipFill>
        <p:spPr>
          <a:xfrm>
            <a:off x="0" y="0"/>
            <a:ext cx="9669240" cy="6857280"/>
          </a:xfrm>
          <a:prstGeom prst="rect">
            <a:avLst/>
          </a:prstGeom>
          <a:ln w="0">
            <a:noFill/>
          </a:ln>
        </p:spPr>
      </p:pic>
      <p:sp>
        <p:nvSpPr>
          <p:cNvPr id="65" name="Rectangle 20"/>
          <p:cNvSpPr/>
          <p:nvPr/>
        </p:nvSpPr>
        <p:spPr>
          <a:xfrm flipH="1">
            <a:off x="5124231" y="0"/>
            <a:ext cx="7066080" cy="6857280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35"/>
          <p:cNvSpPr/>
          <p:nvPr/>
        </p:nvSpPr>
        <p:spPr>
          <a:xfrm>
            <a:off x="7187040" y="1509480"/>
            <a:ext cx="339516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Step 01</a:t>
            </a:r>
            <a:endParaRPr lang="en-US" sz="4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프로젝트 개요</a:t>
            </a:r>
            <a:endParaRPr lang="en-US" sz="4000" b="0" strike="noStrike" spc="-1">
              <a:latin typeface="맑은 고딕"/>
            </a:endParaRPr>
          </a:p>
        </p:txBody>
      </p:sp>
      <p:sp>
        <p:nvSpPr>
          <p:cNvPr id="67" name="직사각형 5"/>
          <p:cNvSpPr/>
          <p:nvPr/>
        </p:nvSpPr>
        <p:spPr>
          <a:xfrm>
            <a:off x="7306200" y="2832840"/>
            <a:ext cx="1900080" cy="78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472C4"/>
                </a:solidFill>
                <a:latin typeface="맑은 고딕"/>
                <a:ea typeface="DejaVu Sans"/>
              </a:rPr>
              <a:t>●</a:t>
            </a:r>
            <a:r>
              <a:rPr lang="en-US" sz="1200" b="1" strike="noStrike" spc="-1">
                <a:solidFill>
                  <a:srgbClr val="4472C4"/>
                </a:solidFill>
                <a:latin typeface="맑은 고딕"/>
                <a:ea typeface="DejaVu Sans"/>
              </a:rPr>
              <a:t> </a:t>
            </a: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주제 선정 배경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472C4"/>
                </a:solidFill>
                <a:latin typeface="맑은 고딕"/>
                <a:ea typeface="카페24 써라운드"/>
              </a:rPr>
              <a:t>●</a:t>
            </a:r>
            <a:r>
              <a:rPr lang="en-US" sz="1600" b="1" strike="noStrike" spc="-1">
                <a:solidFill>
                  <a:srgbClr val="4472C4"/>
                </a:solidFill>
                <a:latin typeface="맑은 고딕"/>
                <a:ea typeface="카페24 써라운드"/>
              </a:rPr>
              <a:t> </a:t>
            </a: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팀 구성원 및 역할</a:t>
            </a:r>
            <a:endParaRPr lang="en-US" sz="15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lang="en-US" sz="15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3"/>
          <p:cNvSpPr/>
          <p:nvPr/>
        </p:nvSpPr>
        <p:spPr>
          <a:xfrm>
            <a:off x="687069" y="456480"/>
            <a:ext cx="4259862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1.1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주제 선정 배경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69" name="그룹 14"/>
          <p:cNvGrpSpPr/>
          <p:nvPr/>
        </p:nvGrpSpPr>
        <p:grpSpPr>
          <a:xfrm>
            <a:off x="9515520" y="4869360"/>
            <a:ext cx="2573640" cy="2335320"/>
            <a:chOff x="9515520" y="4869360"/>
            <a:chExt cx="2573640" cy="2335320"/>
          </a:xfrm>
        </p:grpSpPr>
        <p:pic>
          <p:nvPicPr>
            <p:cNvPr id="70" name="그래픽 7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" name="그래픽 9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그림 5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" name="그래픽 11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" name="그래픽 13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6" name="그림 22"/>
          <p:cNvPicPr/>
          <p:nvPr/>
        </p:nvPicPr>
        <p:blipFill>
          <a:blip r:embed="rId7">
            <a:alphaModFix/>
          </a:blip>
          <a:stretch/>
        </p:blipFill>
        <p:spPr>
          <a:xfrm>
            <a:off x="5481899" y="5264804"/>
            <a:ext cx="4490461" cy="55731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77" name="그림 28"/>
          <p:cNvPicPr/>
          <p:nvPr/>
        </p:nvPicPr>
        <p:blipFill>
          <a:blip r:embed="rId8">
            <a:alphaModFix/>
          </a:blip>
          <a:stretch/>
        </p:blipFill>
        <p:spPr>
          <a:xfrm>
            <a:off x="6859683" y="4494472"/>
            <a:ext cx="4455602" cy="592169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78" name="그림 37"/>
          <p:cNvPicPr/>
          <p:nvPr/>
        </p:nvPicPr>
        <p:blipFill>
          <a:blip r:embed="rId9">
            <a:alphaModFix amt="99000"/>
          </a:blip>
          <a:stretch/>
        </p:blipFill>
        <p:spPr>
          <a:xfrm>
            <a:off x="5429666" y="3773097"/>
            <a:ext cx="4443909" cy="55731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026" name="Picture 2" descr="시크뉴스 포토">
            <a:extLst>
              <a:ext uri="{FF2B5EF4-FFF2-40B4-BE49-F238E27FC236}">
                <a16:creationId xmlns:a16="http://schemas.microsoft.com/office/drawing/2014/main" id="{06537A59-F1F2-4DD0-9E52-63748300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5" y="1599276"/>
            <a:ext cx="4164249" cy="45598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2D5636-48D9-4F60-9739-7C33AE2D29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0535" y="1576148"/>
            <a:ext cx="5838825" cy="2038350"/>
          </a:xfrm>
          <a:prstGeom prst="rect">
            <a:avLst/>
          </a:prstGeom>
          <a:effectLst>
            <a:outerShdw blurRad="50800" dist="38100" dir="5400000" algn="ctr" rotWithShape="0">
              <a:schemeClr val="tx2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3"/>
          <p:cNvSpPr/>
          <p:nvPr/>
        </p:nvSpPr>
        <p:spPr>
          <a:xfrm>
            <a:off x="689809" y="419040"/>
            <a:ext cx="488798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1</a:t>
            </a: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.2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팀 구성원 및 역할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84" name="그룹 14"/>
          <p:cNvGrpSpPr/>
          <p:nvPr/>
        </p:nvGrpSpPr>
        <p:grpSpPr>
          <a:xfrm>
            <a:off x="9515520" y="4869360"/>
            <a:ext cx="2573640" cy="2335320"/>
            <a:chOff x="9515520" y="4869360"/>
            <a:chExt cx="2573640" cy="2335320"/>
          </a:xfrm>
        </p:grpSpPr>
        <p:pic>
          <p:nvPicPr>
            <p:cNvPr id="85" name="그래픽 7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그래픽 9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그림 5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그래픽 11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그래픽 13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0" name="그룹 4"/>
          <p:cNvGrpSpPr/>
          <p:nvPr/>
        </p:nvGrpSpPr>
        <p:grpSpPr>
          <a:xfrm>
            <a:off x="4320000" y="2075040"/>
            <a:ext cx="1295280" cy="1295280"/>
            <a:chOff x="4320000" y="2075040"/>
            <a:chExt cx="1295280" cy="1295280"/>
          </a:xfrm>
        </p:grpSpPr>
        <p:sp>
          <p:nvSpPr>
            <p:cNvPr id="91" name="직사각형 17"/>
            <p:cNvSpPr/>
            <p:nvPr/>
          </p:nvSpPr>
          <p:spPr>
            <a:xfrm>
              <a:off x="4320000" y="2075040"/>
              <a:ext cx="1295280" cy="1295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2" name="그림 19"/>
            <p:cNvPicPr/>
            <p:nvPr/>
          </p:nvPicPr>
          <p:blipFill>
            <a:blip r:embed="rId7"/>
            <a:stretch/>
          </p:blipFill>
          <p:spPr>
            <a:xfrm>
              <a:off x="4583520" y="2325960"/>
              <a:ext cx="750600" cy="1044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3" name="그룹 2"/>
          <p:cNvGrpSpPr/>
          <p:nvPr/>
        </p:nvGrpSpPr>
        <p:grpSpPr>
          <a:xfrm>
            <a:off x="644040" y="4565520"/>
            <a:ext cx="1295280" cy="1300680"/>
            <a:chOff x="644040" y="4565520"/>
            <a:chExt cx="1295280" cy="1300680"/>
          </a:xfrm>
        </p:grpSpPr>
        <p:sp>
          <p:nvSpPr>
            <p:cNvPr id="94" name="직사각형 21"/>
            <p:cNvSpPr/>
            <p:nvPr/>
          </p:nvSpPr>
          <p:spPr>
            <a:xfrm>
              <a:off x="644040" y="4565520"/>
              <a:ext cx="1295280" cy="1295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5" name="그림 23"/>
            <p:cNvPicPr/>
            <p:nvPr/>
          </p:nvPicPr>
          <p:blipFill>
            <a:blip r:embed="rId8"/>
            <a:stretch/>
          </p:blipFill>
          <p:spPr>
            <a:xfrm>
              <a:off x="800640" y="4901040"/>
              <a:ext cx="965160" cy="96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6" name="그룹 32"/>
          <p:cNvGrpSpPr/>
          <p:nvPr/>
        </p:nvGrpSpPr>
        <p:grpSpPr>
          <a:xfrm>
            <a:off x="4328640" y="4565520"/>
            <a:ext cx="1295280" cy="1295280"/>
            <a:chOff x="4328640" y="4565520"/>
            <a:chExt cx="1295280" cy="1295280"/>
          </a:xfrm>
        </p:grpSpPr>
        <p:sp>
          <p:nvSpPr>
            <p:cNvPr id="97" name="직사각형 33"/>
            <p:cNvSpPr/>
            <p:nvPr/>
          </p:nvSpPr>
          <p:spPr>
            <a:xfrm>
              <a:off x="4328640" y="4565520"/>
              <a:ext cx="1295280" cy="1295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8" name="그림 34"/>
            <p:cNvPicPr/>
            <p:nvPr/>
          </p:nvPicPr>
          <p:blipFill>
            <a:blip r:embed="rId7"/>
            <a:stretch/>
          </p:blipFill>
          <p:spPr>
            <a:xfrm>
              <a:off x="4592160" y="4816440"/>
              <a:ext cx="750600" cy="1044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9" name="그룹 35"/>
          <p:cNvGrpSpPr/>
          <p:nvPr/>
        </p:nvGrpSpPr>
        <p:grpSpPr>
          <a:xfrm>
            <a:off x="644040" y="2075040"/>
            <a:ext cx="1295280" cy="1300680"/>
            <a:chOff x="644040" y="2075040"/>
            <a:chExt cx="1295280" cy="1300680"/>
          </a:xfrm>
        </p:grpSpPr>
        <p:sp>
          <p:nvSpPr>
            <p:cNvPr id="100" name="직사각형 36"/>
            <p:cNvSpPr/>
            <p:nvPr/>
          </p:nvSpPr>
          <p:spPr>
            <a:xfrm>
              <a:off x="644040" y="2075040"/>
              <a:ext cx="1295280" cy="1295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1" name="그림 37"/>
            <p:cNvPicPr/>
            <p:nvPr/>
          </p:nvPicPr>
          <p:blipFill>
            <a:blip r:embed="rId8"/>
            <a:stretch/>
          </p:blipFill>
          <p:spPr>
            <a:xfrm>
              <a:off x="800640" y="2410560"/>
              <a:ext cx="965160" cy="96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2" name="그룹 38"/>
          <p:cNvGrpSpPr/>
          <p:nvPr/>
        </p:nvGrpSpPr>
        <p:grpSpPr>
          <a:xfrm>
            <a:off x="8037360" y="2075040"/>
            <a:ext cx="1295280" cy="1295280"/>
            <a:chOff x="8037360" y="2075040"/>
            <a:chExt cx="1295280" cy="1295280"/>
          </a:xfrm>
        </p:grpSpPr>
        <p:sp>
          <p:nvSpPr>
            <p:cNvPr id="103" name="직사각형 39"/>
            <p:cNvSpPr/>
            <p:nvPr/>
          </p:nvSpPr>
          <p:spPr>
            <a:xfrm>
              <a:off x="8037360" y="2075040"/>
              <a:ext cx="1295280" cy="1295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4" name="그림 40"/>
            <p:cNvPicPr/>
            <p:nvPr/>
          </p:nvPicPr>
          <p:blipFill>
            <a:blip r:embed="rId7"/>
            <a:stretch/>
          </p:blipFill>
          <p:spPr>
            <a:xfrm>
              <a:off x="8300880" y="2325960"/>
              <a:ext cx="750600" cy="1044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5" name="직사각형 41"/>
          <p:cNvSpPr/>
          <p:nvPr/>
        </p:nvSpPr>
        <p:spPr>
          <a:xfrm>
            <a:off x="1937880" y="2070720"/>
            <a:ext cx="1278360" cy="12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팀장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임수진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수집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정제</a:t>
            </a: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가공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분석 결과 시각화</a:t>
            </a:r>
            <a:endParaRPr lang="en-US" sz="1000" b="0" strike="noStrike" spc="-1">
              <a:latin typeface="맑은 고딕"/>
            </a:endParaRPr>
          </a:p>
        </p:txBody>
      </p:sp>
      <p:sp>
        <p:nvSpPr>
          <p:cNvPr id="106" name="직사각형 42"/>
          <p:cNvSpPr/>
          <p:nvPr/>
        </p:nvSpPr>
        <p:spPr>
          <a:xfrm>
            <a:off x="5636880" y="2056680"/>
            <a:ext cx="1389960" cy="138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팀원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정민욱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수집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딥러닝 </a:t>
            </a: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Model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구축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분석 결과 시각화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</p:txBody>
      </p:sp>
      <p:sp>
        <p:nvSpPr>
          <p:cNvPr id="107" name="직사각형 43"/>
          <p:cNvSpPr/>
          <p:nvPr/>
        </p:nvSpPr>
        <p:spPr>
          <a:xfrm>
            <a:off x="1956240" y="4565520"/>
            <a:ext cx="1278360" cy="12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팀원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채지연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수집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정제</a:t>
            </a: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가공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분석 결과 시각화</a:t>
            </a:r>
            <a:endParaRPr lang="en-US" sz="1000" b="0" strike="noStrike" spc="-1">
              <a:latin typeface="맑은 고딕"/>
            </a:endParaRPr>
          </a:p>
        </p:txBody>
      </p:sp>
      <p:sp>
        <p:nvSpPr>
          <p:cNvPr id="108" name="직사각형 44"/>
          <p:cNvSpPr/>
          <p:nvPr/>
        </p:nvSpPr>
        <p:spPr>
          <a:xfrm>
            <a:off x="5654880" y="4565520"/>
            <a:ext cx="1389960" cy="138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팀원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김경준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수집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딥러닝 </a:t>
            </a: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Model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구축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분석 결과 시각화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</p:txBody>
      </p:sp>
      <p:sp>
        <p:nvSpPr>
          <p:cNvPr id="109" name="직사각형 45"/>
          <p:cNvSpPr/>
          <p:nvPr/>
        </p:nvSpPr>
        <p:spPr>
          <a:xfrm>
            <a:off x="9309600" y="2070720"/>
            <a:ext cx="1274040" cy="12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팀원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양상욱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수집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분석 결과 시각화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- </a:t>
            </a:r>
            <a:r>
              <a:rPr lang="ko-KR" sz="1000" b="1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서비스 구현</a:t>
            </a:r>
            <a:endParaRPr lang="en-US" sz="10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8"/>
          <p:cNvSpPr/>
          <p:nvPr/>
        </p:nvSpPr>
        <p:spPr>
          <a:xfrm>
            <a:off x="-72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그림 2"/>
          <p:cNvPicPr/>
          <p:nvPr/>
        </p:nvPicPr>
        <p:blipFill>
          <a:blip r:embed="rId2"/>
          <a:srcRect r="5883"/>
          <a:stretch/>
        </p:blipFill>
        <p:spPr>
          <a:xfrm>
            <a:off x="0" y="0"/>
            <a:ext cx="9669240" cy="685728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20"/>
          <p:cNvSpPr/>
          <p:nvPr/>
        </p:nvSpPr>
        <p:spPr>
          <a:xfrm flipH="1">
            <a:off x="5124240" y="0"/>
            <a:ext cx="7066080" cy="6857280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35"/>
          <p:cNvSpPr/>
          <p:nvPr/>
        </p:nvSpPr>
        <p:spPr>
          <a:xfrm>
            <a:off x="7159320" y="1509480"/>
            <a:ext cx="457920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Step 02</a:t>
            </a:r>
            <a:endParaRPr lang="en-US" sz="4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프로젝트 수행 절차</a:t>
            </a:r>
            <a:endParaRPr lang="en-US" sz="4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및 개발 환경</a:t>
            </a:r>
            <a:endParaRPr lang="en-US" sz="4000" b="0" strike="noStrike" spc="-1">
              <a:latin typeface="맑은 고딕"/>
            </a:endParaRPr>
          </a:p>
        </p:txBody>
      </p:sp>
      <p:sp>
        <p:nvSpPr>
          <p:cNvPr id="114" name="직사각형 5"/>
          <p:cNvSpPr/>
          <p:nvPr/>
        </p:nvSpPr>
        <p:spPr>
          <a:xfrm>
            <a:off x="7275600" y="3536280"/>
            <a:ext cx="199620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472C4"/>
                </a:solidFill>
                <a:latin typeface="맑은 고딕"/>
                <a:ea typeface="DejaVu Sans"/>
              </a:rPr>
              <a:t>●</a:t>
            </a:r>
            <a:r>
              <a:rPr lang="en-US" sz="1200" b="1" strike="noStrike" spc="-1">
                <a:solidFill>
                  <a:srgbClr val="4472C4"/>
                </a:solidFill>
                <a:latin typeface="맑은 고딕"/>
                <a:ea typeface="DejaVu Sans"/>
              </a:rPr>
              <a:t> </a:t>
            </a: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프로젝트 수행 절차</a:t>
            </a:r>
            <a:endParaRPr lang="en-US" sz="15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472C4"/>
                </a:solidFill>
                <a:latin typeface="맑은 고딕"/>
                <a:ea typeface="카페24 써라운드"/>
              </a:rPr>
              <a:t>●</a:t>
            </a:r>
            <a:r>
              <a:rPr lang="en-US" sz="1200" b="1" strike="noStrike" spc="-1">
                <a:solidFill>
                  <a:srgbClr val="4472C4"/>
                </a:solidFill>
                <a:latin typeface="맑은 고딕"/>
                <a:ea typeface="카페24 써라운드"/>
              </a:rPr>
              <a:t> </a:t>
            </a:r>
            <a:r>
              <a:rPr lang="ko-KR" sz="15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개발 환경</a:t>
            </a:r>
            <a:endParaRPr lang="en-US" sz="15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4"/>
          <p:cNvGrpSpPr/>
          <p:nvPr/>
        </p:nvGrpSpPr>
        <p:grpSpPr>
          <a:xfrm>
            <a:off x="9515520" y="4869360"/>
            <a:ext cx="2573640" cy="2335320"/>
            <a:chOff x="9515520" y="4869360"/>
            <a:chExt cx="2573640" cy="2335320"/>
          </a:xfrm>
        </p:grpSpPr>
        <p:pic>
          <p:nvPicPr>
            <p:cNvPr id="116" name="그래픽 7"/>
            <p:cNvPicPr/>
            <p:nvPr/>
          </p:nvPicPr>
          <p:blipFill>
            <a:blip r:embed="rId2"/>
            <a:stretch/>
          </p:blipFill>
          <p:spPr>
            <a:xfrm>
              <a:off x="10802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그래픽 9"/>
            <p:cNvPicPr/>
            <p:nvPr/>
          </p:nvPicPr>
          <p:blipFill>
            <a:blip r:embed="rId3"/>
            <a:stretch/>
          </p:blipFill>
          <p:spPr>
            <a:xfrm>
              <a:off x="11175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그림 5"/>
            <p:cNvPicPr/>
            <p:nvPr/>
          </p:nvPicPr>
          <p:blipFill>
            <a:blip r:embed="rId4"/>
            <a:stretch/>
          </p:blipFill>
          <p:spPr>
            <a:xfrm>
              <a:off x="9753480" y="486936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그래픽 11"/>
            <p:cNvPicPr/>
            <p:nvPr/>
          </p:nvPicPr>
          <p:blipFill>
            <a:blip r:embed="rId5"/>
            <a:stretch/>
          </p:blipFill>
          <p:spPr>
            <a:xfrm>
              <a:off x="9753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그래픽 13"/>
            <p:cNvPicPr/>
            <p:nvPr/>
          </p:nvPicPr>
          <p:blipFill>
            <a:blip r:embed="rId6"/>
            <a:stretch/>
          </p:blipFill>
          <p:spPr>
            <a:xfrm>
              <a:off x="9515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121" name="표 31"/>
          <p:cNvGraphicFramePr/>
          <p:nvPr/>
        </p:nvGraphicFramePr>
        <p:xfrm>
          <a:off x="2230560" y="1473840"/>
          <a:ext cx="9029160" cy="2091600"/>
        </p:xfrm>
        <a:graphic>
          <a:graphicData uri="http://schemas.openxmlformats.org/drawingml/2006/table">
            <a:tbl>
              <a:tblPr/>
              <a:tblGrid>
                <a:gridCol w="128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SUN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MON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TUE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WED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THU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FRI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SAT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solidFill>
                        <a:srgbClr val="FFD966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38160">
                      <a:solidFill>
                        <a:srgbClr val="FFD966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38160">
                      <a:solidFill>
                        <a:srgbClr val="FFD966"/>
                      </a:solidFill>
                    </a:lnL>
                    <a:lnR w="18720">
                      <a:solidFill>
                        <a:srgbClr val="FFE699"/>
                      </a:solidFill>
                    </a:lnR>
                    <a:lnT w="38160">
                      <a:solidFill>
                        <a:srgbClr val="FFD966"/>
                      </a:solidFill>
                    </a:lnT>
                    <a:lnB w="38160">
                      <a:solidFill>
                        <a:srgbClr val="FFD966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8720">
                      <a:solidFill>
                        <a:srgbClr val="FFE699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solidFill>
                        <a:srgbClr val="A9D18E"/>
                      </a:solidFill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solidFill>
                        <a:srgbClr val="A9D18E"/>
                      </a:solidFill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38160">
                      <a:solidFill>
                        <a:srgbClr val="A9D18E"/>
                      </a:solidFill>
                    </a:lnR>
                    <a:lnT w="38160">
                      <a:solidFill>
                        <a:srgbClr val="FFD966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38160">
                      <a:solidFill>
                        <a:srgbClr val="A9D18E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38160">
                      <a:solidFill>
                        <a:srgbClr val="A9D18E"/>
                      </a:solidFill>
                    </a:lnT>
                    <a:lnB w="38160">
                      <a:solidFill>
                        <a:srgbClr val="A9D18E"/>
                      </a:solidFill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38160">
                      <a:solidFill>
                        <a:srgbClr val="A9D18E"/>
                      </a:solidFill>
                    </a:lnT>
                    <a:lnB w="38160">
                      <a:solidFill>
                        <a:srgbClr val="A9D18E"/>
                      </a:solidFill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  <a:endParaRPr lang="en-US" sz="1050" b="0" strike="noStrike" spc="-1"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직사각형 46"/>
          <p:cNvSpPr/>
          <p:nvPr/>
        </p:nvSpPr>
        <p:spPr>
          <a:xfrm>
            <a:off x="583560" y="1473840"/>
            <a:ext cx="146484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u="sng" strike="noStrike" spc="-1">
                <a:solidFill>
                  <a:srgbClr val="4472C4"/>
                </a:solidFill>
                <a:uFillTx/>
                <a:latin typeface="맑은 고딕"/>
                <a:ea typeface="DejaVu Sans"/>
              </a:rPr>
              <a:t>2021</a:t>
            </a:r>
            <a:endParaRPr lang="en-US" sz="2800" b="0" strike="noStrike" spc="-1">
              <a:latin typeface="맑은 고딕"/>
            </a:endParaRPr>
          </a:p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4472C4"/>
                </a:solidFill>
                <a:latin typeface="맑은 고딕"/>
                <a:ea typeface="DejaVu Sans"/>
              </a:rPr>
              <a:t>12</a:t>
            </a:r>
            <a:endParaRPr lang="en-US" sz="2800" b="0" strike="noStrike" spc="-1">
              <a:latin typeface="맑은 고딕"/>
            </a:endParaRPr>
          </a:p>
        </p:txBody>
      </p:sp>
      <p:sp>
        <p:nvSpPr>
          <p:cNvPr id="123" name="순서도: 연결자 6"/>
          <p:cNvSpPr/>
          <p:nvPr/>
        </p:nvSpPr>
        <p:spPr>
          <a:xfrm>
            <a:off x="2373480" y="4734000"/>
            <a:ext cx="358200" cy="34992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47"/>
          <p:cNvSpPr/>
          <p:nvPr/>
        </p:nvSpPr>
        <p:spPr>
          <a:xfrm>
            <a:off x="2868840" y="4715640"/>
            <a:ext cx="14648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수집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25" name="순서도: 연결자 48"/>
          <p:cNvSpPr/>
          <p:nvPr/>
        </p:nvSpPr>
        <p:spPr>
          <a:xfrm>
            <a:off x="5025960" y="4734000"/>
            <a:ext cx="358200" cy="34992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49"/>
          <p:cNvSpPr/>
          <p:nvPr/>
        </p:nvSpPr>
        <p:spPr>
          <a:xfrm>
            <a:off x="5474880" y="4715640"/>
            <a:ext cx="1824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분석 및 결과 도출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27" name="순서도: 연결자 50"/>
          <p:cNvSpPr/>
          <p:nvPr/>
        </p:nvSpPr>
        <p:spPr>
          <a:xfrm>
            <a:off x="7633440" y="4713120"/>
            <a:ext cx="358200" cy="34992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51"/>
          <p:cNvSpPr/>
          <p:nvPr/>
        </p:nvSpPr>
        <p:spPr>
          <a:xfrm>
            <a:off x="5502960" y="5000760"/>
            <a:ext cx="1604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시각화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29" name="직사각형 52"/>
          <p:cNvSpPr/>
          <p:nvPr/>
        </p:nvSpPr>
        <p:spPr>
          <a:xfrm>
            <a:off x="2868840" y="4975920"/>
            <a:ext cx="14648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가공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30" name="직사각형 53"/>
          <p:cNvSpPr/>
          <p:nvPr/>
        </p:nvSpPr>
        <p:spPr>
          <a:xfrm>
            <a:off x="2868840" y="5261040"/>
            <a:ext cx="14655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데이터 적재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31" name="직사각형 54"/>
          <p:cNvSpPr/>
          <p:nvPr/>
        </p:nvSpPr>
        <p:spPr>
          <a:xfrm>
            <a:off x="8013240" y="4730040"/>
            <a:ext cx="1604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시각화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32" name="직사각형 55"/>
          <p:cNvSpPr/>
          <p:nvPr/>
        </p:nvSpPr>
        <p:spPr>
          <a:xfrm>
            <a:off x="2868840" y="5544360"/>
            <a:ext cx="18547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000000"/>
                </a:solidFill>
                <a:latin typeface="카페24 써라운드"/>
                <a:ea typeface="카페24 써라운드"/>
              </a:rPr>
              <a:t>분석 및 결과 도출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33" name="사각형: 둥근 모서리 8"/>
          <p:cNvSpPr/>
          <p:nvPr/>
        </p:nvSpPr>
        <p:spPr>
          <a:xfrm>
            <a:off x="2868840" y="5571000"/>
            <a:ext cx="1596240" cy="2595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사각형: 둥근 모서리 56"/>
          <p:cNvSpPr/>
          <p:nvPr/>
        </p:nvSpPr>
        <p:spPr>
          <a:xfrm>
            <a:off x="5529240" y="4993920"/>
            <a:ext cx="673560" cy="28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22"/>
          <p:cNvSpPr/>
          <p:nvPr/>
        </p:nvSpPr>
        <p:spPr>
          <a:xfrm>
            <a:off x="635040" y="372600"/>
            <a:ext cx="56426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2.1</a:t>
            </a: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프로젝트 수행 절차</a:t>
            </a:r>
            <a:endParaRPr lang="en-US" sz="4000" b="0" strike="noStrike" spc="-1" dirty="0">
              <a:latin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그림 27"/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7305670" y="4288175"/>
            <a:ext cx="2142360" cy="2142360"/>
          </a:xfrm>
          <a:prstGeom prst="rect">
            <a:avLst/>
          </a:prstGeom>
          <a:ln w="0">
            <a:noFill/>
          </a:ln>
        </p:spPr>
      </p:pic>
      <p:pic>
        <p:nvPicPr>
          <p:cNvPr id="137" name="그림 25"/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622800" y="3961800"/>
            <a:ext cx="2142360" cy="2142360"/>
          </a:xfrm>
          <a:prstGeom prst="rect">
            <a:avLst/>
          </a:prstGeom>
          <a:ln w="0">
            <a:noFill/>
          </a:ln>
        </p:spPr>
      </p:pic>
      <p:pic>
        <p:nvPicPr>
          <p:cNvPr id="138" name="그림 24"/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4791979" y="-360934"/>
            <a:ext cx="4198680" cy="4198680"/>
          </a:xfrm>
          <a:prstGeom prst="rect">
            <a:avLst/>
          </a:prstGeom>
          <a:ln w="0">
            <a:noFill/>
          </a:ln>
        </p:spPr>
      </p:pic>
      <p:pic>
        <p:nvPicPr>
          <p:cNvPr id="139" name="그림 2"/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1962000" y="763200"/>
            <a:ext cx="3028320" cy="3028320"/>
          </a:xfrm>
          <a:prstGeom prst="rect">
            <a:avLst/>
          </a:prstGeom>
          <a:ln w="0">
            <a:noFill/>
          </a:ln>
        </p:spPr>
      </p:pic>
      <p:sp>
        <p:nvSpPr>
          <p:cNvPr id="140" name="직사각형 3"/>
          <p:cNvSpPr/>
          <p:nvPr/>
        </p:nvSpPr>
        <p:spPr>
          <a:xfrm>
            <a:off x="713765" y="372600"/>
            <a:ext cx="3118909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2.2 </a:t>
            </a:r>
            <a:r>
              <a:rPr lang="ko-KR" sz="4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개발 환경</a:t>
            </a:r>
            <a:endParaRPr lang="en-US" sz="4000" b="0" strike="noStrike" spc="-1" dirty="0">
              <a:latin typeface="맑은 고딕"/>
            </a:endParaRPr>
          </a:p>
        </p:txBody>
      </p:sp>
      <p:grpSp>
        <p:nvGrpSpPr>
          <p:cNvPr id="141" name="그룹 14"/>
          <p:cNvGrpSpPr/>
          <p:nvPr/>
        </p:nvGrpSpPr>
        <p:grpSpPr>
          <a:xfrm>
            <a:off x="9515520" y="4869360"/>
            <a:ext cx="2573640" cy="2335320"/>
            <a:chOff x="9515520" y="4869360"/>
            <a:chExt cx="2573640" cy="2335320"/>
          </a:xfrm>
        </p:grpSpPr>
        <p:pic>
          <p:nvPicPr>
            <p:cNvPr id="142" name="그래픽 7"/>
            <p:cNvPicPr/>
            <p:nvPr/>
          </p:nvPicPr>
          <p:blipFill>
            <a:blip r:embed="rId3"/>
            <a:stretch/>
          </p:blipFill>
          <p:spPr>
            <a:xfrm>
              <a:off x="10802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그래픽 9"/>
            <p:cNvPicPr/>
            <p:nvPr/>
          </p:nvPicPr>
          <p:blipFill>
            <a:blip r:embed="rId4"/>
            <a:stretch/>
          </p:blipFill>
          <p:spPr>
            <a:xfrm>
              <a:off x="11175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그림 5"/>
            <p:cNvPicPr/>
            <p:nvPr/>
          </p:nvPicPr>
          <p:blipFill>
            <a:blip r:embed="rId5"/>
            <a:stretch/>
          </p:blipFill>
          <p:spPr>
            <a:xfrm>
              <a:off x="9753480" y="4869360"/>
              <a:ext cx="2335320" cy="233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5" name="그래픽 11"/>
            <p:cNvPicPr/>
            <p:nvPr/>
          </p:nvPicPr>
          <p:blipFill>
            <a:blip r:embed="rId6"/>
            <a:stretch/>
          </p:blipFill>
          <p:spPr>
            <a:xfrm>
              <a:off x="975348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그래픽 13"/>
            <p:cNvPicPr/>
            <p:nvPr/>
          </p:nvPicPr>
          <p:blipFill>
            <a:blip r:embed="rId7"/>
            <a:stretch/>
          </p:blipFill>
          <p:spPr>
            <a:xfrm>
              <a:off x="9515520" y="592020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7" name="object 8"/>
          <p:cNvSpPr/>
          <p:nvPr/>
        </p:nvSpPr>
        <p:spPr>
          <a:xfrm>
            <a:off x="2594520" y="1505880"/>
            <a:ext cx="881640" cy="88164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5"/>
          <p:cNvSpPr/>
          <p:nvPr/>
        </p:nvSpPr>
        <p:spPr>
          <a:xfrm>
            <a:off x="5725859" y="667290"/>
            <a:ext cx="1124280" cy="126036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object 18"/>
          <p:cNvSpPr/>
          <p:nvPr/>
        </p:nvSpPr>
        <p:spPr>
          <a:xfrm>
            <a:off x="7967350" y="4982615"/>
            <a:ext cx="791640" cy="77508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object 11"/>
          <p:cNvSpPr/>
          <p:nvPr/>
        </p:nvSpPr>
        <p:spPr>
          <a:xfrm>
            <a:off x="1120680" y="4372560"/>
            <a:ext cx="1093320" cy="124884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직사각형 30"/>
          <p:cNvSpPr/>
          <p:nvPr/>
        </p:nvSpPr>
        <p:spPr>
          <a:xfrm>
            <a:off x="2549880" y="3458520"/>
            <a:ext cx="1604520" cy="5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Language</a:t>
            </a:r>
            <a:endParaRPr lang="en-US" sz="20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Python / Kotlin</a:t>
            </a:r>
            <a:endParaRPr lang="en-US" sz="1100" b="0" strike="noStrike" spc="-1">
              <a:latin typeface="맑은 고딕"/>
            </a:endParaRPr>
          </a:p>
        </p:txBody>
      </p:sp>
      <p:sp>
        <p:nvSpPr>
          <p:cNvPr id="152" name="직사각형 31"/>
          <p:cNvSpPr/>
          <p:nvPr/>
        </p:nvSpPr>
        <p:spPr>
          <a:xfrm>
            <a:off x="5698639" y="3381688"/>
            <a:ext cx="2385360" cy="9064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Deep Learning</a:t>
            </a:r>
            <a:endParaRPr lang="en-US" sz="20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TensorFlow / </a:t>
            </a:r>
            <a:endParaRPr lang="en-US" sz="11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TensorFlow Lite</a:t>
            </a:r>
            <a:endParaRPr lang="en-US" sz="11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latin typeface="맑은 고딕"/>
            </a:endParaRPr>
          </a:p>
        </p:txBody>
      </p:sp>
      <p:sp>
        <p:nvSpPr>
          <p:cNvPr id="153" name="직사각형 33"/>
          <p:cNvSpPr/>
          <p:nvPr/>
        </p:nvSpPr>
        <p:spPr>
          <a:xfrm>
            <a:off x="790920" y="5844960"/>
            <a:ext cx="1794600" cy="5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Mobile App</a:t>
            </a:r>
            <a:endParaRPr lang="en-US" sz="2000" b="0" strike="noStrike" spc="-1" dirty="0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Android Studio</a:t>
            </a:r>
            <a:endParaRPr lang="en-US" sz="1100" b="0" strike="noStrike" spc="-1" dirty="0">
              <a:latin typeface="맑은 고딕"/>
            </a:endParaRPr>
          </a:p>
        </p:txBody>
      </p:sp>
      <p:sp>
        <p:nvSpPr>
          <p:cNvPr id="154" name="직사각형 34"/>
          <p:cNvSpPr/>
          <p:nvPr/>
        </p:nvSpPr>
        <p:spPr>
          <a:xfrm>
            <a:off x="7501510" y="6151535"/>
            <a:ext cx="1794600" cy="5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Repository</a:t>
            </a:r>
            <a:endParaRPr lang="en-US" sz="20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GitHub</a:t>
            </a:r>
            <a:endParaRPr lang="en-US" sz="1100" b="0" strike="noStrike" spc="-1">
              <a:latin typeface="맑은 고딕"/>
            </a:endParaRPr>
          </a:p>
        </p:txBody>
      </p:sp>
      <p:pic>
        <p:nvPicPr>
          <p:cNvPr id="155" name="그림 35"/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8669700" y="977901"/>
            <a:ext cx="3703680" cy="3703680"/>
          </a:xfrm>
          <a:prstGeom prst="rect">
            <a:avLst/>
          </a:prstGeom>
          <a:ln w="0">
            <a:noFill/>
          </a:ln>
        </p:spPr>
      </p:pic>
      <p:pic>
        <p:nvPicPr>
          <p:cNvPr id="156" name="그림 18"/>
          <p:cNvPicPr/>
          <p:nvPr/>
        </p:nvPicPr>
        <p:blipFill>
          <a:blip r:embed="rId12"/>
          <a:stretch/>
        </p:blipFill>
        <p:spPr>
          <a:xfrm>
            <a:off x="9511380" y="1808640"/>
            <a:ext cx="1112400" cy="1288080"/>
          </a:xfrm>
          <a:prstGeom prst="rect">
            <a:avLst/>
          </a:prstGeom>
          <a:ln w="0">
            <a:noFill/>
          </a:ln>
        </p:spPr>
      </p:pic>
      <p:pic>
        <p:nvPicPr>
          <p:cNvPr id="157" name="그림 22"/>
          <p:cNvPicPr/>
          <p:nvPr/>
        </p:nvPicPr>
        <p:blipFill>
          <a:blip r:embed="rId13"/>
          <a:stretch/>
        </p:blipFill>
        <p:spPr>
          <a:xfrm>
            <a:off x="10414260" y="2599200"/>
            <a:ext cx="1192320" cy="1192320"/>
          </a:xfrm>
          <a:prstGeom prst="rect">
            <a:avLst/>
          </a:prstGeom>
          <a:ln w="0">
            <a:noFill/>
          </a:ln>
        </p:spPr>
      </p:pic>
      <p:sp>
        <p:nvSpPr>
          <p:cNvPr id="158" name="직사각형 40"/>
          <p:cNvSpPr/>
          <p:nvPr/>
        </p:nvSpPr>
        <p:spPr>
          <a:xfrm>
            <a:off x="9854100" y="4088520"/>
            <a:ext cx="1604520" cy="5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Platform</a:t>
            </a:r>
            <a:endParaRPr lang="en-US" sz="20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Jupyter / Colab</a:t>
            </a:r>
            <a:endParaRPr lang="en-US" sz="1100" b="0" strike="noStrike" spc="-1">
              <a:latin typeface="맑은 고딕"/>
            </a:endParaRPr>
          </a:p>
        </p:txBody>
      </p:sp>
      <p:pic>
        <p:nvPicPr>
          <p:cNvPr id="159" name="그림 16"/>
          <p:cNvPicPr/>
          <p:nvPr/>
        </p:nvPicPr>
        <p:blipFill>
          <a:blip r:embed="rId14"/>
          <a:stretch/>
        </p:blipFill>
        <p:spPr>
          <a:xfrm>
            <a:off x="3414960" y="2257200"/>
            <a:ext cx="797400" cy="797400"/>
          </a:xfrm>
          <a:prstGeom prst="rect">
            <a:avLst/>
          </a:prstGeom>
          <a:ln w="0">
            <a:noFill/>
          </a:ln>
        </p:spPr>
      </p:pic>
      <p:pic>
        <p:nvPicPr>
          <p:cNvPr id="160" name="그림 159"/>
          <p:cNvPicPr/>
          <p:nvPr/>
        </p:nvPicPr>
        <p:blipFill>
          <a:blip r:embed="rId15"/>
          <a:stretch/>
        </p:blipFill>
        <p:spPr>
          <a:xfrm>
            <a:off x="4971979" y="1201466"/>
            <a:ext cx="4880880" cy="1868760"/>
          </a:xfrm>
          <a:prstGeom prst="rect">
            <a:avLst/>
          </a:prstGeom>
          <a:ln w="0">
            <a:noFill/>
          </a:ln>
        </p:spPr>
      </p:pic>
      <p:pic>
        <p:nvPicPr>
          <p:cNvPr id="27" name="그림 2">
            <a:extLst>
              <a:ext uri="{FF2B5EF4-FFF2-40B4-BE49-F238E27FC236}">
                <a16:creationId xmlns:a16="http://schemas.microsoft.com/office/drawing/2014/main" id="{4D40B604-AE2E-437E-A9F5-48A2641DE88F}"/>
              </a:ext>
            </a:extLst>
          </p:cNvPr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3484176" y="3646295"/>
            <a:ext cx="3028320" cy="3028320"/>
          </a:xfrm>
          <a:prstGeom prst="rect">
            <a:avLst/>
          </a:prstGeom>
          <a:ln w="0"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38BCAB-258C-4212-825E-65FF25E867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02" y="4484322"/>
            <a:ext cx="1801072" cy="1268171"/>
          </a:xfrm>
          <a:prstGeom prst="rect">
            <a:avLst/>
          </a:prstGeom>
        </p:spPr>
      </p:pic>
      <p:sp>
        <p:nvSpPr>
          <p:cNvPr id="30" name="직사각형 33">
            <a:extLst>
              <a:ext uri="{FF2B5EF4-FFF2-40B4-BE49-F238E27FC236}">
                <a16:creationId xmlns:a16="http://schemas.microsoft.com/office/drawing/2014/main" id="{2D0BAF45-5897-4506-BE50-4F76412EA4E9}"/>
              </a:ext>
            </a:extLst>
          </p:cNvPr>
          <p:cNvSpPr/>
          <p:nvPr/>
        </p:nvSpPr>
        <p:spPr>
          <a:xfrm>
            <a:off x="3973321" y="6319181"/>
            <a:ext cx="1794600" cy="5679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D</a:t>
            </a:r>
            <a:r>
              <a:rPr lang="en-US" sz="2000" b="1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atabase</a:t>
            </a:r>
          </a:p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4472C4"/>
                </a:solidFill>
                <a:latin typeface="카페24 써라운드"/>
                <a:ea typeface="카페24 써라운드"/>
              </a:rPr>
              <a:t>Android Studio</a:t>
            </a:r>
            <a:endParaRPr lang="en-US" sz="1100" b="0" strike="noStrike" spc="-1" dirty="0">
              <a:latin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8"/>
          <p:cNvSpPr/>
          <p:nvPr/>
        </p:nvSpPr>
        <p:spPr>
          <a:xfrm>
            <a:off x="-72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그림 2"/>
          <p:cNvPicPr/>
          <p:nvPr/>
        </p:nvPicPr>
        <p:blipFill>
          <a:blip r:embed="rId2"/>
          <a:srcRect r="5883"/>
          <a:stretch/>
        </p:blipFill>
        <p:spPr>
          <a:xfrm>
            <a:off x="0" y="0"/>
            <a:ext cx="9669240" cy="6857280"/>
          </a:xfrm>
          <a:prstGeom prst="rect">
            <a:avLst/>
          </a:prstGeom>
          <a:ln w="0">
            <a:noFill/>
          </a:ln>
        </p:spPr>
      </p:pic>
      <p:sp>
        <p:nvSpPr>
          <p:cNvPr id="163" name="Rectangle 20"/>
          <p:cNvSpPr/>
          <p:nvPr/>
        </p:nvSpPr>
        <p:spPr>
          <a:xfrm flipH="1">
            <a:off x="5124240" y="0"/>
            <a:ext cx="7066080" cy="6857280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5"/>
          <p:cNvSpPr/>
          <p:nvPr/>
        </p:nvSpPr>
        <p:spPr>
          <a:xfrm>
            <a:off x="7280640" y="1509480"/>
            <a:ext cx="305676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Step 03</a:t>
            </a:r>
            <a:endParaRPr lang="en-US" sz="4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프로젝트 </a:t>
            </a:r>
            <a:endParaRPr lang="en-US" sz="4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4000" b="1" strike="noStrike" spc="-1">
                <a:solidFill>
                  <a:srgbClr val="4472C4"/>
                </a:solidFill>
                <a:latin typeface="카페24 써라운드"/>
                <a:ea typeface="카페24 써라운드"/>
              </a:rPr>
              <a:t>수행 및 결과</a:t>
            </a:r>
            <a:endParaRPr lang="en-US" sz="4000" b="0" strike="noStrike" spc="-1">
              <a:latin typeface="맑은 고딕"/>
            </a:endParaRPr>
          </a:p>
        </p:txBody>
      </p:sp>
      <p:sp>
        <p:nvSpPr>
          <p:cNvPr id="165" name="직사각형 5"/>
          <p:cNvSpPr/>
          <p:nvPr/>
        </p:nvSpPr>
        <p:spPr>
          <a:xfrm>
            <a:off x="7353360" y="3513960"/>
            <a:ext cx="2167814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● </a:t>
            </a:r>
            <a:r>
              <a:rPr lang="ko-KR" sz="15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시스템 구성도</a:t>
            </a:r>
            <a:endParaRPr lang="en-US" sz="15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● </a:t>
            </a:r>
            <a:r>
              <a:rPr lang="ko-KR" altLang="en-US" sz="1500" b="1" spc="-1" dirty="0">
                <a:solidFill>
                  <a:srgbClr val="4472C4"/>
                </a:solidFill>
                <a:latin typeface="맑은 고딕"/>
                <a:ea typeface="DejaVu Sans"/>
              </a:rPr>
              <a:t>이미지 처리 프로세스</a:t>
            </a:r>
            <a:endParaRPr lang="en-US" altLang="ko-KR" sz="1500" b="1" spc="-1" dirty="0">
              <a:solidFill>
                <a:srgbClr val="4472C4"/>
              </a:solidFill>
              <a:latin typeface="맑은 고딕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●</a:t>
            </a:r>
            <a:r>
              <a:rPr lang="en-US" sz="12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 </a:t>
            </a:r>
            <a:r>
              <a:rPr lang="en-US" sz="15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ML</a:t>
            </a:r>
            <a:r>
              <a:rPr lang="ko-KR" altLang="en-US" sz="1500" b="1" strike="noStrike" spc="-1" dirty="0">
                <a:solidFill>
                  <a:srgbClr val="4472C4"/>
                </a:solidFill>
                <a:latin typeface="맑은 고딕"/>
                <a:ea typeface="DejaVu Sans"/>
              </a:rPr>
              <a:t> 시스템 구성도</a:t>
            </a:r>
            <a:endParaRPr lang="en-US" sz="15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●</a:t>
            </a:r>
            <a:r>
              <a:rPr lang="en-US" sz="15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 </a:t>
            </a:r>
            <a:r>
              <a:rPr lang="ko-KR" altLang="en-US" sz="1500" b="1" spc="-1" dirty="0">
                <a:solidFill>
                  <a:srgbClr val="4472C4"/>
                </a:solidFill>
                <a:latin typeface="맑은 고딕"/>
                <a:ea typeface="카페24 써라운드"/>
              </a:rPr>
              <a:t>학습 </a:t>
            </a:r>
            <a:r>
              <a:rPr lang="ko-KR" sz="15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결과</a:t>
            </a:r>
            <a:endParaRPr lang="en-US" sz="15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●</a:t>
            </a:r>
            <a:r>
              <a:rPr lang="en-US" sz="15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 </a:t>
            </a:r>
            <a:r>
              <a:rPr lang="ko-KR" sz="15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시스템 구현</a:t>
            </a:r>
            <a:endParaRPr lang="en-US" sz="15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●</a:t>
            </a:r>
            <a:r>
              <a:rPr lang="en-US" sz="15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 </a:t>
            </a:r>
            <a:r>
              <a:rPr lang="ko-KR" sz="1500" b="1" strike="noStrike" spc="-1" dirty="0">
                <a:solidFill>
                  <a:srgbClr val="4472C4"/>
                </a:solidFill>
                <a:latin typeface="맑은 고딕"/>
                <a:ea typeface="카페24 써라운드"/>
              </a:rPr>
              <a:t>어플 시연</a:t>
            </a:r>
            <a:endParaRPr lang="en-US" sz="1500" b="0" strike="noStrike" spc="-1" dirty="0">
              <a:latin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Pages>16</Pages>
  <Words>747</Words>
  <Characters>0</Characters>
  <Application>Microsoft Office PowerPoint</Application>
  <PresentationFormat>와이드스크린</PresentationFormat>
  <Paragraphs>243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카페24 써라운드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조현석</dc:creator>
  <dc:description/>
  <cp:lastModifiedBy>임 유진</cp:lastModifiedBy>
  <cp:revision>27</cp:revision>
  <dcterms:modified xsi:type="dcterms:W3CDTF">2022-01-04T16:12:10Z</dcterms:modified>
  <dc:language>ko-KR</dc:language>
  <cp:version>9.103.103.45589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22</vt:i4>
  </property>
</Properties>
</file>