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9DB-4B58-A041-B3CC-FA3DF8A8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8AD85-3FBC-4341-A789-92FD9093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7E7A-3A3E-7447-BC70-0381359C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3F44-725C-0942-86AD-75A43F2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9CFC-0DB2-A54E-8951-A1A614C9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43B5-AA3C-D84E-B53B-DE83BCFB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A3C9-C122-E749-9A74-75A710DC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A5E2-3E54-C347-9A00-02973820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FBE0-BF57-7F44-AD2D-4EB10B7F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34A8-89FE-1742-A8F7-024D0D8C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071-9548-A04B-AE6F-925F20896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4EE87-7A69-A145-B096-CC5E6D9B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E150-EE97-5741-B1C7-22B44692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F47C-7652-7E40-BD6B-685E8BBB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F60D-5E22-7043-8E1A-FFBACF4A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49F-C1A6-524B-932D-928E52A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D150-BCBA-B746-AEC1-393BC718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8B28-9B39-764F-A0D9-D918E199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9AA5-7BD8-5847-8640-6587811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DD9F-B85F-8848-AFB5-542E0533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34C-72FA-B043-BCB7-C051B2A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90E6-A792-8C47-AFED-5C4A5E88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EA35-8683-014D-9DF0-391AA00D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5ADA-9027-CD44-8A78-B5CAA1F2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5200-26E7-5740-B860-0AED3701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18D-9EE8-5940-8E48-EE9980E5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F646-EF63-F749-8762-DA89E33A3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10148-6439-6249-88F6-6D6292FB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A0E0-4C7A-7B42-9D49-09961371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AF81-F88A-4142-90AC-5654E4CE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C6CF-C43F-5749-9192-D3446643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D1AC-FAE8-D04E-BC04-63507836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0761-42EF-DD43-86D2-FF7C1CA5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79B6-5B48-F04F-96EE-8AAB2CEC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B89B-AFDE-CF4C-BC0C-F222477E1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F6D76-FC78-A746-B03D-31F5F368E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60049-E30E-1B48-96FB-1FDCA8C5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2FE89-82D1-BC47-97E0-E8F289B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8FE59-3EEE-7648-A1D0-3F5ADF03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2445-A0C8-704D-891C-68F08DA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FDC05-00F8-D24F-8287-E0F7E9E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3D5D2-8D77-E04E-89CA-4F6609C6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971BA-8CC5-CC43-BD30-F4291F07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A229-3F84-B24C-AB21-ED9DE3FE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AE082-D91B-3145-ABCF-54FD3A06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E369D-BCAB-7C49-814F-420DECC7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407-C3E5-7541-A441-1C5FD8B0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0A9E-44B0-434D-A560-846AF84B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7EE4-150C-8B4F-91E2-68B25B6B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76CD-0394-9345-A563-9A74B937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2EA-D567-C542-AFAA-B81B09B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F1EC-4E29-E04A-A33E-6D6B482F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1CA1-13D8-1F49-954A-C2A99F05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ABD44-7B7F-764C-B29D-83E05DAF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2722-C44E-F548-B668-B54D2B7C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9A32-51DC-E24E-B805-875EE6B5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BA468-2B4A-9745-B4AD-2E634C0E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B64F7-DF98-9E4F-BB98-56537525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19535-EE7F-0547-A6ED-F60DC8AD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A9E4-7103-BA40-B4B3-C4255BAB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1C6D-8B8E-8940-ABE2-9FA3D31FF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3AB4-3FD2-7148-B428-1ACE7743DCB5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F8C3-ADBE-744F-8A3D-AC28C27D9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C488-4042-7046-8996-B64FF22EF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C57-602A-CD4F-A6A2-ED187F21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C495C-6A24-194F-A831-2754E9FC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62"/>
            <a:ext cx="12192000" cy="66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779BC-B7BF-3C4F-BC02-61CC8FD4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15" y="0"/>
            <a:ext cx="7911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EF98-D39E-624A-84E9-2FC350C4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59"/>
            <a:ext cx="12192000" cy="64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0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4FE5F-5E95-044F-A49F-384636C7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1" y="0"/>
            <a:ext cx="1090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697AA-A417-CC4F-9F0D-37A3AF2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772"/>
            <a:ext cx="12192000" cy="60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6AEDA-0211-A441-B4D6-E7E48BF6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70108-16CA-1F42-8D8A-0BA7E54C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064"/>
            <a:ext cx="12192000" cy="56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37A93-F1A2-974B-9C5A-342C2D71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42"/>
            <a:ext cx="12192000" cy="64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A3579-D5C1-EE4B-867D-3076B7FE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69" y="0"/>
            <a:ext cx="8992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2B383-6322-B24C-8EF9-BAEC6ED0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0"/>
            <a:ext cx="8282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E5E32-1441-2D48-9DDD-6997AF58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59"/>
            <a:ext cx="12192000" cy="64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BDC0C-3FD3-6648-9E4D-592BB27D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813DD-2AB8-4445-818A-F1DD7127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48" y="0"/>
            <a:ext cx="821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2CF35-E9DA-0145-8F2C-C36C0A0A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48" y="0"/>
            <a:ext cx="8217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Masha Gubenko</dc:creator>
  <cp:lastModifiedBy>Masha Gubenko</cp:lastModifiedBy>
  <cp:revision>1</cp:revision>
  <dcterms:created xsi:type="dcterms:W3CDTF">2019-10-25T14:42:24Z</dcterms:created>
  <dcterms:modified xsi:type="dcterms:W3CDTF">2019-10-25T14:46:20Z</dcterms:modified>
</cp:coreProperties>
</file>