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d15e03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d15e03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d15e0388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d15e0388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d15e0388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d15e0388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cfee0e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cfee0e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prediction accuracy is high, it means the features we used for prediction actually has a strong correlation with construction phase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0648a5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0648a5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cfee0e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cfee0e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cfee0e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cfee0e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0648a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0648a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0648a5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0648a5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cfee0e7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cfee0e7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fee0e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fee0e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cfee0e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cfee0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fee0e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cfee0e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d15e038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d15e038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Lujia Deng, Masha Gubenko, Luwei Lei, Miao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550"/>
            <a:ext cx="8520601" cy="12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403400" y="2413025"/>
            <a:ext cx="7600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Phase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Abandonment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Early Construction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Non-abandonment  (Early Construction+Drilling)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74500" y="1641625"/>
            <a:ext cx="1287900" cy="43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248975" y="1641625"/>
            <a:ext cx="1287900" cy="43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973475" y="1641625"/>
            <a:ext cx="1415100" cy="43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4685575" y="1641625"/>
            <a:ext cx="1287900" cy="43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403400" y="3730325"/>
            <a:ext cx="79860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Comparison: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Abandonment vs Non-abandonment (overall &amp; by families)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Abandonment vs Early Construction (overall &amp; by families)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0" y="306950"/>
            <a:ext cx="6596801" cy="24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5" y="2650350"/>
            <a:ext cx="6537651" cy="2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61400"/>
            <a:ext cx="4527599" cy="330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376" y="325950"/>
            <a:ext cx="5310500" cy="4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62" name="Google Shape;162;p25"/>
          <p:cNvSpPr txBox="1"/>
          <p:nvPr>
            <p:ph idx="4294967295" type="body"/>
          </p:nvPr>
        </p:nvSpPr>
        <p:spPr>
          <a:xfrm>
            <a:off x="552737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1, 3, 5, 4, 2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88" y="1827425"/>
            <a:ext cx="1787975" cy="12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675" y="1723550"/>
            <a:ext cx="5704749" cy="31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75" y="3260350"/>
            <a:ext cx="3125000" cy="1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973400"/>
            <a:ext cx="4200525" cy="25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425" y="1828800"/>
            <a:ext cx="4079383" cy="25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Occupancy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 heatmap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Problem Statement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Data Overview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Methodologies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T-test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PCA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Random Forest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Future 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&amp;</a:t>
            </a:r>
            <a:r>
              <a:rPr lang="en"/>
              <a:t> Objective</a:t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11700" y="1152475"/>
            <a:ext cx="47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Varied responses to impacts of natural gas exploration by an amphibian assemblage in a pre-montane Amazonian forest in Peru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Goal: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Does amphibian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1) species composition,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2) abundance of individuals and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3) size distribution of individuals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change with distance from the platform and phase of construction/operation of the gas drilling well?</a:t>
            </a:r>
            <a:endParaRPr sz="14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42" y="378600"/>
            <a:ext cx="3259682" cy="4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11700" y="1152475"/>
            <a:ext cx="46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op data anal - Morona BMAP.xlsx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Fecha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date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Phase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early construction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LC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late construction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during drilling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reinjection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abandon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People in PAD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# of people at camp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 worked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# of hours worked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Operational Equipment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# of heavy machines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N° Horas de impacto de lluvia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# time of rain, no human activity, less noise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Fuel use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fuel use (value may be inaccurate at early stages)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N° de vuelos de helicoptero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# of helicopters, loud noise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90950" y="1152475"/>
            <a:ext cx="456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raw data for Andres - Morona BMAP.xlsx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Environmental data from 2014 ~ 2016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Composition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sheet variables: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 Inicio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start time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 Final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end time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 del encuentro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time of encounter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Percha (m)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location (high/low)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Percha tipo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location type (eg. on the floor, in the tree, etc.)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Comportamiento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behavior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Masa (g)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mass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SVL (mm)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length from nose to vent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Cola (mm)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tail length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Codigo foto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photo code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Codigo voucher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whether captured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Char char="●"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Spanish attributes → English attributes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three datasets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Dates format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 columns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S_hour / S_people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 &amp; Long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</a:t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311700" y="1017725"/>
            <a:ext cx="85206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Positive correlation between a number of attributes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43125"/>
            <a:ext cx="4024474" cy="35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576" y="1443600"/>
            <a:ext cx="4023360" cy="352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(Cont’d)</a:t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311700" y="1152475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variance in body length and mass during late construction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1475"/>
            <a:ext cx="4419600" cy="3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3825"/>
            <a:ext cx="4416552" cy="320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(Cont’d)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8975"/>
            <a:ext cx="4005972" cy="31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00" y="1421263"/>
            <a:ext cx="4832949" cy="310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</a:t>
            </a:r>
            <a:endParaRPr/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560600" y="1111550"/>
            <a:ext cx="32265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Features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Family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Body length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Distance (location)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3201525" y="1111550"/>
            <a:ext cx="5379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Hypothesis:Is there any change for the species’ biological information in different phases (overall species or by family)?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