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62EFE-1646-6A40-841B-A640BEB154F7}" type="doc">
      <dgm:prSet loTypeId="urn:microsoft.com/office/officeart/2008/layout/CircleAccentTimeline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46A654-FC61-0441-82F0-CA4552EBACFF}">
      <dgm:prSet phldrT="[Text]"/>
      <dgm:spPr/>
      <dgm:t>
        <a:bodyPr/>
        <a:lstStyle/>
        <a:p>
          <a:r>
            <a:rPr lang="en-US" b="1" i="0" dirty="0"/>
            <a:t>31 Dec 2019</a:t>
          </a:r>
          <a:endParaRPr lang="en-US" dirty="0"/>
        </a:p>
      </dgm:t>
    </dgm:pt>
    <dgm:pt modelId="{32A941C4-C1DC-8E4D-979F-5D19DB7DBCFB}" type="parTrans" cxnId="{6F878904-59BA-8D4A-83DB-E188082F12AA}">
      <dgm:prSet/>
      <dgm:spPr/>
      <dgm:t>
        <a:bodyPr/>
        <a:lstStyle/>
        <a:p>
          <a:endParaRPr lang="en-US"/>
        </a:p>
      </dgm:t>
    </dgm:pt>
    <dgm:pt modelId="{67E9ADA6-AA88-B340-9C4C-6F6D4B2FD8EB}" type="sibTrans" cxnId="{6F878904-59BA-8D4A-83DB-E188082F12AA}">
      <dgm:prSet/>
      <dgm:spPr/>
      <dgm:t>
        <a:bodyPr/>
        <a:lstStyle/>
        <a:p>
          <a:endParaRPr lang="en-US"/>
        </a:p>
      </dgm:t>
    </dgm:pt>
    <dgm:pt modelId="{F3FC76A9-A653-BB49-963C-876D2B2F1B82}">
      <dgm:prSet phldrT="[Text]"/>
      <dgm:spPr/>
      <dgm:t>
        <a:bodyPr/>
        <a:lstStyle/>
        <a:p>
          <a:r>
            <a:rPr lang="en-US" dirty="0"/>
            <a:t>A cluster of cases of pneumonia </a:t>
          </a:r>
          <a:r>
            <a:rPr lang="en-US" altLang="zh-CN" dirty="0"/>
            <a:t>was</a:t>
          </a:r>
          <a:r>
            <a:rPr lang="zh-CN" altLang="en-US" dirty="0"/>
            <a:t> </a:t>
          </a:r>
          <a:r>
            <a:rPr lang="en-US" altLang="zh-CN" dirty="0"/>
            <a:t>reported</a:t>
          </a:r>
          <a:r>
            <a:rPr lang="zh-CN" altLang="en-US" dirty="0"/>
            <a:t> </a:t>
          </a:r>
          <a:r>
            <a:rPr lang="en-US" altLang="zh-CN" dirty="0"/>
            <a:t>from</a:t>
          </a:r>
          <a:r>
            <a:rPr lang="zh-CN" altLang="en-US" dirty="0"/>
            <a:t> </a:t>
          </a:r>
          <a:r>
            <a:rPr lang="en-US" dirty="0"/>
            <a:t>Wuhan,</a:t>
          </a:r>
          <a:r>
            <a:rPr lang="en-US" b="0" i="0" dirty="0"/>
            <a:t> Hubei Province</a:t>
          </a:r>
          <a:r>
            <a:rPr lang="en-US" altLang="zh-CN" b="0" i="0" dirty="0"/>
            <a:t>,</a:t>
          </a:r>
          <a:r>
            <a:rPr lang="zh-CN" altLang="en-US" b="0" i="0" dirty="0"/>
            <a:t> </a:t>
          </a:r>
          <a:r>
            <a:rPr lang="en-US" altLang="zh-CN" b="0" i="0" dirty="0"/>
            <a:t>China</a:t>
          </a:r>
          <a:r>
            <a:rPr lang="en-US" b="0" i="0" dirty="0"/>
            <a:t>.</a:t>
          </a:r>
          <a:endParaRPr lang="en-US" dirty="0"/>
        </a:p>
      </dgm:t>
    </dgm:pt>
    <dgm:pt modelId="{DDB12D65-C0C0-164A-A5D7-7A39AF0589F6}" type="parTrans" cxnId="{583F1DBA-AC6C-384D-8E8B-B4999B63FC8C}">
      <dgm:prSet/>
      <dgm:spPr/>
      <dgm:t>
        <a:bodyPr/>
        <a:lstStyle/>
        <a:p>
          <a:endParaRPr lang="en-US"/>
        </a:p>
      </dgm:t>
    </dgm:pt>
    <dgm:pt modelId="{4EEEE124-E2FA-0748-9420-AF81706B4234}" type="sibTrans" cxnId="{583F1DBA-AC6C-384D-8E8B-B4999B63FC8C}">
      <dgm:prSet/>
      <dgm:spPr/>
      <dgm:t>
        <a:bodyPr/>
        <a:lstStyle/>
        <a:p>
          <a:endParaRPr lang="en-US"/>
        </a:p>
      </dgm:t>
    </dgm:pt>
    <dgm:pt modelId="{7128F182-9ED5-7D4E-94F6-34BA54BB472B}">
      <dgm:prSet phldrT="[Text]"/>
      <dgm:spPr/>
      <dgm:t>
        <a:bodyPr/>
        <a:lstStyle/>
        <a:p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new</a:t>
          </a:r>
          <a:r>
            <a:rPr lang="zh-CN" altLang="en-US" dirty="0"/>
            <a:t> </a:t>
          </a:r>
          <a:r>
            <a:rPr lang="en-US" altLang="zh-CN" dirty="0"/>
            <a:t>coronavirus</a:t>
          </a:r>
          <a:r>
            <a:rPr lang="zh-CN" altLang="en-US" dirty="0"/>
            <a:t> </a:t>
          </a:r>
          <a:r>
            <a:rPr lang="en-US" altLang="zh-CN" dirty="0"/>
            <a:t>was</a:t>
          </a:r>
          <a:r>
            <a:rPr lang="zh-CN" altLang="en-US" dirty="0"/>
            <a:t> </a:t>
          </a:r>
          <a:r>
            <a:rPr lang="en-US" altLang="zh-CN" dirty="0"/>
            <a:t>identified.</a:t>
          </a:r>
          <a:endParaRPr lang="en-US" dirty="0"/>
        </a:p>
      </dgm:t>
    </dgm:pt>
    <dgm:pt modelId="{D8F11793-7959-D147-838E-1C47EA4D1D78}" type="parTrans" cxnId="{55D1D8AC-1618-2343-8F57-A5AF61DF2B00}">
      <dgm:prSet/>
      <dgm:spPr/>
      <dgm:t>
        <a:bodyPr/>
        <a:lstStyle/>
        <a:p>
          <a:endParaRPr lang="en-US"/>
        </a:p>
      </dgm:t>
    </dgm:pt>
    <dgm:pt modelId="{E3736811-1AEA-6A4A-A975-D11454076EF5}" type="sibTrans" cxnId="{55D1D8AC-1618-2343-8F57-A5AF61DF2B00}">
      <dgm:prSet/>
      <dgm:spPr/>
      <dgm:t>
        <a:bodyPr/>
        <a:lstStyle/>
        <a:p>
          <a:endParaRPr lang="en-US"/>
        </a:p>
      </dgm:t>
    </dgm:pt>
    <dgm:pt modelId="{82BF362D-9B4C-B948-8091-A82DB1362A68}">
      <dgm:prSet phldrT="[Text]"/>
      <dgm:spPr/>
      <dgm:t>
        <a:bodyPr/>
        <a:lstStyle/>
        <a:p>
          <a:r>
            <a:rPr lang="en-US" b="1" i="0" dirty="0"/>
            <a:t>1 January 2020</a:t>
          </a:r>
          <a:endParaRPr lang="en-US" dirty="0"/>
        </a:p>
      </dgm:t>
    </dgm:pt>
    <dgm:pt modelId="{9D7D3DC0-4CAC-0944-B57C-3D10677E56A6}" type="parTrans" cxnId="{36F6E84C-5834-B347-94A5-CB0C1A6AB5C8}">
      <dgm:prSet/>
      <dgm:spPr/>
      <dgm:t>
        <a:bodyPr/>
        <a:lstStyle/>
        <a:p>
          <a:endParaRPr lang="en-US"/>
        </a:p>
      </dgm:t>
    </dgm:pt>
    <dgm:pt modelId="{93406BAC-48AB-A244-A579-1B72BD083C84}" type="sibTrans" cxnId="{36F6E84C-5834-B347-94A5-CB0C1A6AB5C8}">
      <dgm:prSet/>
      <dgm:spPr/>
      <dgm:t>
        <a:bodyPr/>
        <a:lstStyle/>
        <a:p>
          <a:endParaRPr lang="en-US"/>
        </a:p>
      </dgm:t>
    </dgm:pt>
    <dgm:pt modelId="{C094B1F4-3165-FF4F-8C08-A12291A3E6DC}">
      <dgm:prSet phldrT="[Text]"/>
      <dgm:spPr/>
      <dgm:t>
        <a:bodyPr/>
        <a:lstStyle/>
        <a:p>
          <a:r>
            <a:rPr lang="en-US" altLang="zh-CN" dirty="0"/>
            <a:t>WHO</a:t>
          </a:r>
          <a:r>
            <a:rPr lang="zh-CN" altLang="en-US" dirty="0"/>
            <a:t> </a:t>
          </a:r>
          <a:r>
            <a:rPr lang="en-US" altLang="zh-CN" dirty="0"/>
            <a:t>issued</a:t>
          </a:r>
          <a:r>
            <a:rPr lang="zh-CN" altLang="en-US" dirty="0"/>
            <a:t> </a:t>
          </a:r>
          <a:r>
            <a:rPr lang="en-US" altLang="zh-CN" dirty="0"/>
            <a:t>emergency</a:t>
          </a:r>
          <a:r>
            <a:rPr lang="zh-CN" altLang="en-US" dirty="0"/>
            <a:t> </a:t>
          </a:r>
          <a:r>
            <a:rPr lang="en-US" altLang="zh-CN" dirty="0"/>
            <a:t>declarations</a:t>
          </a:r>
          <a:r>
            <a:rPr lang="zh-CN" altLang="en-US" dirty="0"/>
            <a:t> </a:t>
          </a:r>
          <a:r>
            <a:rPr lang="en-US" altLang="zh-CN" dirty="0"/>
            <a:t>for</a:t>
          </a:r>
          <a:r>
            <a:rPr lang="zh-CN" altLang="en-US" dirty="0"/>
            <a:t> </a:t>
          </a:r>
          <a:r>
            <a:rPr lang="en-US" altLang="zh-CN" dirty="0"/>
            <a:t>dealing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 </a:t>
          </a:r>
          <a:r>
            <a:rPr lang="en-US" altLang="zh-CN" dirty="0"/>
            <a:t>outbreak.</a:t>
          </a:r>
          <a:r>
            <a:rPr lang="zh-CN" altLang="en-US" dirty="0"/>
            <a:t> </a:t>
          </a:r>
          <a:endParaRPr lang="en-US" dirty="0"/>
        </a:p>
      </dgm:t>
    </dgm:pt>
    <dgm:pt modelId="{D6587519-05B0-4B43-9EA7-A6D511611EDF}" type="parTrans" cxnId="{E5CCD18D-0F50-9444-9350-AD75950FEBCF}">
      <dgm:prSet/>
      <dgm:spPr/>
      <dgm:t>
        <a:bodyPr/>
        <a:lstStyle/>
        <a:p>
          <a:endParaRPr lang="en-US"/>
        </a:p>
      </dgm:t>
    </dgm:pt>
    <dgm:pt modelId="{DF8A3CAE-9E7A-2149-B749-B28D5054F483}" type="sibTrans" cxnId="{E5CCD18D-0F50-9444-9350-AD75950FEBCF}">
      <dgm:prSet/>
      <dgm:spPr/>
      <dgm:t>
        <a:bodyPr/>
        <a:lstStyle/>
        <a:p>
          <a:endParaRPr lang="en-US"/>
        </a:p>
      </dgm:t>
    </dgm:pt>
    <dgm:pt modelId="{5B9E45EF-8A75-2841-9384-779711706A10}">
      <dgm:prSet phldrT="[Text]"/>
      <dgm:spPr/>
      <dgm:t>
        <a:bodyPr/>
        <a:lstStyle/>
        <a:p>
          <a:r>
            <a:rPr lang="en-US" b="1" i="0" dirty="0"/>
            <a:t>4  January 2020</a:t>
          </a:r>
          <a:endParaRPr lang="en-US" dirty="0"/>
        </a:p>
      </dgm:t>
    </dgm:pt>
    <dgm:pt modelId="{75F5AEE8-64EE-EC43-A23A-CB96619AA092}" type="parTrans" cxnId="{663863C9-5F0B-344D-A1DB-27267A936B0B}">
      <dgm:prSet/>
      <dgm:spPr/>
      <dgm:t>
        <a:bodyPr/>
        <a:lstStyle/>
        <a:p>
          <a:endParaRPr lang="en-US"/>
        </a:p>
      </dgm:t>
    </dgm:pt>
    <dgm:pt modelId="{500EE13C-3EFD-364A-BD47-FF5A309253CB}" type="sibTrans" cxnId="{663863C9-5F0B-344D-A1DB-27267A936B0B}">
      <dgm:prSet/>
      <dgm:spPr/>
      <dgm:t>
        <a:bodyPr/>
        <a:lstStyle/>
        <a:p>
          <a:endParaRPr lang="en-US"/>
        </a:p>
      </dgm:t>
    </dgm:pt>
    <dgm:pt modelId="{D5F9160A-09F8-F047-8DBA-4DC788954CD6}">
      <dgm:prSet/>
      <dgm:spPr/>
      <dgm:t>
        <a:bodyPr/>
        <a:lstStyle/>
        <a:p>
          <a:r>
            <a:rPr lang="en-US" b="1" i="0" dirty="0"/>
            <a:t>10 January 2020</a:t>
          </a:r>
          <a:endParaRPr lang="en-US" dirty="0"/>
        </a:p>
      </dgm:t>
    </dgm:pt>
    <dgm:pt modelId="{6AF9F916-65AE-9243-8FA6-D167CB9C93F5}" type="parTrans" cxnId="{0026DDA1-FAA8-B34D-8453-AEF5DF679E4F}">
      <dgm:prSet/>
      <dgm:spPr/>
      <dgm:t>
        <a:bodyPr/>
        <a:lstStyle/>
        <a:p>
          <a:endParaRPr lang="en-US"/>
        </a:p>
      </dgm:t>
    </dgm:pt>
    <dgm:pt modelId="{99743AF0-8328-D74D-BFED-0C5811E1D2E1}" type="sibTrans" cxnId="{0026DDA1-FAA8-B34D-8453-AEF5DF679E4F}">
      <dgm:prSet/>
      <dgm:spPr/>
      <dgm:t>
        <a:bodyPr/>
        <a:lstStyle/>
        <a:p>
          <a:endParaRPr lang="en-US"/>
        </a:p>
      </dgm:t>
    </dgm:pt>
    <dgm:pt modelId="{8F41C9DB-40BB-EC48-9A06-4905782487E6}">
      <dgm:prSet/>
      <dgm:spPr/>
      <dgm:t>
        <a:bodyPr/>
        <a:lstStyle/>
        <a:p>
          <a:r>
            <a:rPr lang="en-US" altLang="zh-CN" dirty="0"/>
            <a:t>WHO</a:t>
          </a:r>
          <a:r>
            <a:rPr lang="zh-CN" altLang="en-US" dirty="0"/>
            <a:t> </a:t>
          </a:r>
          <a:r>
            <a:rPr lang="en-US" altLang="zh-CN" dirty="0"/>
            <a:t>informed</a:t>
          </a:r>
          <a:r>
            <a:rPr lang="zh-CN" altLang="en-US" dirty="0"/>
            <a:t> </a:t>
          </a:r>
          <a:r>
            <a:rPr lang="en-US" altLang="zh-CN" dirty="0"/>
            <a:t>social</a:t>
          </a:r>
          <a:r>
            <a:rPr lang="zh-CN" altLang="en-US" dirty="0"/>
            <a:t> </a:t>
          </a:r>
          <a:r>
            <a:rPr lang="en-US" altLang="zh-CN" dirty="0"/>
            <a:t>media</a:t>
          </a:r>
          <a:r>
            <a:rPr lang="zh-CN" altLang="en-US" dirty="0"/>
            <a:t> </a:t>
          </a:r>
          <a:r>
            <a:rPr lang="en-US" altLang="zh-CN" dirty="0"/>
            <a:t>about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cases</a:t>
          </a:r>
          <a:r>
            <a:rPr lang="zh-CN" altLang="en-US" dirty="0"/>
            <a:t> </a:t>
          </a:r>
          <a:r>
            <a:rPr lang="en-US" altLang="zh-CN" dirty="0"/>
            <a:t>reported</a:t>
          </a:r>
          <a:r>
            <a:rPr lang="zh-CN" altLang="en-US" dirty="0"/>
            <a:t> </a:t>
          </a:r>
          <a:r>
            <a:rPr lang="en-US" altLang="zh-CN" dirty="0"/>
            <a:t>by</a:t>
          </a:r>
          <a:r>
            <a:rPr lang="zh-CN" altLang="en-US" dirty="0"/>
            <a:t> </a:t>
          </a:r>
          <a:r>
            <a:rPr lang="en-US" altLang="zh-CN" dirty="0"/>
            <a:t>Wuhan,</a:t>
          </a:r>
          <a:r>
            <a:rPr lang="zh-CN" altLang="en-US" dirty="0"/>
            <a:t> </a:t>
          </a:r>
          <a:r>
            <a:rPr lang="en-US" altLang="zh-CN" dirty="0"/>
            <a:t>China.</a:t>
          </a:r>
          <a:endParaRPr lang="en-US" dirty="0"/>
        </a:p>
      </dgm:t>
    </dgm:pt>
    <dgm:pt modelId="{ED854609-2CC8-C94E-9EEE-72895B67608C}" type="parTrans" cxnId="{3A676A66-4EFF-F645-93B9-9FE0A0999545}">
      <dgm:prSet/>
      <dgm:spPr/>
      <dgm:t>
        <a:bodyPr/>
        <a:lstStyle/>
        <a:p>
          <a:endParaRPr lang="en-US"/>
        </a:p>
      </dgm:t>
    </dgm:pt>
    <dgm:pt modelId="{6A3E6F0D-6BAA-D547-954B-A47F145D6D4E}" type="sibTrans" cxnId="{3A676A66-4EFF-F645-93B9-9FE0A0999545}">
      <dgm:prSet/>
      <dgm:spPr/>
      <dgm:t>
        <a:bodyPr/>
        <a:lstStyle/>
        <a:p>
          <a:endParaRPr lang="en-US"/>
        </a:p>
      </dgm:t>
    </dgm:pt>
    <dgm:pt modelId="{DD2133E2-96EF-F04E-9400-9FFAFF4A66C5}">
      <dgm:prSet/>
      <dgm:spPr/>
      <dgm:t>
        <a:bodyPr/>
        <a:lstStyle/>
        <a:p>
          <a:r>
            <a:rPr lang="en-US" altLang="zh-CN" dirty="0"/>
            <a:t>WHO</a:t>
          </a:r>
          <a:r>
            <a:rPr lang="zh-CN" altLang="en-US" dirty="0"/>
            <a:t> </a:t>
          </a:r>
          <a:r>
            <a:rPr lang="en-US" altLang="zh-CN" dirty="0"/>
            <a:t>issued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shared</a:t>
          </a:r>
          <a:r>
            <a:rPr lang="zh-CN" altLang="en-US" dirty="0"/>
            <a:t> </a:t>
          </a:r>
          <a:r>
            <a:rPr lang="en-US" altLang="zh-CN" dirty="0"/>
            <a:t>technical</a:t>
          </a:r>
          <a:r>
            <a:rPr lang="zh-CN" altLang="en-US" dirty="0"/>
            <a:t> </a:t>
          </a:r>
          <a:r>
            <a:rPr lang="en-US" altLang="zh-CN" dirty="0"/>
            <a:t>guidance</a:t>
          </a:r>
          <a:r>
            <a:rPr lang="zh-CN" altLang="en-US" dirty="0"/>
            <a:t> </a:t>
          </a:r>
          <a:r>
            <a:rPr lang="en-US" altLang="zh-CN" dirty="0"/>
            <a:t>online.</a:t>
          </a:r>
          <a:endParaRPr lang="en-US" dirty="0"/>
        </a:p>
      </dgm:t>
    </dgm:pt>
    <dgm:pt modelId="{1692BA80-329E-254A-B671-F74E6D6F5D9B}" type="parTrans" cxnId="{178F9151-6305-0D49-9DD1-B3CC65C63ADF}">
      <dgm:prSet/>
      <dgm:spPr/>
      <dgm:t>
        <a:bodyPr/>
        <a:lstStyle/>
        <a:p>
          <a:endParaRPr lang="en-US"/>
        </a:p>
      </dgm:t>
    </dgm:pt>
    <dgm:pt modelId="{AB829412-46B8-CD4B-9126-44CF8D73E417}" type="sibTrans" cxnId="{178F9151-6305-0D49-9DD1-B3CC65C63ADF}">
      <dgm:prSet/>
      <dgm:spPr/>
      <dgm:t>
        <a:bodyPr/>
        <a:lstStyle/>
        <a:p>
          <a:endParaRPr lang="en-US"/>
        </a:p>
      </dgm:t>
    </dgm:pt>
    <dgm:pt modelId="{B16137DF-7C7F-9E43-BB74-31A19D9A1BD6}">
      <dgm:prSet/>
      <dgm:spPr/>
      <dgm:t>
        <a:bodyPr/>
        <a:lstStyle/>
        <a:p>
          <a:r>
            <a:rPr lang="en-US" b="1" i="0" dirty="0"/>
            <a:t>12 January 2020</a:t>
          </a:r>
          <a:endParaRPr lang="en-US" dirty="0"/>
        </a:p>
      </dgm:t>
    </dgm:pt>
    <dgm:pt modelId="{6EB93843-2D93-3A4D-BE5E-3E636E8E835B}" type="parTrans" cxnId="{9FDCB5F1-A17A-014E-8F40-FA8E315F984E}">
      <dgm:prSet/>
      <dgm:spPr/>
      <dgm:t>
        <a:bodyPr/>
        <a:lstStyle/>
        <a:p>
          <a:endParaRPr lang="en-US"/>
        </a:p>
      </dgm:t>
    </dgm:pt>
    <dgm:pt modelId="{AAB825EF-8C1C-054C-8454-BE9F50585592}" type="sibTrans" cxnId="{9FDCB5F1-A17A-014E-8F40-FA8E315F984E}">
      <dgm:prSet/>
      <dgm:spPr/>
      <dgm:t>
        <a:bodyPr/>
        <a:lstStyle/>
        <a:p>
          <a:endParaRPr lang="en-US"/>
        </a:p>
      </dgm:t>
    </dgm:pt>
    <dgm:pt modelId="{2B3412C0-D614-5348-AC68-2784A94BEC03}">
      <dgm:prSet/>
      <dgm:spPr/>
      <dgm:t>
        <a:bodyPr/>
        <a:lstStyle/>
        <a:p>
          <a:r>
            <a:rPr lang="en-US" altLang="zh-CN" dirty="0"/>
            <a:t>China</a:t>
          </a:r>
          <a:r>
            <a:rPr lang="zh-CN" altLang="en-US" dirty="0"/>
            <a:t> </a:t>
          </a:r>
          <a:r>
            <a:rPr lang="en-US" altLang="zh-CN" dirty="0"/>
            <a:t>share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genetic</a:t>
          </a:r>
          <a:r>
            <a:rPr lang="zh-CN" altLang="en-US" dirty="0"/>
            <a:t> </a:t>
          </a:r>
          <a:r>
            <a:rPr lang="en-US" altLang="zh-CN" dirty="0"/>
            <a:t>sequence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COVID-19</a:t>
          </a:r>
          <a:r>
            <a:rPr lang="zh-CN" altLang="en-US" dirty="0"/>
            <a:t> </a:t>
          </a:r>
          <a:r>
            <a:rPr lang="en-US" altLang="zh-CN" dirty="0"/>
            <a:t>globally.</a:t>
          </a:r>
          <a:endParaRPr lang="en-US" dirty="0"/>
        </a:p>
      </dgm:t>
    </dgm:pt>
    <dgm:pt modelId="{A927A42D-8948-9647-9CCD-EB2C9AFAF820}" type="parTrans" cxnId="{DF7253EA-EA7E-E14E-895F-8975B7B5901B}">
      <dgm:prSet/>
      <dgm:spPr/>
      <dgm:t>
        <a:bodyPr/>
        <a:lstStyle/>
        <a:p>
          <a:endParaRPr lang="en-US"/>
        </a:p>
      </dgm:t>
    </dgm:pt>
    <dgm:pt modelId="{E1F99422-3FBB-D745-ABC0-6FE66627DA77}" type="sibTrans" cxnId="{DF7253EA-EA7E-E14E-895F-8975B7B5901B}">
      <dgm:prSet/>
      <dgm:spPr/>
      <dgm:t>
        <a:bodyPr/>
        <a:lstStyle/>
        <a:p>
          <a:endParaRPr lang="en-US"/>
        </a:p>
      </dgm:t>
    </dgm:pt>
    <dgm:pt modelId="{50A5B407-084E-C44E-9F07-96E12A1C9713}">
      <dgm:prSet/>
      <dgm:spPr/>
      <dgm:t>
        <a:bodyPr/>
        <a:lstStyle/>
        <a:p>
          <a:r>
            <a:rPr lang="en-US" b="1" i="0" dirty="0"/>
            <a:t>13 January 2020</a:t>
          </a:r>
          <a:endParaRPr lang="en-US" dirty="0"/>
        </a:p>
      </dgm:t>
    </dgm:pt>
    <dgm:pt modelId="{85DE54B2-15AC-5F4D-9FD4-EF3EC91BC6F4}" type="parTrans" cxnId="{AE82E2C3-A54D-DE4C-853A-23E9D9DEABC1}">
      <dgm:prSet/>
      <dgm:spPr/>
      <dgm:t>
        <a:bodyPr/>
        <a:lstStyle/>
        <a:p>
          <a:endParaRPr lang="en-US"/>
        </a:p>
      </dgm:t>
    </dgm:pt>
    <dgm:pt modelId="{BD2DE7DF-2B61-C148-9E88-6AAA8175E631}" type="sibTrans" cxnId="{AE82E2C3-A54D-DE4C-853A-23E9D9DEABC1}">
      <dgm:prSet/>
      <dgm:spPr/>
      <dgm:t>
        <a:bodyPr/>
        <a:lstStyle/>
        <a:p>
          <a:endParaRPr lang="en-US"/>
        </a:p>
      </dgm:t>
    </dgm:pt>
    <dgm:pt modelId="{B9D0B95B-9C97-8249-BB4D-8A72C03DC67B}">
      <dgm:prSet/>
      <dgm:spPr/>
      <dgm:t>
        <a:bodyPr/>
        <a:lstStyle/>
        <a:p>
          <a:r>
            <a:rPr lang="en-US" altLang="zh-CN" dirty="0"/>
            <a:t>First</a:t>
          </a:r>
          <a:r>
            <a:rPr lang="zh-CN" altLang="en-US" dirty="0"/>
            <a:t> </a:t>
          </a:r>
          <a:r>
            <a:rPr lang="en-US" altLang="zh-CN" dirty="0"/>
            <a:t>case</a:t>
          </a:r>
          <a:r>
            <a:rPr lang="zh-CN" altLang="en-US" dirty="0"/>
            <a:t> </a:t>
          </a:r>
          <a:r>
            <a:rPr lang="en-US" altLang="zh-CN" dirty="0"/>
            <a:t>outside</a:t>
          </a:r>
          <a:r>
            <a:rPr lang="zh-CN" altLang="en-US" dirty="0"/>
            <a:t> </a:t>
          </a:r>
          <a:r>
            <a:rPr lang="en-US" altLang="zh-CN" dirty="0"/>
            <a:t>China</a:t>
          </a:r>
          <a:r>
            <a:rPr lang="zh-CN" altLang="en-US" dirty="0"/>
            <a:t> </a:t>
          </a:r>
          <a:r>
            <a:rPr lang="en-US" altLang="zh-CN" dirty="0"/>
            <a:t>was</a:t>
          </a:r>
          <a:r>
            <a:rPr lang="zh-CN" altLang="en-US" dirty="0"/>
            <a:t> </a:t>
          </a:r>
          <a:r>
            <a:rPr lang="en-US" altLang="zh-CN" dirty="0"/>
            <a:t>confirmed</a:t>
          </a:r>
          <a:r>
            <a:rPr lang="zh-CN" altLang="en-US" dirty="0"/>
            <a:t> </a:t>
          </a:r>
          <a:r>
            <a:rPr lang="en-US" altLang="zh-CN" dirty="0"/>
            <a:t>in</a:t>
          </a:r>
          <a:r>
            <a:rPr lang="zh-CN" altLang="en-US" dirty="0"/>
            <a:t> </a:t>
          </a:r>
          <a:r>
            <a:rPr lang="en-US" altLang="zh-CN" dirty="0"/>
            <a:t>Thailand.</a:t>
          </a:r>
          <a:endParaRPr lang="en-US" dirty="0"/>
        </a:p>
      </dgm:t>
    </dgm:pt>
    <dgm:pt modelId="{88830100-3106-F74E-9832-E19E8F7FFEE2}" type="parTrans" cxnId="{2D69EC8D-1E47-ED48-A0A6-F31D8C8FFA0A}">
      <dgm:prSet/>
      <dgm:spPr/>
      <dgm:t>
        <a:bodyPr/>
        <a:lstStyle/>
        <a:p>
          <a:endParaRPr lang="en-US"/>
        </a:p>
      </dgm:t>
    </dgm:pt>
    <dgm:pt modelId="{EC501454-2579-AD48-8063-114902B82057}" type="sibTrans" cxnId="{2D69EC8D-1E47-ED48-A0A6-F31D8C8FFA0A}">
      <dgm:prSet/>
      <dgm:spPr/>
      <dgm:t>
        <a:bodyPr/>
        <a:lstStyle/>
        <a:p>
          <a:endParaRPr lang="en-US"/>
        </a:p>
      </dgm:t>
    </dgm:pt>
    <dgm:pt modelId="{30A50639-ECE7-A149-9C81-F88EC0630B1A}">
      <dgm:prSet/>
      <dgm:spPr/>
      <dgm:t>
        <a:bodyPr/>
        <a:lstStyle/>
        <a:p>
          <a:endParaRPr lang="en-US"/>
        </a:p>
      </dgm:t>
    </dgm:pt>
    <dgm:pt modelId="{6AC571DB-081A-CC4D-8951-8EF7C4AD70D8}" type="parTrans" cxnId="{2E424375-A37B-FD4E-8AAA-B05F9F937FA5}">
      <dgm:prSet/>
      <dgm:spPr/>
      <dgm:t>
        <a:bodyPr/>
        <a:lstStyle/>
        <a:p>
          <a:endParaRPr lang="en-US"/>
        </a:p>
      </dgm:t>
    </dgm:pt>
    <dgm:pt modelId="{E2BAA769-14F1-9B42-BCA2-3549CB31A725}" type="sibTrans" cxnId="{2E424375-A37B-FD4E-8AAA-B05F9F937FA5}">
      <dgm:prSet/>
      <dgm:spPr/>
      <dgm:t>
        <a:bodyPr/>
        <a:lstStyle/>
        <a:p>
          <a:endParaRPr lang="en-US"/>
        </a:p>
      </dgm:t>
    </dgm:pt>
    <dgm:pt modelId="{45B44260-0C80-E449-A64D-A51FB47E28CA}" type="pres">
      <dgm:prSet presAssocID="{DA962EFE-1646-6A40-841B-A640BEB154F7}" presName="Name0" presStyleCnt="0">
        <dgm:presLayoutVars>
          <dgm:dir/>
        </dgm:presLayoutVars>
      </dgm:prSet>
      <dgm:spPr/>
    </dgm:pt>
    <dgm:pt modelId="{071E583B-F8F6-D24E-9815-38533913DFC7}" type="pres">
      <dgm:prSet presAssocID="{9C46A654-FC61-0441-82F0-CA4552EBACFF}" presName="parComposite" presStyleCnt="0"/>
      <dgm:spPr/>
    </dgm:pt>
    <dgm:pt modelId="{8245F348-B4FC-1240-8C0A-2DA2C61815BB}" type="pres">
      <dgm:prSet presAssocID="{9C46A654-FC61-0441-82F0-CA4552EBACFF}" presName="parBigCircle" presStyleLbl="node0" presStyleIdx="0" presStyleCnt="7"/>
      <dgm:spPr/>
    </dgm:pt>
    <dgm:pt modelId="{DC76D46B-37E5-C84B-AB4C-4842304C23AF}" type="pres">
      <dgm:prSet presAssocID="{9C46A654-FC61-0441-82F0-CA4552EBACFF}" presName="parTx" presStyleLbl="revTx" presStyleIdx="0" presStyleCnt="21"/>
      <dgm:spPr/>
    </dgm:pt>
    <dgm:pt modelId="{BB5B1E1B-989D-1642-B51F-134DD37C0A7A}" type="pres">
      <dgm:prSet presAssocID="{9C46A654-FC61-0441-82F0-CA4552EBACFF}" presName="bSpace" presStyleCnt="0"/>
      <dgm:spPr/>
    </dgm:pt>
    <dgm:pt modelId="{89DE431D-FB20-3143-8326-92C3C2FA4A32}" type="pres">
      <dgm:prSet presAssocID="{9C46A654-FC61-0441-82F0-CA4552EBACFF}" presName="parBackupNorm" presStyleCnt="0"/>
      <dgm:spPr/>
    </dgm:pt>
    <dgm:pt modelId="{98DDD4E7-3F39-9D4C-8C1A-494821268687}" type="pres">
      <dgm:prSet presAssocID="{67E9ADA6-AA88-B340-9C4C-6F6D4B2FD8EB}" presName="parSpace" presStyleCnt="0"/>
      <dgm:spPr/>
    </dgm:pt>
    <dgm:pt modelId="{6B247656-A401-4048-BD71-7A7BFFEC2338}" type="pres">
      <dgm:prSet presAssocID="{F3FC76A9-A653-BB49-963C-876D2B2F1B82}" presName="desBackupLeftNorm" presStyleCnt="0"/>
      <dgm:spPr/>
    </dgm:pt>
    <dgm:pt modelId="{08753241-F5E5-8043-9D95-FF5788734624}" type="pres">
      <dgm:prSet presAssocID="{F3FC76A9-A653-BB49-963C-876D2B2F1B82}" presName="desComposite" presStyleCnt="0"/>
      <dgm:spPr/>
    </dgm:pt>
    <dgm:pt modelId="{FCFA390B-307C-2E4F-8C4B-5ADD3A8354E2}" type="pres">
      <dgm:prSet presAssocID="{F3FC76A9-A653-BB49-963C-876D2B2F1B82}" presName="desCircle" presStyleLbl="node1" presStyleIdx="0" presStyleCnt="7"/>
      <dgm:spPr/>
    </dgm:pt>
    <dgm:pt modelId="{A7CCC59D-068A-604C-8CEB-6FAE3A54B012}" type="pres">
      <dgm:prSet presAssocID="{F3FC76A9-A653-BB49-963C-876D2B2F1B82}" presName="chTx" presStyleLbl="revTx" presStyleIdx="1" presStyleCnt="21"/>
      <dgm:spPr/>
    </dgm:pt>
    <dgm:pt modelId="{6146FD03-97F7-5140-8406-5CCFA929BC67}" type="pres">
      <dgm:prSet presAssocID="{F3FC76A9-A653-BB49-963C-876D2B2F1B82}" presName="desTx" presStyleLbl="revTx" presStyleIdx="2" presStyleCnt="21">
        <dgm:presLayoutVars>
          <dgm:bulletEnabled val="1"/>
        </dgm:presLayoutVars>
      </dgm:prSet>
      <dgm:spPr/>
    </dgm:pt>
    <dgm:pt modelId="{6CCBCED1-AAC1-AA44-A067-A05F7D31EB56}" type="pres">
      <dgm:prSet presAssocID="{F3FC76A9-A653-BB49-963C-876D2B2F1B82}" presName="desBackupRightNorm" presStyleCnt="0"/>
      <dgm:spPr/>
    </dgm:pt>
    <dgm:pt modelId="{65C7EB2A-1FAF-7B45-8682-9A1F42D64F3F}" type="pres">
      <dgm:prSet presAssocID="{4EEEE124-E2FA-0748-9420-AF81706B4234}" presName="desSpace" presStyleCnt="0"/>
      <dgm:spPr/>
    </dgm:pt>
    <dgm:pt modelId="{720AFFF1-541E-CF4E-A87F-1BEFCE26A570}" type="pres">
      <dgm:prSet presAssocID="{7128F182-9ED5-7D4E-94F6-34BA54BB472B}" presName="desBackupLeftNorm" presStyleCnt="0"/>
      <dgm:spPr/>
    </dgm:pt>
    <dgm:pt modelId="{3E0F0096-FEA1-3F48-9316-095A74B57D18}" type="pres">
      <dgm:prSet presAssocID="{7128F182-9ED5-7D4E-94F6-34BA54BB472B}" presName="desComposite" presStyleCnt="0"/>
      <dgm:spPr/>
    </dgm:pt>
    <dgm:pt modelId="{7B3B0FCE-BE60-1F4A-82DF-0E3E2BF043F9}" type="pres">
      <dgm:prSet presAssocID="{7128F182-9ED5-7D4E-94F6-34BA54BB472B}" presName="desCircle" presStyleLbl="node1" presStyleIdx="1" presStyleCnt="7"/>
      <dgm:spPr/>
    </dgm:pt>
    <dgm:pt modelId="{47D59CD9-84F2-8646-80E5-7E0A8BD7CE2F}" type="pres">
      <dgm:prSet presAssocID="{7128F182-9ED5-7D4E-94F6-34BA54BB472B}" presName="chTx" presStyleLbl="revTx" presStyleIdx="3" presStyleCnt="21"/>
      <dgm:spPr/>
    </dgm:pt>
    <dgm:pt modelId="{57F9DEC8-B608-4C48-BCDD-5BC9B27F04D9}" type="pres">
      <dgm:prSet presAssocID="{7128F182-9ED5-7D4E-94F6-34BA54BB472B}" presName="desTx" presStyleLbl="revTx" presStyleIdx="4" presStyleCnt="21">
        <dgm:presLayoutVars>
          <dgm:bulletEnabled val="1"/>
        </dgm:presLayoutVars>
      </dgm:prSet>
      <dgm:spPr/>
    </dgm:pt>
    <dgm:pt modelId="{BC4AA57B-1A9C-6B44-A871-7C2A7961E636}" type="pres">
      <dgm:prSet presAssocID="{7128F182-9ED5-7D4E-94F6-34BA54BB472B}" presName="desBackupRightNorm" presStyleCnt="0"/>
      <dgm:spPr/>
    </dgm:pt>
    <dgm:pt modelId="{D34C1C06-BC3D-824E-8655-315B2926D1E6}" type="pres">
      <dgm:prSet presAssocID="{E3736811-1AEA-6A4A-A975-D11454076EF5}" presName="desSpace" presStyleCnt="0"/>
      <dgm:spPr/>
    </dgm:pt>
    <dgm:pt modelId="{8D0D954D-0C39-F64A-8EDB-5FAC88597123}" type="pres">
      <dgm:prSet presAssocID="{82BF362D-9B4C-B948-8091-A82DB1362A68}" presName="parComposite" presStyleCnt="0"/>
      <dgm:spPr/>
    </dgm:pt>
    <dgm:pt modelId="{4A697482-C517-054E-93C0-2DB83C93BCED}" type="pres">
      <dgm:prSet presAssocID="{82BF362D-9B4C-B948-8091-A82DB1362A68}" presName="parBigCircle" presStyleLbl="node0" presStyleIdx="1" presStyleCnt="7"/>
      <dgm:spPr/>
    </dgm:pt>
    <dgm:pt modelId="{59C7E074-3C07-F544-9E63-204E154BB6CD}" type="pres">
      <dgm:prSet presAssocID="{82BF362D-9B4C-B948-8091-A82DB1362A68}" presName="parTx" presStyleLbl="revTx" presStyleIdx="5" presStyleCnt="21"/>
      <dgm:spPr/>
    </dgm:pt>
    <dgm:pt modelId="{58EBB9F3-9A3F-0F4A-BFCB-E5C3C7A6DD86}" type="pres">
      <dgm:prSet presAssocID="{82BF362D-9B4C-B948-8091-A82DB1362A68}" presName="bSpace" presStyleCnt="0"/>
      <dgm:spPr/>
    </dgm:pt>
    <dgm:pt modelId="{5B575EA6-08FE-0947-8804-DA19D00DF049}" type="pres">
      <dgm:prSet presAssocID="{82BF362D-9B4C-B948-8091-A82DB1362A68}" presName="parBackupNorm" presStyleCnt="0"/>
      <dgm:spPr/>
    </dgm:pt>
    <dgm:pt modelId="{8383A003-26FD-4147-83DA-4CE69B8FE08D}" type="pres">
      <dgm:prSet presAssocID="{93406BAC-48AB-A244-A579-1B72BD083C84}" presName="parSpace" presStyleCnt="0"/>
      <dgm:spPr/>
    </dgm:pt>
    <dgm:pt modelId="{7033CF01-2B76-4840-80FA-543C84714C40}" type="pres">
      <dgm:prSet presAssocID="{C094B1F4-3165-FF4F-8C08-A12291A3E6DC}" presName="desBackupLeftNorm" presStyleCnt="0"/>
      <dgm:spPr/>
    </dgm:pt>
    <dgm:pt modelId="{F034A303-AEC2-3A40-A90B-4BAC352943D9}" type="pres">
      <dgm:prSet presAssocID="{C094B1F4-3165-FF4F-8C08-A12291A3E6DC}" presName="desComposite" presStyleCnt="0"/>
      <dgm:spPr/>
    </dgm:pt>
    <dgm:pt modelId="{099010B1-0E07-F34D-B821-B9C3CD22B143}" type="pres">
      <dgm:prSet presAssocID="{C094B1F4-3165-FF4F-8C08-A12291A3E6DC}" presName="desCircle" presStyleLbl="node1" presStyleIdx="2" presStyleCnt="7"/>
      <dgm:spPr/>
    </dgm:pt>
    <dgm:pt modelId="{767AE958-346F-1A45-9963-CB6D51B5A98E}" type="pres">
      <dgm:prSet presAssocID="{C094B1F4-3165-FF4F-8C08-A12291A3E6DC}" presName="chTx" presStyleLbl="revTx" presStyleIdx="6" presStyleCnt="21"/>
      <dgm:spPr/>
    </dgm:pt>
    <dgm:pt modelId="{558D5C87-BB9F-DB43-B335-B2DEA9AC7AEB}" type="pres">
      <dgm:prSet presAssocID="{C094B1F4-3165-FF4F-8C08-A12291A3E6DC}" presName="desTx" presStyleLbl="revTx" presStyleIdx="7" presStyleCnt="21">
        <dgm:presLayoutVars>
          <dgm:bulletEnabled val="1"/>
        </dgm:presLayoutVars>
      </dgm:prSet>
      <dgm:spPr/>
    </dgm:pt>
    <dgm:pt modelId="{D15127A1-2E05-EA40-819B-366F80CA4082}" type="pres">
      <dgm:prSet presAssocID="{C094B1F4-3165-FF4F-8C08-A12291A3E6DC}" presName="desBackupRightNorm" presStyleCnt="0"/>
      <dgm:spPr/>
    </dgm:pt>
    <dgm:pt modelId="{EB41DB4A-B933-5646-BB6D-2467EE984654}" type="pres">
      <dgm:prSet presAssocID="{DF8A3CAE-9E7A-2149-B749-B28D5054F483}" presName="desSpace" presStyleCnt="0"/>
      <dgm:spPr/>
    </dgm:pt>
    <dgm:pt modelId="{CE90E495-157C-7749-9CDF-3583E957A1F5}" type="pres">
      <dgm:prSet presAssocID="{5B9E45EF-8A75-2841-9384-779711706A10}" presName="parComposite" presStyleCnt="0"/>
      <dgm:spPr/>
    </dgm:pt>
    <dgm:pt modelId="{99B2BAE7-666E-454B-BCE3-B9082E974E63}" type="pres">
      <dgm:prSet presAssocID="{5B9E45EF-8A75-2841-9384-779711706A10}" presName="parBigCircle" presStyleLbl="node0" presStyleIdx="2" presStyleCnt="7"/>
      <dgm:spPr/>
    </dgm:pt>
    <dgm:pt modelId="{3A330A03-D2E9-5B43-9A3F-20FB51C90521}" type="pres">
      <dgm:prSet presAssocID="{5B9E45EF-8A75-2841-9384-779711706A10}" presName="parTx" presStyleLbl="revTx" presStyleIdx="8" presStyleCnt="21"/>
      <dgm:spPr/>
    </dgm:pt>
    <dgm:pt modelId="{CEC3788F-D3D5-D44E-8F37-ABA8DC340BD0}" type="pres">
      <dgm:prSet presAssocID="{5B9E45EF-8A75-2841-9384-779711706A10}" presName="bSpace" presStyleCnt="0"/>
      <dgm:spPr/>
    </dgm:pt>
    <dgm:pt modelId="{3A63DD04-1510-F744-A724-349D30DFFD02}" type="pres">
      <dgm:prSet presAssocID="{5B9E45EF-8A75-2841-9384-779711706A10}" presName="parBackupNorm" presStyleCnt="0"/>
      <dgm:spPr/>
    </dgm:pt>
    <dgm:pt modelId="{71BEA754-D0F4-5A48-9EC0-42357C6D46DA}" type="pres">
      <dgm:prSet presAssocID="{500EE13C-3EFD-364A-BD47-FF5A309253CB}" presName="parSpace" presStyleCnt="0"/>
      <dgm:spPr/>
    </dgm:pt>
    <dgm:pt modelId="{401029E2-B704-C94C-AFA5-396C99FC2AEF}" type="pres">
      <dgm:prSet presAssocID="{8F41C9DB-40BB-EC48-9A06-4905782487E6}" presName="desBackupLeftNorm" presStyleCnt="0"/>
      <dgm:spPr/>
    </dgm:pt>
    <dgm:pt modelId="{53804C86-307F-4440-A8E1-B00C4D5E7E81}" type="pres">
      <dgm:prSet presAssocID="{8F41C9DB-40BB-EC48-9A06-4905782487E6}" presName="desComposite" presStyleCnt="0"/>
      <dgm:spPr/>
    </dgm:pt>
    <dgm:pt modelId="{0025AB0F-E02C-DC4E-836E-DD45ACE0793F}" type="pres">
      <dgm:prSet presAssocID="{8F41C9DB-40BB-EC48-9A06-4905782487E6}" presName="desCircle" presStyleLbl="node1" presStyleIdx="3" presStyleCnt="7"/>
      <dgm:spPr/>
    </dgm:pt>
    <dgm:pt modelId="{72CF6CCF-B742-5F48-9E93-C5DC67DD112D}" type="pres">
      <dgm:prSet presAssocID="{8F41C9DB-40BB-EC48-9A06-4905782487E6}" presName="chTx" presStyleLbl="revTx" presStyleIdx="9" presStyleCnt="21"/>
      <dgm:spPr/>
    </dgm:pt>
    <dgm:pt modelId="{8FA49A71-1A6E-4844-8460-044920EBD6A0}" type="pres">
      <dgm:prSet presAssocID="{8F41C9DB-40BB-EC48-9A06-4905782487E6}" presName="desTx" presStyleLbl="revTx" presStyleIdx="10" presStyleCnt="21">
        <dgm:presLayoutVars>
          <dgm:bulletEnabled val="1"/>
        </dgm:presLayoutVars>
      </dgm:prSet>
      <dgm:spPr/>
    </dgm:pt>
    <dgm:pt modelId="{4AA3ACBE-5A65-BD43-8537-459DA4A30AD6}" type="pres">
      <dgm:prSet presAssocID="{8F41C9DB-40BB-EC48-9A06-4905782487E6}" presName="desBackupRightNorm" presStyleCnt="0"/>
      <dgm:spPr/>
    </dgm:pt>
    <dgm:pt modelId="{55712F1C-5BF9-6A4D-833D-A012E1689766}" type="pres">
      <dgm:prSet presAssocID="{6A3E6F0D-6BAA-D547-954B-A47F145D6D4E}" presName="desSpace" presStyleCnt="0"/>
      <dgm:spPr/>
    </dgm:pt>
    <dgm:pt modelId="{D99F39FE-1435-F247-A953-F194F4835439}" type="pres">
      <dgm:prSet presAssocID="{D5F9160A-09F8-F047-8DBA-4DC788954CD6}" presName="parComposite" presStyleCnt="0"/>
      <dgm:spPr/>
    </dgm:pt>
    <dgm:pt modelId="{63294F11-8AD7-F946-87C1-1395555242F3}" type="pres">
      <dgm:prSet presAssocID="{D5F9160A-09F8-F047-8DBA-4DC788954CD6}" presName="parBigCircle" presStyleLbl="node0" presStyleIdx="3" presStyleCnt="7"/>
      <dgm:spPr/>
    </dgm:pt>
    <dgm:pt modelId="{D7A39D2E-5023-CF40-B82E-BAB850E6C963}" type="pres">
      <dgm:prSet presAssocID="{D5F9160A-09F8-F047-8DBA-4DC788954CD6}" presName="parTx" presStyleLbl="revTx" presStyleIdx="11" presStyleCnt="21"/>
      <dgm:spPr/>
    </dgm:pt>
    <dgm:pt modelId="{E5312944-2CCF-FD48-B681-C4186F0E7808}" type="pres">
      <dgm:prSet presAssocID="{D5F9160A-09F8-F047-8DBA-4DC788954CD6}" presName="bSpace" presStyleCnt="0"/>
      <dgm:spPr/>
    </dgm:pt>
    <dgm:pt modelId="{491AD5F4-1771-0B49-83ED-761E428AFABB}" type="pres">
      <dgm:prSet presAssocID="{D5F9160A-09F8-F047-8DBA-4DC788954CD6}" presName="parBackupNorm" presStyleCnt="0"/>
      <dgm:spPr/>
    </dgm:pt>
    <dgm:pt modelId="{DA61ED57-FCBE-AC48-8C97-11FFFD08ED1F}" type="pres">
      <dgm:prSet presAssocID="{99743AF0-8328-D74D-BFED-0C5811E1D2E1}" presName="parSpace" presStyleCnt="0"/>
      <dgm:spPr/>
    </dgm:pt>
    <dgm:pt modelId="{1DC5844F-7F2E-2348-880F-96A00227B0BA}" type="pres">
      <dgm:prSet presAssocID="{DD2133E2-96EF-F04E-9400-9FFAFF4A66C5}" presName="desBackupLeftNorm" presStyleCnt="0"/>
      <dgm:spPr/>
    </dgm:pt>
    <dgm:pt modelId="{2E70FB0D-DEE5-0F46-952A-F7F23B91D6DF}" type="pres">
      <dgm:prSet presAssocID="{DD2133E2-96EF-F04E-9400-9FFAFF4A66C5}" presName="desComposite" presStyleCnt="0"/>
      <dgm:spPr/>
    </dgm:pt>
    <dgm:pt modelId="{608E41AC-6C25-2F4C-B58E-53FDB548562A}" type="pres">
      <dgm:prSet presAssocID="{DD2133E2-96EF-F04E-9400-9FFAFF4A66C5}" presName="desCircle" presStyleLbl="node1" presStyleIdx="4" presStyleCnt="7"/>
      <dgm:spPr/>
    </dgm:pt>
    <dgm:pt modelId="{84308BBB-185C-174B-BA40-EDA6DD2D0287}" type="pres">
      <dgm:prSet presAssocID="{DD2133E2-96EF-F04E-9400-9FFAFF4A66C5}" presName="chTx" presStyleLbl="revTx" presStyleIdx="12" presStyleCnt="21"/>
      <dgm:spPr/>
    </dgm:pt>
    <dgm:pt modelId="{499460E4-D518-8447-8982-790126885088}" type="pres">
      <dgm:prSet presAssocID="{DD2133E2-96EF-F04E-9400-9FFAFF4A66C5}" presName="desTx" presStyleLbl="revTx" presStyleIdx="13" presStyleCnt="21">
        <dgm:presLayoutVars>
          <dgm:bulletEnabled val="1"/>
        </dgm:presLayoutVars>
      </dgm:prSet>
      <dgm:spPr/>
    </dgm:pt>
    <dgm:pt modelId="{0A091CDF-06A6-F84A-A629-52241468B2B2}" type="pres">
      <dgm:prSet presAssocID="{DD2133E2-96EF-F04E-9400-9FFAFF4A66C5}" presName="desBackupRightNorm" presStyleCnt="0"/>
      <dgm:spPr/>
    </dgm:pt>
    <dgm:pt modelId="{BE669DFE-CF21-5D45-B75C-43500E06C0AC}" type="pres">
      <dgm:prSet presAssocID="{AB829412-46B8-CD4B-9126-44CF8D73E417}" presName="desSpace" presStyleCnt="0"/>
      <dgm:spPr/>
    </dgm:pt>
    <dgm:pt modelId="{DC1ACDBB-990D-9E45-AC35-A17DA9090A8A}" type="pres">
      <dgm:prSet presAssocID="{B16137DF-7C7F-9E43-BB74-31A19D9A1BD6}" presName="parComposite" presStyleCnt="0"/>
      <dgm:spPr/>
    </dgm:pt>
    <dgm:pt modelId="{57A26C62-8669-7F49-8C46-880B462DDAAF}" type="pres">
      <dgm:prSet presAssocID="{B16137DF-7C7F-9E43-BB74-31A19D9A1BD6}" presName="parBigCircle" presStyleLbl="node0" presStyleIdx="4" presStyleCnt="7"/>
      <dgm:spPr/>
    </dgm:pt>
    <dgm:pt modelId="{E3004153-5BAA-1544-9FEB-8C6865C124AF}" type="pres">
      <dgm:prSet presAssocID="{B16137DF-7C7F-9E43-BB74-31A19D9A1BD6}" presName="parTx" presStyleLbl="revTx" presStyleIdx="14" presStyleCnt="21"/>
      <dgm:spPr/>
    </dgm:pt>
    <dgm:pt modelId="{0619CBF5-ED6F-AD40-B53F-708AD23A41D0}" type="pres">
      <dgm:prSet presAssocID="{B16137DF-7C7F-9E43-BB74-31A19D9A1BD6}" presName="bSpace" presStyleCnt="0"/>
      <dgm:spPr/>
    </dgm:pt>
    <dgm:pt modelId="{E09DE210-BCE9-6248-997B-1FCB50383CDF}" type="pres">
      <dgm:prSet presAssocID="{B16137DF-7C7F-9E43-BB74-31A19D9A1BD6}" presName="parBackupNorm" presStyleCnt="0"/>
      <dgm:spPr/>
    </dgm:pt>
    <dgm:pt modelId="{68D318A5-12E9-984A-969F-F356AA22C6EA}" type="pres">
      <dgm:prSet presAssocID="{AAB825EF-8C1C-054C-8454-BE9F50585592}" presName="parSpace" presStyleCnt="0"/>
      <dgm:spPr/>
    </dgm:pt>
    <dgm:pt modelId="{CE386D39-027B-3C4B-A0D0-0670688DD491}" type="pres">
      <dgm:prSet presAssocID="{2B3412C0-D614-5348-AC68-2784A94BEC03}" presName="desBackupLeftNorm" presStyleCnt="0"/>
      <dgm:spPr/>
    </dgm:pt>
    <dgm:pt modelId="{5F84E7DC-CF68-0B45-A8A4-F8CC9729BAF1}" type="pres">
      <dgm:prSet presAssocID="{2B3412C0-D614-5348-AC68-2784A94BEC03}" presName="desComposite" presStyleCnt="0"/>
      <dgm:spPr/>
    </dgm:pt>
    <dgm:pt modelId="{B7027B93-1102-5440-8ED9-DEE60855090F}" type="pres">
      <dgm:prSet presAssocID="{2B3412C0-D614-5348-AC68-2784A94BEC03}" presName="desCircle" presStyleLbl="node1" presStyleIdx="5" presStyleCnt="7"/>
      <dgm:spPr/>
    </dgm:pt>
    <dgm:pt modelId="{016B7ABF-EA55-9349-A290-D8C7DC3FD925}" type="pres">
      <dgm:prSet presAssocID="{2B3412C0-D614-5348-AC68-2784A94BEC03}" presName="chTx" presStyleLbl="revTx" presStyleIdx="15" presStyleCnt="21"/>
      <dgm:spPr/>
    </dgm:pt>
    <dgm:pt modelId="{1BC2CDBB-34FA-6A45-8AA1-E0D2F51FE63B}" type="pres">
      <dgm:prSet presAssocID="{2B3412C0-D614-5348-AC68-2784A94BEC03}" presName="desTx" presStyleLbl="revTx" presStyleIdx="16" presStyleCnt="21">
        <dgm:presLayoutVars>
          <dgm:bulletEnabled val="1"/>
        </dgm:presLayoutVars>
      </dgm:prSet>
      <dgm:spPr/>
    </dgm:pt>
    <dgm:pt modelId="{D2F91DC5-CDDA-474C-AE60-2A157B01FD79}" type="pres">
      <dgm:prSet presAssocID="{2B3412C0-D614-5348-AC68-2784A94BEC03}" presName="desBackupRightNorm" presStyleCnt="0"/>
      <dgm:spPr/>
    </dgm:pt>
    <dgm:pt modelId="{039B60A2-2E19-E845-958D-10D5BCD5C2DD}" type="pres">
      <dgm:prSet presAssocID="{E1F99422-3FBB-D745-ABC0-6FE66627DA77}" presName="desSpace" presStyleCnt="0"/>
      <dgm:spPr/>
    </dgm:pt>
    <dgm:pt modelId="{180009BB-D5BF-AE43-BA59-2B45B4D46128}" type="pres">
      <dgm:prSet presAssocID="{50A5B407-084E-C44E-9F07-96E12A1C9713}" presName="parComposite" presStyleCnt="0"/>
      <dgm:spPr/>
    </dgm:pt>
    <dgm:pt modelId="{5AC96CA3-4471-BC49-9D2F-4AA7A964BD6B}" type="pres">
      <dgm:prSet presAssocID="{50A5B407-084E-C44E-9F07-96E12A1C9713}" presName="parBigCircle" presStyleLbl="node0" presStyleIdx="5" presStyleCnt="7"/>
      <dgm:spPr/>
    </dgm:pt>
    <dgm:pt modelId="{D51F0989-5CD3-BF49-88D0-520543257E41}" type="pres">
      <dgm:prSet presAssocID="{50A5B407-084E-C44E-9F07-96E12A1C9713}" presName="parTx" presStyleLbl="revTx" presStyleIdx="17" presStyleCnt="21"/>
      <dgm:spPr/>
    </dgm:pt>
    <dgm:pt modelId="{EAA28AA5-8BB0-DD42-9A18-5A8D192B248A}" type="pres">
      <dgm:prSet presAssocID="{50A5B407-084E-C44E-9F07-96E12A1C9713}" presName="bSpace" presStyleCnt="0"/>
      <dgm:spPr/>
    </dgm:pt>
    <dgm:pt modelId="{05D72836-B704-6946-9510-3FD4BD2A802F}" type="pres">
      <dgm:prSet presAssocID="{50A5B407-084E-C44E-9F07-96E12A1C9713}" presName="parBackupNorm" presStyleCnt="0"/>
      <dgm:spPr/>
    </dgm:pt>
    <dgm:pt modelId="{680309F8-DA8A-3645-B364-F7EC33209222}" type="pres">
      <dgm:prSet presAssocID="{BD2DE7DF-2B61-C148-9E88-6AAA8175E631}" presName="parSpace" presStyleCnt="0"/>
      <dgm:spPr/>
    </dgm:pt>
    <dgm:pt modelId="{A6519C5B-1B9A-FD40-8D6F-F12AC6360D94}" type="pres">
      <dgm:prSet presAssocID="{B9D0B95B-9C97-8249-BB4D-8A72C03DC67B}" presName="desBackupLeftNorm" presStyleCnt="0"/>
      <dgm:spPr/>
    </dgm:pt>
    <dgm:pt modelId="{27FA1C63-71A7-DB4C-B429-5A7538D69D6D}" type="pres">
      <dgm:prSet presAssocID="{B9D0B95B-9C97-8249-BB4D-8A72C03DC67B}" presName="desComposite" presStyleCnt="0"/>
      <dgm:spPr/>
    </dgm:pt>
    <dgm:pt modelId="{E96F888C-72E6-F449-9A78-6295376DF602}" type="pres">
      <dgm:prSet presAssocID="{B9D0B95B-9C97-8249-BB4D-8A72C03DC67B}" presName="desCircle" presStyleLbl="node1" presStyleIdx="6" presStyleCnt="7"/>
      <dgm:spPr/>
    </dgm:pt>
    <dgm:pt modelId="{2354823E-7BCE-F44D-BE58-26C84EF141BD}" type="pres">
      <dgm:prSet presAssocID="{B9D0B95B-9C97-8249-BB4D-8A72C03DC67B}" presName="chTx" presStyleLbl="revTx" presStyleIdx="18" presStyleCnt="21"/>
      <dgm:spPr/>
    </dgm:pt>
    <dgm:pt modelId="{D6C7681B-FD3A-7E4E-B255-B1C78364F3B1}" type="pres">
      <dgm:prSet presAssocID="{B9D0B95B-9C97-8249-BB4D-8A72C03DC67B}" presName="desTx" presStyleLbl="revTx" presStyleIdx="19" presStyleCnt="21">
        <dgm:presLayoutVars>
          <dgm:bulletEnabled val="1"/>
        </dgm:presLayoutVars>
      </dgm:prSet>
      <dgm:spPr/>
    </dgm:pt>
    <dgm:pt modelId="{824DED63-BFE9-0B4D-91A5-EEC65F59213E}" type="pres">
      <dgm:prSet presAssocID="{B9D0B95B-9C97-8249-BB4D-8A72C03DC67B}" presName="desBackupRightNorm" presStyleCnt="0"/>
      <dgm:spPr/>
    </dgm:pt>
    <dgm:pt modelId="{BDB0F6BE-6976-0643-AF46-F41BF1C4BC34}" type="pres">
      <dgm:prSet presAssocID="{EC501454-2579-AD48-8063-114902B82057}" presName="desSpace" presStyleCnt="0"/>
      <dgm:spPr/>
    </dgm:pt>
    <dgm:pt modelId="{BD1DC580-CE6E-AB4C-8794-BCC189831C44}" type="pres">
      <dgm:prSet presAssocID="{30A50639-ECE7-A149-9C81-F88EC0630B1A}" presName="parComposite" presStyleCnt="0"/>
      <dgm:spPr/>
    </dgm:pt>
    <dgm:pt modelId="{DA23BB5E-3D76-2B4C-9CCC-40B88F20EEE8}" type="pres">
      <dgm:prSet presAssocID="{30A50639-ECE7-A149-9C81-F88EC0630B1A}" presName="parBigCircle" presStyleLbl="node0" presStyleIdx="6" presStyleCnt="7"/>
      <dgm:spPr/>
    </dgm:pt>
    <dgm:pt modelId="{BC741530-ADE8-BD47-8092-4208E18C5BDE}" type="pres">
      <dgm:prSet presAssocID="{30A50639-ECE7-A149-9C81-F88EC0630B1A}" presName="parTx" presStyleLbl="revTx" presStyleIdx="20" presStyleCnt="21"/>
      <dgm:spPr/>
    </dgm:pt>
    <dgm:pt modelId="{8EAD4A9D-F331-2949-947D-573A759B2BE8}" type="pres">
      <dgm:prSet presAssocID="{30A50639-ECE7-A149-9C81-F88EC0630B1A}" presName="bSpace" presStyleCnt="0"/>
      <dgm:spPr/>
    </dgm:pt>
    <dgm:pt modelId="{8066A8FA-3050-5545-963F-48393F69216D}" type="pres">
      <dgm:prSet presAssocID="{30A50639-ECE7-A149-9C81-F88EC0630B1A}" presName="parBackupNorm" presStyleCnt="0"/>
      <dgm:spPr/>
    </dgm:pt>
    <dgm:pt modelId="{2AA1E694-C235-8445-B701-414F15E9EEC0}" type="pres">
      <dgm:prSet presAssocID="{E2BAA769-14F1-9B42-BCA2-3549CB31A725}" presName="parSpace" presStyleCnt="0"/>
      <dgm:spPr/>
    </dgm:pt>
  </dgm:ptLst>
  <dgm:cxnLst>
    <dgm:cxn modelId="{6F878904-59BA-8D4A-83DB-E188082F12AA}" srcId="{DA962EFE-1646-6A40-841B-A640BEB154F7}" destId="{9C46A654-FC61-0441-82F0-CA4552EBACFF}" srcOrd="0" destOrd="0" parTransId="{32A941C4-C1DC-8E4D-979F-5D19DB7DBCFB}" sibTransId="{67E9ADA6-AA88-B340-9C4C-6F6D4B2FD8EB}"/>
    <dgm:cxn modelId="{691BF90D-C95B-1942-BF7B-28906963B434}" type="presOf" srcId="{DD2133E2-96EF-F04E-9400-9FFAFF4A66C5}" destId="{84308BBB-185C-174B-BA40-EDA6DD2D0287}" srcOrd="0" destOrd="0" presId="urn:microsoft.com/office/officeart/2008/layout/CircleAccentTimeline"/>
    <dgm:cxn modelId="{EC684225-29CA-AF47-8077-9A2514B52EB7}" type="presOf" srcId="{8F41C9DB-40BB-EC48-9A06-4905782487E6}" destId="{72CF6CCF-B742-5F48-9E93-C5DC67DD112D}" srcOrd="0" destOrd="0" presId="urn:microsoft.com/office/officeart/2008/layout/CircleAccentTimeline"/>
    <dgm:cxn modelId="{E070BF27-8FB7-3E43-B1AA-9F1CC636144C}" type="presOf" srcId="{2B3412C0-D614-5348-AC68-2784A94BEC03}" destId="{016B7ABF-EA55-9349-A290-D8C7DC3FD925}" srcOrd="0" destOrd="0" presId="urn:microsoft.com/office/officeart/2008/layout/CircleAccentTimeline"/>
    <dgm:cxn modelId="{36F6E84C-5834-B347-94A5-CB0C1A6AB5C8}" srcId="{DA962EFE-1646-6A40-841B-A640BEB154F7}" destId="{82BF362D-9B4C-B948-8091-A82DB1362A68}" srcOrd="1" destOrd="0" parTransId="{9D7D3DC0-4CAC-0944-B57C-3D10677E56A6}" sibTransId="{93406BAC-48AB-A244-A579-1B72BD083C84}"/>
    <dgm:cxn modelId="{178F9151-6305-0D49-9DD1-B3CC65C63ADF}" srcId="{D5F9160A-09F8-F047-8DBA-4DC788954CD6}" destId="{DD2133E2-96EF-F04E-9400-9FFAFF4A66C5}" srcOrd="0" destOrd="0" parTransId="{1692BA80-329E-254A-B671-F74E6D6F5D9B}" sibTransId="{AB829412-46B8-CD4B-9126-44CF8D73E417}"/>
    <dgm:cxn modelId="{3A676A66-4EFF-F645-93B9-9FE0A0999545}" srcId="{5B9E45EF-8A75-2841-9384-779711706A10}" destId="{8F41C9DB-40BB-EC48-9A06-4905782487E6}" srcOrd="0" destOrd="0" parTransId="{ED854609-2CC8-C94E-9EEE-72895B67608C}" sibTransId="{6A3E6F0D-6BAA-D547-954B-A47F145D6D4E}"/>
    <dgm:cxn modelId="{960A8266-2C86-3743-BE8C-2492369DA696}" type="presOf" srcId="{7128F182-9ED5-7D4E-94F6-34BA54BB472B}" destId="{47D59CD9-84F2-8646-80E5-7E0A8BD7CE2F}" srcOrd="0" destOrd="0" presId="urn:microsoft.com/office/officeart/2008/layout/CircleAccentTimeline"/>
    <dgm:cxn modelId="{997C6D69-724B-1F48-8238-3293BE8512A1}" type="presOf" srcId="{D5F9160A-09F8-F047-8DBA-4DC788954CD6}" destId="{D7A39D2E-5023-CF40-B82E-BAB850E6C963}" srcOrd="0" destOrd="0" presId="urn:microsoft.com/office/officeart/2008/layout/CircleAccentTimeline"/>
    <dgm:cxn modelId="{2E424375-A37B-FD4E-8AAA-B05F9F937FA5}" srcId="{DA962EFE-1646-6A40-841B-A640BEB154F7}" destId="{30A50639-ECE7-A149-9C81-F88EC0630B1A}" srcOrd="6" destOrd="0" parTransId="{6AC571DB-081A-CC4D-8951-8EF7C4AD70D8}" sibTransId="{E2BAA769-14F1-9B42-BCA2-3549CB31A725}"/>
    <dgm:cxn modelId="{871F847F-252B-964C-83C1-2C73D485ADC8}" type="presOf" srcId="{30A50639-ECE7-A149-9C81-F88EC0630B1A}" destId="{BC741530-ADE8-BD47-8092-4208E18C5BDE}" srcOrd="0" destOrd="0" presId="urn:microsoft.com/office/officeart/2008/layout/CircleAccentTimeline"/>
    <dgm:cxn modelId="{1E727784-8AF1-EF4C-865F-23452E6F1EA1}" type="presOf" srcId="{DA962EFE-1646-6A40-841B-A640BEB154F7}" destId="{45B44260-0C80-E449-A64D-A51FB47E28CA}" srcOrd="0" destOrd="0" presId="urn:microsoft.com/office/officeart/2008/layout/CircleAccentTimeline"/>
    <dgm:cxn modelId="{DBC8E589-EC46-E342-8A0C-1A682114D3C2}" type="presOf" srcId="{82BF362D-9B4C-B948-8091-A82DB1362A68}" destId="{59C7E074-3C07-F544-9E63-204E154BB6CD}" srcOrd="0" destOrd="0" presId="urn:microsoft.com/office/officeart/2008/layout/CircleAccentTimeline"/>
    <dgm:cxn modelId="{E5CCD18D-0F50-9444-9350-AD75950FEBCF}" srcId="{82BF362D-9B4C-B948-8091-A82DB1362A68}" destId="{C094B1F4-3165-FF4F-8C08-A12291A3E6DC}" srcOrd="0" destOrd="0" parTransId="{D6587519-05B0-4B43-9EA7-A6D511611EDF}" sibTransId="{DF8A3CAE-9E7A-2149-B749-B28D5054F483}"/>
    <dgm:cxn modelId="{2D69EC8D-1E47-ED48-A0A6-F31D8C8FFA0A}" srcId="{50A5B407-084E-C44E-9F07-96E12A1C9713}" destId="{B9D0B95B-9C97-8249-BB4D-8A72C03DC67B}" srcOrd="0" destOrd="0" parTransId="{88830100-3106-F74E-9832-E19E8F7FFEE2}" sibTransId="{EC501454-2579-AD48-8063-114902B82057}"/>
    <dgm:cxn modelId="{E307478F-3DBD-7E40-B48D-ACC9B4DF2BB9}" type="presOf" srcId="{B16137DF-7C7F-9E43-BB74-31A19D9A1BD6}" destId="{E3004153-5BAA-1544-9FEB-8C6865C124AF}" srcOrd="0" destOrd="0" presId="urn:microsoft.com/office/officeart/2008/layout/CircleAccentTimeline"/>
    <dgm:cxn modelId="{0026DDA1-FAA8-B34D-8453-AEF5DF679E4F}" srcId="{DA962EFE-1646-6A40-841B-A640BEB154F7}" destId="{D5F9160A-09F8-F047-8DBA-4DC788954CD6}" srcOrd="3" destOrd="0" parTransId="{6AF9F916-65AE-9243-8FA6-D167CB9C93F5}" sibTransId="{99743AF0-8328-D74D-BFED-0C5811E1D2E1}"/>
    <dgm:cxn modelId="{55D1D8AC-1618-2343-8F57-A5AF61DF2B00}" srcId="{9C46A654-FC61-0441-82F0-CA4552EBACFF}" destId="{7128F182-9ED5-7D4E-94F6-34BA54BB472B}" srcOrd="1" destOrd="0" parTransId="{D8F11793-7959-D147-838E-1C47EA4D1D78}" sibTransId="{E3736811-1AEA-6A4A-A975-D11454076EF5}"/>
    <dgm:cxn modelId="{5FBF4FAF-D02E-3C44-8894-908F1723FB0A}" type="presOf" srcId="{F3FC76A9-A653-BB49-963C-876D2B2F1B82}" destId="{A7CCC59D-068A-604C-8CEB-6FAE3A54B012}" srcOrd="0" destOrd="0" presId="urn:microsoft.com/office/officeart/2008/layout/CircleAccentTimeline"/>
    <dgm:cxn modelId="{E5850CB3-7E27-AD4C-897C-96280579C999}" type="presOf" srcId="{50A5B407-084E-C44E-9F07-96E12A1C9713}" destId="{D51F0989-5CD3-BF49-88D0-520543257E41}" srcOrd="0" destOrd="0" presId="urn:microsoft.com/office/officeart/2008/layout/CircleAccentTimeline"/>
    <dgm:cxn modelId="{583F1DBA-AC6C-384D-8E8B-B4999B63FC8C}" srcId="{9C46A654-FC61-0441-82F0-CA4552EBACFF}" destId="{F3FC76A9-A653-BB49-963C-876D2B2F1B82}" srcOrd="0" destOrd="0" parTransId="{DDB12D65-C0C0-164A-A5D7-7A39AF0589F6}" sibTransId="{4EEEE124-E2FA-0748-9420-AF81706B4234}"/>
    <dgm:cxn modelId="{8C36C3BF-0C51-A440-88AA-0676F229B57C}" type="presOf" srcId="{5B9E45EF-8A75-2841-9384-779711706A10}" destId="{3A330A03-D2E9-5B43-9A3F-20FB51C90521}" srcOrd="0" destOrd="0" presId="urn:microsoft.com/office/officeart/2008/layout/CircleAccentTimeline"/>
    <dgm:cxn modelId="{C6D9AAC1-4730-B242-8CF8-D7C3EFBB6B77}" type="presOf" srcId="{B9D0B95B-9C97-8249-BB4D-8A72C03DC67B}" destId="{2354823E-7BCE-F44D-BE58-26C84EF141BD}" srcOrd="0" destOrd="0" presId="urn:microsoft.com/office/officeart/2008/layout/CircleAccentTimeline"/>
    <dgm:cxn modelId="{AE82E2C3-A54D-DE4C-853A-23E9D9DEABC1}" srcId="{DA962EFE-1646-6A40-841B-A640BEB154F7}" destId="{50A5B407-084E-C44E-9F07-96E12A1C9713}" srcOrd="5" destOrd="0" parTransId="{85DE54B2-15AC-5F4D-9FD4-EF3EC91BC6F4}" sibTransId="{BD2DE7DF-2B61-C148-9E88-6AAA8175E631}"/>
    <dgm:cxn modelId="{663863C9-5F0B-344D-A1DB-27267A936B0B}" srcId="{DA962EFE-1646-6A40-841B-A640BEB154F7}" destId="{5B9E45EF-8A75-2841-9384-779711706A10}" srcOrd="2" destOrd="0" parTransId="{75F5AEE8-64EE-EC43-A23A-CB96619AA092}" sibTransId="{500EE13C-3EFD-364A-BD47-FF5A309253CB}"/>
    <dgm:cxn modelId="{7EB60EE4-8F9E-D349-A84A-801D63AEBA13}" type="presOf" srcId="{9C46A654-FC61-0441-82F0-CA4552EBACFF}" destId="{DC76D46B-37E5-C84B-AB4C-4842304C23AF}" srcOrd="0" destOrd="0" presId="urn:microsoft.com/office/officeart/2008/layout/CircleAccentTimeline"/>
    <dgm:cxn modelId="{DF7253EA-EA7E-E14E-895F-8975B7B5901B}" srcId="{B16137DF-7C7F-9E43-BB74-31A19D9A1BD6}" destId="{2B3412C0-D614-5348-AC68-2784A94BEC03}" srcOrd="0" destOrd="0" parTransId="{A927A42D-8948-9647-9CCD-EB2C9AFAF820}" sibTransId="{E1F99422-3FBB-D745-ABC0-6FE66627DA77}"/>
    <dgm:cxn modelId="{D3CB75F0-C57F-0C4F-ADF0-BDE6E1B149D7}" type="presOf" srcId="{C094B1F4-3165-FF4F-8C08-A12291A3E6DC}" destId="{767AE958-346F-1A45-9963-CB6D51B5A98E}" srcOrd="0" destOrd="0" presId="urn:microsoft.com/office/officeart/2008/layout/CircleAccentTimeline"/>
    <dgm:cxn modelId="{9FDCB5F1-A17A-014E-8F40-FA8E315F984E}" srcId="{DA962EFE-1646-6A40-841B-A640BEB154F7}" destId="{B16137DF-7C7F-9E43-BB74-31A19D9A1BD6}" srcOrd="4" destOrd="0" parTransId="{6EB93843-2D93-3A4D-BE5E-3E636E8E835B}" sibTransId="{AAB825EF-8C1C-054C-8454-BE9F50585592}"/>
    <dgm:cxn modelId="{443AC583-8750-BA43-91C0-14782ED33254}" type="presParOf" srcId="{45B44260-0C80-E449-A64D-A51FB47E28CA}" destId="{071E583B-F8F6-D24E-9815-38533913DFC7}" srcOrd="0" destOrd="0" presId="urn:microsoft.com/office/officeart/2008/layout/CircleAccentTimeline"/>
    <dgm:cxn modelId="{478887B1-E179-074A-8D7E-11DC7962CA51}" type="presParOf" srcId="{071E583B-F8F6-D24E-9815-38533913DFC7}" destId="{8245F348-B4FC-1240-8C0A-2DA2C61815BB}" srcOrd="0" destOrd="0" presId="urn:microsoft.com/office/officeart/2008/layout/CircleAccentTimeline"/>
    <dgm:cxn modelId="{6FF51D23-2289-644C-B8EA-10E25A45D21E}" type="presParOf" srcId="{071E583B-F8F6-D24E-9815-38533913DFC7}" destId="{DC76D46B-37E5-C84B-AB4C-4842304C23AF}" srcOrd="1" destOrd="0" presId="urn:microsoft.com/office/officeart/2008/layout/CircleAccentTimeline"/>
    <dgm:cxn modelId="{BDD7F91F-3999-EC4D-BC31-2CED6B7D30F1}" type="presParOf" srcId="{071E583B-F8F6-D24E-9815-38533913DFC7}" destId="{BB5B1E1B-989D-1642-B51F-134DD37C0A7A}" srcOrd="2" destOrd="0" presId="urn:microsoft.com/office/officeart/2008/layout/CircleAccentTimeline"/>
    <dgm:cxn modelId="{3F8CE7DD-2024-CC4C-BC5F-89957FD64BE9}" type="presParOf" srcId="{45B44260-0C80-E449-A64D-A51FB47E28CA}" destId="{89DE431D-FB20-3143-8326-92C3C2FA4A32}" srcOrd="1" destOrd="0" presId="urn:microsoft.com/office/officeart/2008/layout/CircleAccentTimeline"/>
    <dgm:cxn modelId="{00D8C1D6-A304-EC46-B3D6-F3E9343B7C9C}" type="presParOf" srcId="{45B44260-0C80-E449-A64D-A51FB47E28CA}" destId="{98DDD4E7-3F39-9D4C-8C1A-494821268687}" srcOrd="2" destOrd="0" presId="urn:microsoft.com/office/officeart/2008/layout/CircleAccentTimeline"/>
    <dgm:cxn modelId="{FEB9EF9A-2DEE-BC4F-A8E5-F962859822E9}" type="presParOf" srcId="{45B44260-0C80-E449-A64D-A51FB47E28CA}" destId="{6B247656-A401-4048-BD71-7A7BFFEC2338}" srcOrd="3" destOrd="0" presId="urn:microsoft.com/office/officeart/2008/layout/CircleAccentTimeline"/>
    <dgm:cxn modelId="{7624C592-C4B5-6D4F-9E38-3C8D2CA554B1}" type="presParOf" srcId="{45B44260-0C80-E449-A64D-A51FB47E28CA}" destId="{08753241-F5E5-8043-9D95-FF5788734624}" srcOrd="4" destOrd="0" presId="urn:microsoft.com/office/officeart/2008/layout/CircleAccentTimeline"/>
    <dgm:cxn modelId="{717B5258-D23E-E74C-ACCA-91072F2B95D7}" type="presParOf" srcId="{08753241-F5E5-8043-9D95-FF5788734624}" destId="{FCFA390B-307C-2E4F-8C4B-5ADD3A8354E2}" srcOrd="0" destOrd="0" presId="urn:microsoft.com/office/officeart/2008/layout/CircleAccentTimeline"/>
    <dgm:cxn modelId="{F75B1D72-A136-A947-B417-2814C30A4C5E}" type="presParOf" srcId="{08753241-F5E5-8043-9D95-FF5788734624}" destId="{A7CCC59D-068A-604C-8CEB-6FAE3A54B012}" srcOrd="1" destOrd="0" presId="urn:microsoft.com/office/officeart/2008/layout/CircleAccentTimeline"/>
    <dgm:cxn modelId="{AEDCCFD6-666C-4244-9F24-5268DC0C917F}" type="presParOf" srcId="{08753241-F5E5-8043-9D95-FF5788734624}" destId="{6146FD03-97F7-5140-8406-5CCFA929BC67}" srcOrd="2" destOrd="0" presId="urn:microsoft.com/office/officeart/2008/layout/CircleAccentTimeline"/>
    <dgm:cxn modelId="{383FD9EC-7031-F34D-9302-2697439E4F6A}" type="presParOf" srcId="{45B44260-0C80-E449-A64D-A51FB47E28CA}" destId="{6CCBCED1-AAC1-AA44-A067-A05F7D31EB56}" srcOrd="5" destOrd="0" presId="urn:microsoft.com/office/officeart/2008/layout/CircleAccentTimeline"/>
    <dgm:cxn modelId="{E2502A94-9CDA-F144-8062-442B57CD864B}" type="presParOf" srcId="{45B44260-0C80-E449-A64D-A51FB47E28CA}" destId="{65C7EB2A-1FAF-7B45-8682-9A1F42D64F3F}" srcOrd="6" destOrd="0" presId="urn:microsoft.com/office/officeart/2008/layout/CircleAccentTimeline"/>
    <dgm:cxn modelId="{355D7AF4-2C7F-3A43-8BD1-DEDD6103331D}" type="presParOf" srcId="{45B44260-0C80-E449-A64D-A51FB47E28CA}" destId="{720AFFF1-541E-CF4E-A87F-1BEFCE26A570}" srcOrd="7" destOrd="0" presId="urn:microsoft.com/office/officeart/2008/layout/CircleAccentTimeline"/>
    <dgm:cxn modelId="{CB4DA49E-409C-E04B-8E54-BF3251AB6D92}" type="presParOf" srcId="{45B44260-0C80-E449-A64D-A51FB47E28CA}" destId="{3E0F0096-FEA1-3F48-9316-095A74B57D18}" srcOrd="8" destOrd="0" presId="urn:microsoft.com/office/officeart/2008/layout/CircleAccentTimeline"/>
    <dgm:cxn modelId="{0D9D6B58-19EB-9D46-A14D-3255E0F44769}" type="presParOf" srcId="{3E0F0096-FEA1-3F48-9316-095A74B57D18}" destId="{7B3B0FCE-BE60-1F4A-82DF-0E3E2BF043F9}" srcOrd="0" destOrd="0" presId="urn:microsoft.com/office/officeart/2008/layout/CircleAccentTimeline"/>
    <dgm:cxn modelId="{89827EF8-7CCE-1A41-B346-E48B0940A937}" type="presParOf" srcId="{3E0F0096-FEA1-3F48-9316-095A74B57D18}" destId="{47D59CD9-84F2-8646-80E5-7E0A8BD7CE2F}" srcOrd="1" destOrd="0" presId="urn:microsoft.com/office/officeart/2008/layout/CircleAccentTimeline"/>
    <dgm:cxn modelId="{97007364-7B32-E348-B60E-16B302D905CE}" type="presParOf" srcId="{3E0F0096-FEA1-3F48-9316-095A74B57D18}" destId="{57F9DEC8-B608-4C48-BCDD-5BC9B27F04D9}" srcOrd="2" destOrd="0" presId="urn:microsoft.com/office/officeart/2008/layout/CircleAccentTimeline"/>
    <dgm:cxn modelId="{EB5BD24E-CFDD-DD4C-846E-6187D08ADCBC}" type="presParOf" srcId="{45B44260-0C80-E449-A64D-A51FB47E28CA}" destId="{BC4AA57B-1A9C-6B44-A871-7C2A7961E636}" srcOrd="9" destOrd="0" presId="urn:microsoft.com/office/officeart/2008/layout/CircleAccentTimeline"/>
    <dgm:cxn modelId="{41735CE3-54B5-5F4F-9727-5365E25E3E55}" type="presParOf" srcId="{45B44260-0C80-E449-A64D-A51FB47E28CA}" destId="{D34C1C06-BC3D-824E-8655-315B2926D1E6}" srcOrd="10" destOrd="0" presId="urn:microsoft.com/office/officeart/2008/layout/CircleAccentTimeline"/>
    <dgm:cxn modelId="{8B8148FB-8C8B-A442-868E-65AE7C9DC3A8}" type="presParOf" srcId="{45B44260-0C80-E449-A64D-A51FB47E28CA}" destId="{8D0D954D-0C39-F64A-8EDB-5FAC88597123}" srcOrd="11" destOrd="0" presId="urn:microsoft.com/office/officeart/2008/layout/CircleAccentTimeline"/>
    <dgm:cxn modelId="{A97EBC52-6F05-A247-86A4-8A6E82C4C83F}" type="presParOf" srcId="{8D0D954D-0C39-F64A-8EDB-5FAC88597123}" destId="{4A697482-C517-054E-93C0-2DB83C93BCED}" srcOrd="0" destOrd="0" presId="urn:microsoft.com/office/officeart/2008/layout/CircleAccentTimeline"/>
    <dgm:cxn modelId="{54AB7D51-4E24-1744-AEE0-22776322AE34}" type="presParOf" srcId="{8D0D954D-0C39-F64A-8EDB-5FAC88597123}" destId="{59C7E074-3C07-F544-9E63-204E154BB6CD}" srcOrd="1" destOrd="0" presId="urn:microsoft.com/office/officeart/2008/layout/CircleAccentTimeline"/>
    <dgm:cxn modelId="{6E5E47B5-86B1-2840-B76F-D85ABD06A9A4}" type="presParOf" srcId="{8D0D954D-0C39-F64A-8EDB-5FAC88597123}" destId="{58EBB9F3-9A3F-0F4A-BFCB-E5C3C7A6DD86}" srcOrd="2" destOrd="0" presId="urn:microsoft.com/office/officeart/2008/layout/CircleAccentTimeline"/>
    <dgm:cxn modelId="{3D8A0CD6-066D-3548-AB60-13E28D2CA3B1}" type="presParOf" srcId="{45B44260-0C80-E449-A64D-A51FB47E28CA}" destId="{5B575EA6-08FE-0947-8804-DA19D00DF049}" srcOrd="12" destOrd="0" presId="urn:microsoft.com/office/officeart/2008/layout/CircleAccentTimeline"/>
    <dgm:cxn modelId="{89F0E7E9-EB99-A94D-90DD-0EF69F262C66}" type="presParOf" srcId="{45B44260-0C80-E449-A64D-A51FB47E28CA}" destId="{8383A003-26FD-4147-83DA-4CE69B8FE08D}" srcOrd="13" destOrd="0" presId="urn:microsoft.com/office/officeart/2008/layout/CircleAccentTimeline"/>
    <dgm:cxn modelId="{D1945059-4760-4448-B1F2-1F341EA86C23}" type="presParOf" srcId="{45B44260-0C80-E449-A64D-A51FB47E28CA}" destId="{7033CF01-2B76-4840-80FA-543C84714C40}" srcOrd="14" destOrd="0" presId="urn:microsoft.com/office/officeart/2008/layout/CircleAccentTimeline"/>
    <dgm:cxn modelId="{D5F0D5A6-F2F5-7F46-9E6D-A1CA502E1DDF}" type="presParOf" srcId="{45B44260-0C80-E449-A64D-A51FB47E28CA}" destId="{F034A303-AEC2-3A40-A90B-4BAC352943D9}" srcOrd="15" destOrd="0" presId="urn:microsoft.com/office/officeart/2008/layout/CircleAccentTimeline"/>
    <dgm:cxn modelId="{2D056643-A354-8F4B-9F59-015F505E527E}" type="presParOf" srcId="{F034A303-AEC2-3A40-A90B-4BAC352943D9}" destId="{099010B1-0E07-F34D-B821-B9C3CD22B143}" srcOrd="0" destOrd="0" presId="urn:microsoft.com/office/officeart/2008/layout/CircleAccentTimeline"/>
    <dgm:cxn modelId="{A69AA259-90D8-6B45-9D51-C043C90F0FCE}" type="presParOf" srcId="{F034A303-AEC2-3A40-A90B-4BAC352943D9}" destId="{767AE958-346F-1A45-9963-CB6D51B5A98E}" srcOrd="1" destOrd="0" presId="urn:microsoft.com/office/officeart/2008/layout/CircleAccentTimeline"/>
    <dgm:cxn modelId="{12AF239A-762E-B44E-B895-EF648281DB07}" type="presParOf" srcId="{F034A303-AEC2-3A40-A90B-4BAC352943D9}" destId="{558D5C87-BB9F-DB43-B335-B2DEA9AC7AEB}" srcOrd="2" destOrd="0" presId="urn:microsoft.com/office/officeart/2008/layout/CircleAccentTimeline"/>
    <dgm:cxn modelId="{5795D4E3-B43E-2F4D-B532-F9FA981036A7}" type="presParOf" srcId="{45B44260-0C80-E449-A64D-A51FB47E28CA}" destId="{D15127A1-2E05-EA40-819B-366F80CA4082}" srcOrd="16" destOrd="0" presId="urn:microsoft.com/office/officeart/2008/layout/CircleAccentTimeline"/>
    <dgm:cxn modelId="{336B2EE9-4AD9-134E-A52D-8F88FFE04176}" type="presParOf" srcId="{45B44260-0C80-E449-A64D-A51FB47E28CA}" destId="{EB41DB4A-B933-5646-BB6D-2467EE984654}" srcOrd="17" destOrd="0" presId="urn:microsoft.com/office/officeart/2008/layout/CircleAccentTimeline"/>
    <dgm:cxn modelId="{83E080EF-D2A2-CE43-B44C-E65C8EF4F596}" type="presParOf" srcId="{45B44260-0C80-E449-A64D-A51FB47E28CA}" destId="{CE90E495-157C-7749-9CDF-3583E957A1F5}" srcOrd="18" destOrd="0" presId="urn:microsoft.com/office/officeart/2008/layout/CircleAccentTimeline"/>
    <dgm:cxn modelId="{C62CD0D7-E36E-9B4F-A088-30D6386323B1}" type="presParOf" srcId="{CE90E495-157C-7749-9CDF-3583E957A1F5}" destId="{99B2BAE7-666E-454B-BCE3-B9082E974E63}" srcOrd="0" destOrd="0" presId="urn:microsoft.com/office/officeart/2008/layout/CircleAccentTimeline"/>
    <dgm:cxn modelId="{66DC85DE-B1E8-A94B-BD0D-D0971597AAA9}" type="presParOf" srcId="{CE90E495-157C-7749-9CDF-3583E957A1F5}" destId="{3A330A03-D2E9-5B43-9A3F-20FB51C90521}" srcOrd="1" destOrd="0" presId="urn:microsoft.com/office/officeart/2008/layout/CircleAccentTimeline"/>
    <dgm:cxn modelId="{B4100836-4799-4249-B78E-9FF5F7BBAE31}" type="presParOf" srcId="{CE90E495-157C-7749-9CDF-3583E957A1F5}" destId="{CEC3788F-D3D5-D44E-8F37-ABA8DC340BD0}" srcOrd="2" destOrd="0" presId="urn:microsoft.com/office/officeart/2008/layout/CircleAccentTimeline"/>
    <dgm:cxn modelId="{8156F037-E169-E348-A02E-8C1CEA719491}" type="presParOf" srcId="{45B44260-0C80-E449-A64D-A51FB47E28CA}" destId="{3A63DD04-1510-F744-A724-349D30DFFD02}" srcOrd="19" destOrd="0" presId="urn:microsoft.com/office/officeart/2008/layout/CircleAccentTimeline"/>
    <dgm:cxn modelId="{AEDFE367-73D5-364E-8326-49AAD012DE94}" type="presParOf" srcId="{45B44260-0C80-E449-A64D-A51FB47E28CA}" destId="{71BEA754-D0F4-5A48-9EC0-42357C6D46DA}" srcOrd="20" destOrd="0" presId="urn:microsoft.com/office/officeart/2008/layout/CircleAccentTimeline"/>
    <dgm:cxn modelId="{474DC7D7-5868-F54C-9C7C-104DE0B97104}" type="presParOf" srcId="{45B44260-0C80-E449-A64D-A51FB47E28CA}" destId="{401029E2-B704-C94C-AFA5-396C99FC2AEF}" srcOrd="21" destOrd="0" presId="urn:microsoft.com/office/officeart/2008/layout/CircleAccentTimeline"/>
    <dgm:cxn modelId="{225BE050-C621-714E-88AF-ABAE78A19D7A}" type="presParOf" srcId="{45B44260-0C80-E449-A64D-A51FB47E28CA}" destId="{53804C86-307F-4440-A8E1-B00C4D5E7E81}" srcOrd="22" destOrd="0" presId="urn:microsoft.com/office/officeart/2008/layout/CircleAccentTimeline"/>
    <dgm:cxn modelId="{FEC3144F-2660-C64D-AB0E-3D89A893DA48}" type="presParOf" srcId="{53804C86-307F-4440-A8E1-B00C4D5E7E81}" destId="{0025AB0F-E02C-DC4E-836E-DD45ACE0793F}" srcOrd="0" destOrd="0" presId="urn:microsoft.com/office/officeart/2008/layout/CircleAccentTimeline"/>
    <dgm:cxn modelId="{8808F478-9717-7340-BB6A-D0415FD4C7C9}" type="presParOf" srcId="{53804C86-307F-4440-A8E1-B00C4D5E7E81}" destId="{72CF6CCF-B742-5F48-9E93-C5DC67DD112D}" srcOrd="1" destOrd="0" presId="urn:microsoft.com/office/officeart/2008/layout/CircleAccentTimeline"/>
    <dgm:cxn modelId="{E8B090ED-8704-2545-B8BF-A56D7026E36D}" type="presParOf" srcId="{53804C86-307F-4440-A8E1-B00C4D5E7E81}" destId="{8FA49A71-1A6E-4844-8460-044920EBD6A0}" srcOrd="2" destOrd="0" presId="urn:microsoft.com/office/officeart/2008/layout/CircleAccentTimeline"/>
    <dgm:cxn modelId="{35B7D78D-B768-FB4F-A89B-0EF8A99129D2}" type="presParOf" srcId="{45B44260-0C80-E449-A64D-A51FB47E28CA}" destId="{4AA3ACBE-5A65-BD43-8537-459DA4A30AD6}" srcOrd="23" destOrd="0" presId="urn:microsoft.com/office/officeart/2008/layout/CircleAccentTimeline"/>
    <dgm:cxn modelId="{4C1D2A59-DBFC-914A-941B-3804EC3195F8}" type="presParOf" srcId="{45B44260-0C80-E449-A64D-A51FB47E28CA}" destId="{55712F1C-5BF9-6A4D-833D-A012E1689766}" srcOrd="24" destOrd="0" presId="urn:microsoft.com/office/officeart/2008/layout/CircleAccentTimeline"/>
    <dgm:cxn modelId="{4D5069F3-E76A-1641-90BC-DD7A522C3B1F}" type="presParOf" srcId="{45B44260-0C80-E449-A64D-A51FB47E28CA}" destId="{D99F39FE-1435-F247-A953-F194F4835439}" srcOrd="25" destOrd="0" presId="urn:microsoft.com/office/officeart/2008/layout/CircleAccentTimeline"/>
    <dgm:cxn modelId="{70A739C7-F3BB-9C47-A551-D13A3B632A3C}" type="presParOf" srcId="{D99F39FE-1435-F247-A953-F194F4835439}" destId="{63294F11-8AD7-F946-87C1-1395555242F3}" srcOrd="0" destOrd="0" presId="urn:microsoft.com/office/officeart/2008/layout/CircleAccentTimeline"/>
    <dgm:cxn modelId="{E897D8D9-C708-6847-B1CB-DB0858D5C654}" type="presParOf" srcId="{D99F39FE-1435-F247-A953-F194F4835439}" destId="{D7A39D2E-5023-CF40-B82E-BAB850E6C963}" srcOrd="1" destOrd="0" presId="urn:microsoft.com/office/officeart/2008/layout/CircleAccentTimeline"/>
    <dgm:cxn modelId="{B5060B38-7A7B-3B41-AAF2-72CBC1F155E9}" type="presParOf" srcId="{D99F39FE-1435-F247-A953-F194F4835439}" destId="{E5312944-2CCF-FD48-B681-C4186F0E7808}" srcOrd="2" destOrd="0" presId="urn:microsoft.com/office/officeart/2008/layout/CircleAccentTimeline"/>
    <dgm:cxn modelId="{DC95B286-3BDD-D348-B370-DA3F9D261012}" type="presParOf" srcId="{45B44260-0C80-E449-A64D-A51FB47E28CA}" destId="{491AD5F4-1771-0B49-83ED-761E428AFABB}" srcOrd="26" destOrd="0" presId="urn:microsoft.com/office/officeart/2008/layout/CircleAccentTimeline"/>
    <dgm:cxn modelId="{CC89CB58-4FBE-E948-B7E0-22C69AF64C3E}" type="presParOf" srcId="{45B44260-0C80-E449-A64D-A51FB47E28CA}" destId="{DA61ED57-FCBE-AC48-8C97-11FFFD08ED1F}" srcOrd="27" destOrd="0" presId="urn:microsoft.com/office/officeart/2008/layout/CircleAccentTimeline"/>
    <dgm:cxn modelId="{125E81FE-3CD7-1344-A726-1DFEE6717182}" type="presParOf" srcId="{45B44260-0C80-E449-A64D-A51FB47E28CA}" destId="{1DC5844F-7F2E-2348-880F-96A00227B0BA}" srcOrd="28" destOrd="0" presId="urn:microsoft.com/office/officeart/2008/layout/CircleAccentTimeline"/>
    <dgm:cxn modelId="{10573423-D4D3-A24A-A904-4EA3D5FCF71B}" type="presParOf" srcId="{45B44260-0C80-E449-A64D-A51FB47E28CA}" destId="{2E70FB0D-DEE5-0F46-952A-F7F23B91D6DF}" srcOrd="29" destOrd="0" presId="urn:microsoft.com/office/officeart/2008/layout/CircleAccentTimeline"/>
    <dgm:cxn modelId="{B1F93B6B-F31B-5342-BC5B-4781A4E285F5}" type="presParOf" srcId="{2E70FB0D-DEE5-0F46-952A-F7F23B91D6DF}" destId="{608E41AC-6C25-2F4C-B58E-53FDB548562A}" srcOrd="0" destOrd="0" presId="urn:microsoft.com/office/officeart/2008/layout/CircleAccentTimeline"/>
    <dgm:cxn modelId="{CDBD1DBF-F472-9645-800D-B31B27C880A3}" type="presParOf" srcId="{2E70FB0D-DEE5-0F46-952A-F7F23B91D6DF}" destId="{84308BBB-185C-174B-BA40-EDA6DD2D0287}" srcOrd="1" destOrd="0" presId="urn:microsoft.com/office/officeart/2008/layout/CircleAccentTimeline"/>
    <dgm:cxn modelId="{3AE385C6-A276-B74A-BAA3-D5B52C669ABF}" type="presParOf" srcId="{2E70FB0D-DEE5-0F46-952A-F7F23B91D6DF}" destId="{499460E4-D518-8447-8982-790126885088}" srcOrd="2" destOrd="0" presId="urn:microsoft.com/office/officeart/2008/layout/CircleAccentTimeline"/>
    <dgm:cxn modelId="{2C3F4F34-C498-204F-8220-E20687549257}" type="presParOf" srcId="{45B44260-0C80-E449-A64D-A51FB47E28CA}" destId="{0A091CDF-06A6-F84A-A629-52241468B2B2}" srcOrd="30" destOrd="0" presId="urn:microsoft.com/office/officeart/2008/layout/CircleAccentTimeline"/>
    <dgm:cxn modelId="{EDFD32C7-F073-BF48-8760-1BCF513285DD}" type="presParOf" srcId="{45B44260-0C80-E449-A64D-A51FB47E28CA}" destId="{BE669DFE-CF21-5D45-B75C-43500E06C0AC}" srcOrd="31" destOrd="0" presId="urn:microsoft.com/office/officeart/2008/layout/CircleAccentTimeline"/>
    <dgm:cxn modelId="{31409912-FF13-E240-9108-78BB91B22A53}" type="presParOf" srcId="{45B44260-0C80-E449-A64D-A51FB47E28CA}" destId="{DC1ACDBB-990D-9E45-AC35-A17DA9090A8A}" srcOrd="32" destOrd="0" presId="urn:microsoft.com/office/officeart/2008/layout/CircleAccentTimeline"/>
    <dgm:cxn modelId="{0D2C9905-ED39-FB4C-BF53-406D50A34678}" type="presParOf" srcId="{DC1ACDBB-990D-9E45-AC35-A17DA9090A8A}" destId="{57A26C62-8669-7F49-8C46-880B462DDAAF}" srcOrd="0" destOrd="0" presId="urn:microsoft.com/office/officeart/2008/layout/CircleAccentTimeline"/>
    <dgm:cxn modelId="{0E19B2E4-9468-E249-9DE9-3D9E36C4E9B8}" type="presParOf" srcId="{DC1ACDBB-990D-9E45-AC35-A17DA9090A8A}" destId="{E3004153-5BAA-1544-9FEB-8C6865C124AF}" srcOrd="1" destOrd="0" presId="urn:microsoft.com/office/officeart/2008/layout/CircleAccentTimeline"/>
    <dgm:cxn modelId="{CE56E1CA-EC38-2942-A04E-CCCA0620A3D1}" type="presParOf" srcId="{DC1ACDBB-990D-9E45-AC35-A17DA9090A8A}" destId="{0619CBF5-ED6F-AD40-B53F-708AD23A41D0}" srcOrd="2" destOrd="0" presId="urn:microsoft.com/office/officeart/2008/layout/CircleAccentTimeline"/>
    <dgm:cxn modelId="{4D4230C9-ACF9-214C-BA31-0C41EE5D8A25}" type="presParOf" srcId="{45B44260-0C80-E449-A64D-A51FB47E28CA}" destId="{E09DE210-BCE9-6248-997B-1FCB50383CDF}" srcOrd="33" destOrd="0" presId="urn:microsoft.com/office/officeart/2008/layout/CircleAccentTimeline"/>
    <dgm:cxn modelId="{E53FCB62-CF0C-AA41-937A-D12151D7B809}" type="presParOf" srcId="{45B44260-0C80-E449-A64D-A51FB47E28CA}" destId="{68D318A5-12E9-984A-969F-F356AA22C6EA}" srcOrd="34" destOrd="0" presId="urn:microsoft.com/office/officeart/2008/layout/CircleAccentTimeline"/>
    <dgm:cxn modelId="{40A6D260-CF95-3E41-AF20-7BA0E0046438}" type="presParOf" srcId="{45B44260-0C80-E449-A64D-A51FB47E28CA}" destId="{CE386D39-027B-3C4B-A0D0-0670688DD491}" srcOrd="35" destOrd="0" presId="urn:microsoft.com/office/officeart/2008/layout/CircleAccentTimeline"/>
    <dgm:cxn modelId="{250D9DB9-4F4A-5549-A0E8-DE51A6FCDEC8}" type="presParOf" srcId="{45B44260-0C80-E449-A64D-A51FB47E28CA}" destId="{5F84E7DC-CF68-0B45-A8A4-F8CC9729BAF1}" srcOrd="36" destOrd="0" presId="urn:microsoft.com/office/officeart/2008/layout/CircleAccentTimeline"/>
    <dgm:cxn modelId="{A35FFB05-B126-274E-9B45-045D624ADFD1}" type="presParOf" srcId="{5F84E7DC-CF68-0B45-A8A4-F8CC9729BAF1}" destId="{B7027B93-1102-5440-8ED9-DEE60855090F}" srcOrd="0" destOrd="0" presId="urn:microsoft.com/office/officeart/2008/layout/CircleAccentTimeline"/>
    <dgm:cxn modelId="{BA607B3A-8B94-B048-9D85-8C2AFDF26E4B}" type="presParOf" srcId="{5F84E7DC-CF68-0B45-A8A4-F8CC9729BAF1}" destId="{016B7ABF-EA55-9349-A290-D8C7DC3FD925}" srcOrd="1" destOrd="0" presId="urn:microsoft.com/office/officeart/2008/layout/CircleAccentTimeline"/>
    <dgm:cxn modelId="{BA1E497E-1558-6745-BFDC-6224BA52911E}" type="presParOf" srcId="{5F84E7DC-CF68-0B45-A8A4-F8CC9729BAF1}" destId="{1BC2CDBB-34FA-6A45-8AA1-E0D2F51FE63B}" srcOrd="2" destOrd="0" presId="urn:microsoft.com/office/officeart/2008/layout/CircleAccentTimeline"/>
    <dgm:cxn modelId="{7ECEF881-DA25-284C-96EC-E1E3F56DBACE}" type="presParOf" srcId="{45B44260-0C80-E449-A64D-A51FB47E28CA}" destId="{D2F91DC5-CDDA-474C-AE60-2A157B01FD79}" srcOrd="37" destOrd="0" presId="urn:microsoft.com/office/officeart/2008/layout/CircleAccentTimeline"/>
    <dgm:cxn modelId="{CED3862D-8FB2-A646-B3E5-E009D143152D}" type="presParOf" srcId="{45B44260-0C80-E449-A64D-A51FB47E28CA}" destId="{039B60A2-2E19-E845-958D-10D5BCD5C2DD}" srcOrd="38" destOrd="0" presId="urn:microsoft.com/office/officeart/2008/layout/CircleAccentTimeline"/>
    <dgm:cxn modelId="{F0ECE61D-CB4E-A744-9606-BCBA910C6EC4}" type="presParOf" srcId="{45B44260-0C80-E449-A64D-A51FB47E28CA}" destId="{180009BB-D5BF-AE43-BA59-2B45B4D46128}" srcOrd="39" destOrd="0" presId="urn:microsoft.com/office/officeart/2008/layout/CircleAccentTimeline"/>
    <dgm:cxn modelId="{095A403D-7348-634D-A8B7-9BB07B679E13}" type="presParOf" srcId="{180009BB-D5BF-AE43-BA59-2B45B4D46128}" destId="{5AC96CA3-4471-BC49-9D2F-4AA7A964BD6B}" srcOrd="0" destOrd="0" presId="urn:microsoft.com/office/officeart/2008/layout/CircleAccentTimeline"/>
    <dgm:cxn modelId="{CF0BC2F3-0530-7B43-9B18-319F5D8023B5}" type="presParOf" srcId="{180009BB-D5BF-AE43-BA59-2B45B4D46128}" destId="{D51F0989-5CD3-BF49-88D0-520543257E41}" srcOrd="1" destOrd="0" presId="urn:microsoft.com/office/officeart/2008/layout/CircleAccentTimeline"/>
    <dgm:cxn modelId="{842D523D-D513-4543-AD79-48918382039C}" type="presParOf" srcId="{180009BB-D5BF-AE43-BA59-2B45B4D46128}" destId="{EAA28AA5-8BB0-DD42-9A18-5A8D192B248A}" srcOrd="2" destOrd="0" presId="urn:microsoft.com/office/officeart/2008/layout/CircleAccentTimeline"/>
    <dgm:cxn modelId="{DEC18B0D-E989-0E40-AA99-4B4C3BE83021}" type="presParOf" srcId="{45B44260-0C80-E449-A64D-A51FB47E28CA}" destId="{05D72836-B704-6946-9510-3FD4BD2A802F}" srcOrd="40" destOrd="0" presId="urn:microsoft.com/office/officeart/2008/layout/CircleAccentTimeline"/>
    <dgm:cxn modelId="{1DA2EB56-945D-4E4A-8AA5-C69CD14A55D6}" type="presParOf" srcId="{45B44260-0C80-E449-A64D-A51FB47E28CA}" destId="{680309F8-DA8A-3645-B364-F7EC33209222}" srcOrd="41" destOrd="0" presId="urn:microsoft.com/office/officeart/2008/layout/CircleAccentTimeline"/>
    <dgm:cxn modelId="{75F50BBB-9343-D048-81D6-526CA1323458}" type="presParOf" srcId="{45B44260-0C80-E449-A64D-A51FB47E28CA}" destId="{A6519C5B-1B9A-FD40-8D6F-F12AC6360D94}" srcOrd="42" destOrd="0" presId="urn:microsoft.com/office/officeart/2008/layout/CircleAccentTimeline"/>
    <dgm:cxn modelId="{D6F2688F-7C4F-B843-A55F-816CCCB4FB40}" type="presParOf" srcId="{45B44260-0C80-E449-A64D-A51FB47E28CA}" destId="{27FA1C63-71A7-DB4C-B429-5A7538D69D6D}" srcOrd="43" destOrd="0" presId="urn:microsoft.com/office/officeart/2008/layout/CircleAccentTimeline"/>
    <dgm:cxn modelId="{47456DD6-BE7B-704E-969D-E2B4D35C5E99}" type="presParOf" srcId="{27FA1C63-71A7-DB4C-B429-5A7538D69D6D}" destId="{E96F888C-72E6-F449-9A78-6295376DF602}" srcOrd="0" destOrd="0" presId="urn:microsoft.com/office/officeart/2008/layout/CircleAccentTimeline"/>
    <dgm:cxn modelId="{A0C53A72-4026-F14C-91AE-29F78EB3F50D}" type="presParOf" srcId="{27FA1C63-71A7-DB4C-B429-5A7538D69D6D}" destId="{2354823E-7BCE-F44D-BE58-26C84EF141BD}" srcOrd="1" destOrd="0" presId="urn:microsoft.com/office/officeart/2008/layout/CircleAccentTimeline"/>
    <dgm:cxn modelId="{D5F62525-EC60-6841-9669-6CB737C5122A}" type="presParOf" srcId="{27FA1C63-71A7-DB4C-B429-5A7538D69D6D}" destId="{D6C7681B-FD3A-7E4E-B255-B1C78364F3B1}" srcOrd="2" destOrd="0" presId="urn:microsoft.com/office/officeart/2008/layout/CircleAccentTimeline"/>
    <dgm:cxn modelId="{338DCCAC-FC04-B746-A310-C9228C490B03}" type="presParOf" srcId="{45B44260-0C80-E449-A64D-A51FB47E28CA}" destId="{824DED63-BFE9-0B4D-91A5-EEC65F59213E}" srcOrd="44" destOrd="0" presId="urn:microsoft.com/office/officeart/2008/layout/CircleAccentTimeline"/>
    <dgm:cxn modelId="{6AEE69EF-D5F1-524A-8874-54A5B244A764}" type="presParOf" srcId="{45B44260-0C80-E449-A64D-A51FB47E28CA}" destId="{BDB0F6BE-6976-0643-AF46-F41BF1C4BC34}" srcOrd="45" destOrd="0" presId="urn:microsoft.com/office/officeart/2008/layout/CircleAccentTimeline"/>
    <dgm:cxn modelId="{0C516398-E64F-ED4A-A1DD-FC076E37CF0B}" type="presParOf" srcId="{45B44260-0C80-E449-A64D-A51FB47E28CA}" destId="{BD1DC580-CE6E-AB4C-8794-BCC189831C44}" srcOrd="46" destOrd="0" presId="urn:microsoft.com/office/officeart/2008/layout/CircleAccentTimeline"/>
    <dgm:cxn modelId="{9D0E2419-A063-704C-B90A-F70C9DB6D533}" type="presParOf" srcId="{BD1DC580-CE6E-AB4C-8794-BCC189831C44}" destId="{DA23BB5E-3D76-2B4C-9CCC-40B88F20EEE8}" srcOrd="0" destOrd="0" presId="urn:microsoft.com/office/officeart/2008/layout/CircleAccentTimeline"/>
    <dgm:cxn modelId="{FC1C966B-C576-6544-B406-D1C7725F201F}" type="presParOf" srcId="{BD1DC580-CE6E-AB4C-8794-BCC189831C44}" destId="{BC741530-ADE8-BD47-8092-4208E18C5BDE}" srcOrd="1" destOrd="0" presId="urn:microsoft.com/office/officeart/2008/layout/CircleAccentTimeline"/>
    <dgm:cxn modelId="{A7207AE4-317E-3E4C-9F79-0712C97494C0}" type="presParOf" srcId="{BD1DC580-CE6E-AB4C-8794-BCC189831C44}" destId="{8EAD4A9D-F331-2949-947D-573A759B2BE8}" srcOrd="2" destOrd="0" presId="urn:microsoft.com/office/officeart/2008/layout/CircleAccentTimeline"/>
    <dgm:cxn modelId="{4AE63FCC-DCBC-A048-B3E0-BF0F98F13AF3}" type="presParOf" srcId="{45B44260-0C80-E449-A64D-A51FB47E28CA}" destId="{8066A8FA-3050-5545-963F-48393F69216D}" srcOrd="47" destOrd="0" presId="urn:microsoft.com/office/officeart/2008/layout/CircleAccentTimeline"/>
    <dgm:cxn modelId="{4E23CC83-A073-EE4A-82BF-1DE76819C66B}" type="presParOf" srcId="{45B44260-0C80-E449-A64D-A51FB47E28CA}" destId="{2AA1E694-C235-8445-B701-414F15E9EEC0}" srcOrd="4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5F348-B4FC-1240-8C0A-2DA2C61815BB}">
      <dsp:nvSpPr>
        <dsp:cNvPr id="0" name=""/>
        <dsp:cNvSpPr/>
      </dsp:nvSpPr>
      <dsp:spPr>
        <a:xfrm>
          <a:off x="4829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6D46B-37E5-C84B-AB4C-4842304C23AF}">
      <dsp:nvSpPr>
        <dsp:cNvPr id="0" name=""/>
        <dsp:cNvSpPr/>
      </dsp:nvSpPr>
      <dsp:spPr>
        <a:xfrm rot="17700000">
          <a:off x="352272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31 Dec 2019</a:t>
          </a:r>
          <a:endParaRPr lang="en-US" sz="2000" kern="1200" dirty="0"/>
        </a:p>
      </dsp:txBody>
      <dsp:txXfrm>
        <a:off x="352272" y="2891118"/>
        <a:ext cx="1225782" cy="590732"/>
      </dsp:txXfrm>
    </dsp:sp>
    <dsp:sp modelId="{FCFA390B-307C-2E4F-8C4B-5ADD3A8354E2}">
      <dsp:nvSpPr>
        <dsp:cNvPr id="0" name=""/>
        <dsp:cNvSpPr/>
      </dsp:nvSpPr>
      <dsp:spPr>
        <a:xfrm>
          <a:off x="1065163" y="3932075"/>
          <a:ext cx="511827" cy="5118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CC59D-068A-604C-8CEB-6FAE3A54B012}">
      <dsp:nvSpPr>
        <dsp:cNvPr id="0" name=""/>
        <dsp:cNvSpPr/>
      </dsp:nvSpPr>
      <dsp:spPr>
        <a:xfrm rot="17700000">
          <a:off x="458973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 cluster of cases of pneumonia </a:t>
          </a:r>
          <a:r>
            <a:rPr lang="en-US" altLang="zh-CN" sz="800" kern="1200" dirty="0"/>
            <a:t>was</a:t>
          </a:r>
          <a:r>
            <a:rPr lang="zh-CN" altLang="en-US" sz="800" kern="1200" dirty="0"/>
            <a:t> </a:t>
          </a:r>
          <a:r>
            <a:rPr lang="en-US" altLang="zh-CN" sz="800" kern="1200" dirty="0"/>
            <a:t>reported</a:t>
          </a:r>
          <a:r>
            <a:rPr lang="zh-CN" altLang="en-US" sz="800" kern="1200" dirty="0"/>
            <a:t> </a:t>
          </a:r>
          <a:r>
            <a:rPr lang="en-US" altLang="zh-CN" sz="800" kern="1200" dirty="0"/>
            <a:t>from</a:t>
          </a:r>
          <a:r>
            <a:rPr lang="zh-CN" altLang="en-US" sz="800" kern="1200" dirty="0"/>
            <a:t> </a:t>
          </a:r>
          <a:r>
            <a:rPr lang="en-US" sz="800" kern="1200" dirty="0"/>
            <a:t>Wuhan,</a:t>
          </a:r>
          <a:r>
            <a:rPr lang="en-US" sz="800" b="0" i="0" kern="1200" dirty="0"/>
            <a:t> Hubei Province</a:t>
          </a:r>
          <a:r>
            <a:rPr lang="en-US" altLang="zh-CN" sz="800" b="0" i="0" kern="1200" dirty="0"/>
            <a:t>,</a:t>
          </a:r>
          <a:r>
            <a:rPr lang="zh-CN" altLang="en-US" sz="800" b="0" i="0" kern="1200" dirty="0"/>
            <a:t> </a:t>
          </a:r>
          <a:r>
            <a:rPr lang="en-US" altLang="zh-CN" sz="800" b="0" i="0" kern="1200" dirty="0"/>
            <a:t>China</a:t>
          </a:r>
          <a:r>
            <a:rPr lang="en-US" sz="800" b="0" i="0" kern="1200" dirty="0"/>
            <a:t>.</a:t>
          </a:r>
          <a:endParaRPr lang="en-US" sz="800" kern="1200" dirty="0"/>
        </a:p>
      </dsp:txBody>
      <dsp:txXfrm>
        <a:off x="458973" y="4644459"/>
        <a:ext cx="1060359" cy="511265"/>
      </dsp:txXfrm>
    </dsp:sp>
    <dsp:sp modelId="{6146FD03-97F7-5140-8406-5CCFA929BC67}">
      <dsp:nvSpPr>
        <dsp:cNvPr id="0" name=""/>
        <dsp:cNvSpPr/>
      </dsp:nvSpPr>
      <dsp:spPr>
        <a:xfrm rot="17700000">
          <a:off x="1122821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B0FCE-BE60-1F4A-82DF-0E3E2BF043F9}">
      <dsp:nvSpPr>
        <dsp:cNvPr id="0" name=""/>
        <dsp:cNvSpPr/>
      </dsp:nvSpPr>
      <dsp:spPr>
        <a:xfrm>
          <a:off x="1651186" y="3932075"/>
          <a:ext cx="511827" cy="511827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59CD9-84F2-8646-80E5-7E0A8BD7CE2F}">
      <dsp:nvSpPr>
        <dsp:cNvPr id="0" name=""/>
        <dsp:cNvSpPr/>
      </dsp:nvSpPr>
      <dsp:spPr>
        <a:xfrm rot="17700000">
          <a:off x="1044996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The</a:t>
          </a:r>
          <a:r>
            <a:rPr lang="zh-CN" altLang="en-US" sz="800" kern="1200" dirty="0"/>
            <a:t> </a:t>
          </a:r>
          <a:r>
            <a:rPr lang="en-US" altLang="zh-CN" sz="800" kern="1200" dirty="0"/>
            <a:t>new</a:t>
          </a:r>
          <a:r>
            <a:rPr lang="zh-CN" altLang="en-US" sz="800" kern="1200" dirty="0"/>
            <a:t> </a:t>
          </a:r>
          <a:r>
            <a:rPr lang="en-US" altLang="zh-CN" sz="800" kern="1200" dirty="0"/>
            <a:t>coronavirus</a:t>
          </a:r>
          <a:r>
            <a:rPr lang="zh-CN" altLang="en-US" sz="800" kern="1200" dirty="0"/>
            <a:t> </a:t>
          </a:r>
          <a:r>
            <a:rPr lang="en-US" altLang="zh-CN" sz="800" kern="1200" dirty="0"/>
            <a:t>was</a:t>
          </a:r>
          <a:r>
            <a:rPr lang="zh-CN" altLang="en-US" sz="800" kern="1200" dirty="0"/>
            <a:t> </a:t>
          </a:r>
          <a:r>
            <a:rPr lang="en-US" altLang="zh-CN" sz="800" kern="1200" dirty="0"/>
            <a:t>identified.</a:t>
          </a:r>
          <a:endParaRPr lang="en-US" sz="800" kern="1200" dirty="0"/>
        </a:p>
      </dsp:txBody>
      <dsp:txXfrm>
        <a:off x="1044996" y="4644459"/>
        <a:ext cx="1060359" cy="511265"/>
      </dsp:txXfrm>
    </dsp:sp>
    <dsp:sp modelId="{57F9DEC8-B608-4C48-BCDD-5BC9B27F04D9}">
      <dsp:nvSpPr>
        <dsp:cNvPr id="0" name=""/>
        <dsp:cNvSpPr/>
      </dsp:nvSpPr>
      <dsp:spPr>
        <a:xfrm rot="17700000">
          <a:off x="1708844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97482-C517-054E-93C0-2DB83C93BCED}">
      <dsp:nvSpPr>
        <dsp:cNvPr id="0" name=""/>
        <dsp:cNvSpPr/>
      </dsp:nvSpPr>
      <dsp:spPr>
        <a:xfrm>
          <a:off x="2237287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7E074-3C07-F544-9E63-204E154BB6CD}">
      <dsp:nvSpPr>
        <dsp:cNvPr id="0" name=""/>
        <dsp:cNvSpPr/>
      </dsp:nvSpPr>
      <dsp:spPr>
        <a:xfrm rot="17700000">
          <a:off x="2584730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1 January 2020</a:t>
          </a:r>
          <a:endParaRPr lang="en-US" sz="2000" kern="1200" dirty="0"/>
        </a:p>
      </dsp:txBody>
      <dsp:txXfrm>
        <a:off x="2584730" y="2891118"/>
        <a:ext cx="1225782" cy="590732"/>
      </dsp:txXfrm>
    </dsp:sp>
    <dsp:sp modelId="{099010B1-0E07-F34D-B821-B9C3CD22B143}">
      <dsp:nvSpPr>
        <dsp:cNvPr id="0" name=""/>
        <dsp:cNvSpPr/>
      </dsp:nvSpPr>
      <dsp:spPr>
        <a:xfrm>
          <a:off x="3297621" y="3932075"/>
          <a:ext cx="511827" cy="511827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AE958-346F-1A45-9963-CB6D51B5A98E}">
      <dsp:nvSpPr>
        <dsp:cNvPr id="0" name=""/>
        <dsp:cNvSpPr/>
      </dsp:nvSpPr>
      <dsp:spPr>
        <a:xfrm rot="17700000">
          <a:off x="2691431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WHO</a:t>
          </a:r>
          <a:r>
            <a:rPr lang="zh-CN" altLang="en-US" sz="800" kern="1200" dirty="0"/>
            <a:t> </a:t>
          </a:r>
          <a:r>
            <a:rPr lang="en-US" altLang="zh-CN" sz="800" kern="1200" dirty="0"/>
            <a:t>issued</a:t>
          </a:r>
          <a:r>
            <a:rPr lang="zh-CN" altLang="en-US" sz="800" kern="1200" dirty="0"/>
            <a:t> </a:t>
          </a:r>
          <a:r>
            <a:rPr lang="en-US" altLang="zh-CN" sz="800" kern="1200" dirty="0"/>
            <a:t>emergency</a:t>
          </a:r>
          <a:r>
            <a:rPr lang="zh-CN" altLang="en-US" sz="800" kern="1200" dirty="0"/>
            <a:t> </a:t>
          </a:r>
          <a:r>
            <a:rPr lang="en-US" altLang="zh-CN" sz="800" kern="1200" dirty="0"/>
            <a:t>declarations</a:t>
          </a:r>
          <a:r>
            <a:rPr lang="zh-CN" altLang="en-US" sz="800" kern="1200" dirty="0"/>
            <a:t> </a:t>
          </a:r>
          <a:r>
            <a:rPr lang="en-US" altLang="zh-CN" sz="800" kern="1200" dirty="0"/>
            <a:t>for</a:t>
          </a:r>
          <a:r>
            <a:rPr lang="zh-CN" altLang="en-US" sz="800" kern="1200" dirty="0"/>
            <a:t> </a:t>
          </a:r>
          <a:r>
            <a:rPr lang="en-US" altLang="zh-CN" sz="800" kern="1200" dirty="0"/>
            <a:t>dealing</a:t>
          </a:r>
          <a:r>
            <a:rPr lang="zh-CN" altLang="en-US" sz="800" kern="1200" dirty="0"/>
            <a:t> </a:t>
          </a:r>
          <a:r>
            <a:rPr lang="en-US" altLang="zh-CN" sz="800" kern="1200" dirty="0"/>
            <a:t>the</a:t>
          </a:r>
          <a:r>
            <a:rPr lang="zh-CN" altLang="en-US" sz="800" kern="1200" dirty="0"/>
            <a:t>  </a:t>
          </a:r>
          <a:r>
            <a:rPr lang="en-US" altLang="zh-CN" sz="800" kern="1200" dirty="0"/>
            <a:t>outbreak.</a:t>
          </a:r>
          <a:r>
            <a:rPr lang="zh-CN" altLang="en-US" sz="800" kern="1200" dirty="0"/>
            <a:t> </a:t>
          </a:r>
          <a:endParaRPr lang="en-US" sz="800" kern="1200" dirty="0"/>
        </a:p>
      </dsp:txBody>
      <dsp:txXfrm>
        <a:off x="2691431" y="4644459"/>
        <a:ext cx="1060359" cy="511265"/>
      </dsp:txXfrm>
    </dsp:sp>
    <dsp:sp modelId="{558D5C87-BB9F-DB43-B335-B2DEA9AC7AEB}">
      <dsp:nvSpPr>
        <dsp:cNvPr id="0" name=""/>
        <dsp:cNvSpPr/>
      </dsp:nvSpPr>
      <dsp:spPr>
        <a:xfrm rot="17700000">
          <a:off x="3355279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2BAE7-666E-454B-BCE3-B9082E974E63}">
      <dsp:nvSpPr>
        <dsp:cNvPr id="0" name=""/>
        <dsp:cNvSpPr/>
      </dsp:nvSpPr>
      <dsp:spPr>
        <a:xfrm>
          <a:off x="3883723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0A03-D2E9-5B43-9A3F-20FB51C90521}">
      <dsp:nvSpPr>
        <dsp:cNvPr id="0" name=""/>
        <dsp:cNvSpPr/>
      </dsp:nvSpPr>
      <dsp:spPr>
        <a:xfrm rot="17700000">
          <a:off x="4231166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4  January 2020</a:t>
          </a:r>
          <a:endParaRPr lang="en-US" sz="2000" kern="1200" dirty="0"/>
        </a:p>
      </dsp:txBody>
      <dsp:txXfrm>
        <a:off x="4231166" y="2891118"/>
        <a:ext cx="1225782" cy="590732"/>
      </dsp:txXfrm>
    </dsp:sp>
    <dsp:sp modelId="{0025AB0F-E02C-DC4E-836E-DD45ACE0793F}">
      <dsp:nvSpPr>
        <dsp:cNvPr id="0" name=""/>
        <dsp:cNvSpPr/>
      </dsp:nvSpPr>
      <dsp:spPr>
        <a:xfrm>
          <a:off x="4944057" y="3932075"/>
          <a:ext cx="511827" cy="511827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F6CCF-B742-5F48-9E93-C5DC67DD112D}">
      <dsp:nvSpPr>
        <dsp:cNvPr id="0" name=""/>
        <dsp:cNvSpPr/>
      </dsp:nvSpPr>
      <dsp:spPr>
        <a:xfrm rot="17700000">
          <a:off x="4337867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WHO</a:t>
          </a:r>
          <a:r>
            <a:rPr lang="zh-CN" altLang="en-US" sz="800" kern="1200" dirty="0"/>
            <a:t> </a:t>
          </a:r>
          <a:r>
            <a:rPr lang="en-US" altLang="zh-CN" sz="800" kern="1200" dirty="0"/>
            <a:t>informed</a:t>
          </a:r>
          <a:r>
            <a:rPr lang="zh-CN" altLang="en-US" sz="800" kern="1200" dirty="0"/>
            <a:t> </a:t>
          </a:r>
          <a:r>
            <a:rPr lang="en-US" altLang="zh-CN" sz="800" kern="1200" dirty="0"/>
            <a:t>social</a:t>
          </a:r>
          <a:r>
            <a:rPr lang="zh-CN" altLang="en-US" sz="800" kern="1200" dirty="0"/>
            <a:t> </a:t>
          </a:r>
          <a:r>
            <a:rPr lang="en-US" altLang="zh-CN" sz="800" kern="1200" dirty="0"/>
            <a:t>media</a:t>
          </a:r>
          <a:r>
            <a:rPr lang="zh-CN" altLang="en-US" sz="800" kern="1200" dirty="0"/>
            <a:t> </a:t>
          </a:r>
          <a:r>
            <a:rPr lang="en-US" altLang="zh-CN" sz="800" kern="1200" dirty="0"/>
            <a:t>about</a:t>
          </a:r>
          <a:r>
            <a:rPr lang="zh-CN" altLang="en-US" sz="800" kern="1200" dirty="0"/>
            <a:t> </a:t>
          </a:r>
          <a:r>
            <a:rPr lang="en-US" altLang="zh-CN" sz="800" kern="1200" dirty="0"/>
            <a:t>the</a:t>
          </a:r>
          <a:r>
            <a:rPr lang="zh-CN" altLang="en-US" sz="800" kern="1200" dirty="0"/>
            <a:t> </a:t>
          </a:r>
          <a:r>
            <a:rPr lang="en-US" altLang="zh-CN" sz="800" kern="1200" dirty="0"/>
            <a:t>cases</a:t>
          </a:r>
          <a:r>
            <a:rPr lang="zh-CN" altLang="en-US" sz="800" kern="1200" dirty="0"/>
            <a:t> </a:t>
          </a:r>
          <a:r>
            <a:rPr lang="en-US" altLang="zh-CN" sz="800" kern="1200" dirty="0"/>
            <a:t>reported</a:t>
          </a:r>
          <a:r>
            <a:rPr lang="zh-CN" altLang="en-US" sz="800" kern="1200" dirty="0"/>
            <a:t> </a:t>
          </a:r>
          <a:r>
            <a:rPr lang="en-US" altLang="zh-CN" sz="800" kern="1200" dirty="0"/>
            <a:t>by</a:t>
          </a:r>
          <a:r>
            <a:rPr lang="zh-CN" altLang="en-US" sz="800" kern="1200" dirty="0"/>
            <a:t> </a:t>
          </a:r>
          <a:r>
            <a:rPr lang="en-US" altLang="zh-CN" sz="800" kern="1200" dirty="0"/>
            <a:t>Wuhan,</a:t>
          </a:r>
          <a:r>
            <a:rPr lang="zh-CN" altLang="en-US" sz="800" kern="1200" dirty="0"/>
            <a:t> </a:t>
          </a:r>
          <a:r>
            <a:rPr lang="en-US" altLang="zh-CN" sz="800" kern="1200" dirty="0"/>
            <a:t>China.</a:t>
          </a:r>
          <a:endParaRPr lang="en-US" sz="800" kern="1200" dirty="0"/>
        </a:p>
      </dsp:txBody>
      <dsp:txXfrm>
        <a:off x="4337867" y="4644459"/>
        <a:ext cx="1060359" cy="511265"/>
      </dsp:txXfrm>
    </dsp:sp>
    <dsp:sp modelId="{8FA49A71-1A6E-4844-8460-044920EBD6A0}">
      <dsp:nvSpPr>
        <dsp:cNvPr id="0" name=""/>
        <dsp:cNvSpPr/>
      </dsp:nvSpPr>
      <dsp:spPr>
        <a:xfrm rot="17700000">
          <a:off x="5001715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94F11-8AD7-F946-87C1-1395555242F3}">
      <dsp:nvSpPr>
        <dsp:cNvPr id="0" name=""/>
        <dsp:cNvSpPr/>
      </dsp:nvSpPr>
      <dsp:spPr>
        <a:xfrm>
          <a:off x="5530158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39D2E-5023-CF40-B82E-BAB850E6C963}">
      <dsp:nvSpPr>
        <dsp:cNvPr id="0" name=""/>
        <dsp:cNvSpPr/>
      </dsp:nvSpPr>
      <dsp:spPr>
        <a:xfrm rot="17700000">
          <a:off x="5877601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10 January 2020</a:t>
          </a:r>
          <a:endParaRPr lang="en-US" sz="2000" kern="1200" dirty="0"/>
        </a:p>
      </dsp:txBody>
      <dsp:txXfrm>
        <a:off x="5877601" y="2891118"/>
        <a:ext cx="1225782" cy="590732"/>
      </dsp:txXfrm>
    </dsp:sp>
    <dsp:sp modelId="{608E41AC-6C25-2F4C-B58E-53FDB548562A}">
      <dsp:nvSpPr>
        <dsp:cNvPr id="0" name=""/>
        <dsp:cNvSpPr/>
      </dsp:nvSpPr>
      <dsp:spPr>
        <a:xfrm>
          <a:off x="6590492" y="3932075"/>
          <a:ext cx="511827" cy="511827"/>
        </a:xfrm>
        <a:prstGeom prst="ellips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08BBB-185C-174B-BA40-EDA6DD2D0287}">
      <dsp:nvSpPr>
        <dsp:cNvPr id="0" name=""/>
        <dsp:cNvSpPr/>
      </dsp:nvSpPr>
      <dsp:spPr>
        <a:xfrm rot="17700000">
          <a:off x="5984302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WHO</a:t>
          </a:r>
          <a:r>
            <a:rPr lang="zh-CN" altLang="en-US" sz="800" kern="1200" dirty="0"/>
            <a:t> </a:t>
          </a:r>
          <a:r>
            <a:rPr lang="en-US" altLang="zh-CN" sz="800" kern="1200" dirty="0"/>
            <a:t>issued</a:t>
          </a:r>
          <a:r>
            <a:rPr lang="zh-CN" altLang="en-US" sz="800" kern="1200" dirty="0"/>
            <a:t> </a:t>
          </a:r>
          <a:r>
            <a:rPr lang="en-US" altLang="zh-CN" sz="800" kern="1200" dirty="0"/>
            <a:t>and</a:t>
          </a:r>
          <a:r>
            <a:rPr lang="zh-CN" altLang="en-US" sz="800" kern="1200" dirty="0"/>
            <a:t> </a:t>
          </a:r>
          <a:r>
            <a:rPr lang="en-US" altLang="zh-CN" sz="800" kern="1200" dirty="0"/>
            <a:t>shared</a:t>
          </a:r>
          <a:r>
            <a:rPr lang="zh-CN" altLang="en-US" sz="800" kern="1200" dirty="0"/>
            <a:t> </a:t>
          </a:r>
          <a:r>
            <a:rPr lang="en-US" altLang="zh-CN" sz="800" kern="1200" dirty="0"/>
            <a:t>technical</a:t>
          </a:r>
          <a:r>
            <a:rPr lang="zh-CN" altLang="en-US" sz="800" kern="1200" dirty="0"/>
            <a:t> </a:t>
          </a:r>
          <a:r>
            <a:rPr lang="en-US" altLang="zh-CN" sz="800" kern="1200" dirty="0"/>
            <a:t>guidance</a:t>
          </a:r>
          <a:r>
            <a:rPr lang="zh-CN" altLang="en-US" sz="800" kern="1200" dirty="0"/>
            <a:t> </a:t>
          </a:r>
          <a:r>
            <a:rPr lang="en-US" altLang="zh-CN" sz="800" kern="1200" dirty="0"/>
            <a:t>online.</a:t>
          </a:r>
          <a:endParaRPr lang="en-US" sz="800" kern="1200" dirty="0"/>
        </a:p>
      </dsp:txBody>
      <dsp:txXfrm>
        <a:off x="5984302" y="4644459"/>
        <a:ext cx="1060359" cy="511265"/>
      </dsp:txXfrm>
    </dsp:sp>
    <dsp:sp modelId="{499460E4-D518-8447-8982-790126885088}">
      <dsp:nvSpPr>
        <dsp:cNvPr id="0" name=""/>
        <dsp:cNvSpPr/>
      </dsp:nvSpPr>
      <dsp:spPr>
        <a:xfrm rot="17700000">
          <a:off x="6648150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26C62-8669-7F49-8C46-880B462DDAAF}">
      <dsp:nvSpPr>
        <dsp:cNvPr id="0" name=""/>
        <dsp:cNvSpPr/>
      </dsp:nvSpPr>
      <dsp:spPr>
        <a:xfrm>
          <a:off x="7176594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04153-5BAA-1544-9FEB-8C6865C124AF}">
      <dsp:nvSpPr>
        <dsp:cNvPr id="0" name=""/>
        <dsp:cNvSpPr/>
      </dsp:nvSpPr>
      <dsp:spPr>
        <a:xfrm rot="17700000">
          <a:off x="7524037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12 January 2020</a:t>
          </a:r>
          <a:endParaRPr lang="en-US" sz="2000" kern="1200" dirty="0"/>
        </a:p>
      </dsp:txBody>
      <dsp:txXfrm>
        <a:off x="7524037" y="2891118"/>
        <a:ext cx="1225782" cy="590732"/>
      </dsp:txXfrm>
    </dsp:sp>
    <dsp:sp modelId="{B7027B93-1102-5440-8ED9-DEE60855090F}">
      <dsp:nvSpPr>
        <dsp:cNvPr id="0" name=""/>
        <dsp:cNvSpPr/>
      </dsp:nvSpPr>
      <dsp:spPr>
        <a:xfrm>
          <a:off x="8236928" y="3932075"/>
          <a:ext cx="511827" cy="511827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B7ABF-EA55-9349-A290-D8C7DC3FD925}">
      <dsp:nvSpPr>
        <dsp:cNvPr id="0" name=""/>
        <dsp:cNvSpPr/>
      </dsp:nvSpPr>
      <dsp:spPr>
        <a:xfrm rot="17700000">
          <a:off x="7630738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China</a:t>
          </a:r>
          <a:r>
            <a:rPr lang="zh-CN" altLang="en-US" sz="800" kern="1200" dirty="0"/>
            <a:t> </a:t>
          </a:r>
          <a:r>
            <a:rPr lang="en-US" altLang="zh-CN" sz="800" kern="1200" dirty="0"/>
            <a:t>share</a:t>
          </a:r>
          <a:r>
            <a:rPr lang="zh-CN" altLang="en-US" sz="800" kern="1200" dirty="0"/>
            <a:t> </a:t>
          </a:r>
          <a:r>
            <a:rPr lang="en-US" altLang="zh-CN" sz="800" kern="1200" dirty="0"/>
            <a:t>the</a:t>
          </a:r>
          <a:r>
            <a:rPr lang="zh-CN" altLang="en-US" sz="800" kern="1200" dirty="0"/>
            <a:t> </a:t>
          </a:r>
          <a:r>
            <a:rPr lang="en-US" altLang="zh-CN" sz="800" kern="1200" dirty="0"/>
            <a:t>genetic</a:t>
          </a:r>
          <a:r>
            <a:rPr lang="zh-CN" altLang="en-US" sz="800" kern="1200" dirty="0"/>
            <a:t> </a:t>
          </a:r>
          <a:r>
            <a:rPr lang="en-US" altLang="zh-CN" sz="800" kern="1200" dirty="0"/>
            <a:t>sequence</a:t>
          </a:r>
          <a:r>
            <a:rPr lang="zh-CN" altLang="en-US" sz="800" kern="1200" dirty="0"/>
            <a:t> </a:t>
          </a:r>
          <a:r>
            <a:rPr lang="en-US" altLang="zh-CN" sz="800" kern="1200" dirty="0"/>
            <a:t>of</a:t>
          </a:r>
          <a:r>
            <a:rPr lang="zh-CN" altLang="en-US" sz="800" kern="1200" dirty="0"/>
            <a:t> </a:t>
          </a:r>
          <a:r>
            <a:rPr lang="en-US" altLang="zh-CN" sz="800" kern="1200" dirty="0"/>
            <a:t>COVID-19</a:t>
          </a:r>
          <a:r>
            <a:rPr lang="zh-CN" altLang="en-US" sz="800" kern="1200" dirty="0"/>
            <a:t> </a:t>
          </a:r>
          <a:r>
            <a:rPr lang="en-US" altLang="zh-CN" sz="800" kern="1200" dirty="0"/>
            <a:t>globally.</a:t>
          </a:r>
          <a:endParaRPr lang="en-US" sz="800" kern="1200" dirty="0"/>
        </a:p>
      </dsp:txBody>
      <dsp:txXfrm>
        <a:off x="7630738" y="4644459"/>
        <a:ext cx="1060359" cy="511265"/>
      </dsp:txXfrm>
    </dsp:sp>
    <dsp:sp modelId="{1BC2CDBB-34FA-6A45-8AA1-E0D2F51FE63B}">
      <dsp:nvSpPr>
        <dsp:cNvPr id="0" name=""/>
        <dsp:cNvSpPr/>
      </dsp:nvSpPr>
      <dsp:spPr>
        <a:xfrm rot="17700000">
          <a:off x="8294586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96CA3-4471-BC49-9D2F-4AA7A964BD6B}">
      <dsp:nvSpPr>
        <dsp:cNvPr id="0" name=""/>
        <dsp:cNvSpPr/>
      </dsp:nvSpPr>
      <dsp:spPr>
        <a:xfrm>
          <a:off x="8823029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F0989-5CD3-BF49-88D0-520543257E41}">
      <dsp:nvSpPr>
        <dsp:cNvPr id="0" name=""/>
        <dsp:cNvSpPr/>
      </dsp:nvSpPr>
      <dsp:spPr>
        <a:xfrm rot="17700000">
          <a:off x="9170472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13 January 2020</a:t>
          </a:r>
          <a:endParaRPr lang="en-US" sz="2000" kern="1200" dirty="0"/>
        </a:p>
      </dsp:txBody>
      <dsp:txXfrm>
        <a:off x="9170472" y="2891118"/>
        <a:ext cx="1225782" cy="590732"/>
      </dsp:txXfrm>
    </dsp:sp>
    <dsp:sp modelId="{E96F888C-72E6-F449-9A78-6295376DF602}">
      <dsp:nvSpPr>
        <dsp:cNvPr id="0" name=""/>
        <dsp:cNvSpPr/>
      </dsp:nvSpPr>
      <dsp:spPr>
        <a:xfrm>
          <a:off x="9883363" y="3932075"/>
          <a:ext cx="511827" cy="511827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4823E-7BCE-F44D-BE58-26C84EF141BD}">
      <dsp:nvSpPr>
        <dsp:cNvPr id="0" name=""/>
        <dsp:cNvSpPr/>
      </dsp:nvSpPr>
      <dsp:spPr>
        <a:xfrm rot="17700000">
          <a:off x="9277173" y="4644459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First</a:t>
          </a:r>
          <a:r>
            <a:rPr lang="zh-CN" altLang="en-US" sz="800" kern="1200" dirty="0"/>
            <a:t> </a:t>
          </a:r>
          <a:r>
            <a:rPr lang="en-US" altLang="zh-CN" sz="800" kern="1200" dirty="0"/>
            <a:t>case</a:t>
          </a:r>
          <a:r>
            <a:rPr lang="zh-CN" altLang="en-US" sz="800" kern="1200" dirty="0"/>
            <a:t> </a:t>
          </a:r>
          <a:r>
            <a:rPr lang="en-US" altLang="zh-CN" sz="800" kern="1200" dirty="0"/>
            <a:t>outside</a:t>
          </a:r>
          <a:r>
            <a:rPr lang="zh-CN" altLang="en-US" sz="800" kern="1200" dirty="0"/>
            <a:t> </a:t>
          </a:r>
          <a:r>
            <a:rPr lang="en-US" altLang="zh-CN" sz="800" kern="1200" dirty="0"/>
            <a:t>China</a:t>
          </a:r>
          <a:r>
            <a:rPr lang="zh-CN" altLang="en-US" sz="800" kern="1200" dirty="0"/>
            <a:t> </a:t>
          </a:r>
          <a:r>
            <a:rPr lang="en-US" altLang="zh-CN" sz="800" kern="1200" dirty="0"/>
            <a:t>was</a:t>
          </a:r>
          <a:r>
            <a:rPr lang="zh-CN" altLang="en-US" sz="800" kern="1200" dirty="0"/>
            <a:t> </a:t>
          </a:r>
          <a:r>
            <a:rPr lang="en-US" altLang="zh-CN" sz="800" kern="1200" dirty="0"/>
            <a:t>confirmed</a:t>
          </a:r>
          <a:r>
            <a:rPr lang="zh-CN" altLang="en-US" sz="800" kern="1200" dirty="0"/>
            <a:t> </a:t>
          </a:r>
          <a:r>
            <a:rPr lang="en-US" altLang="zh-CN" sz="800" kern="1200" dirty="0"/>
            <a:t>in</a:t>
          </a:r>
          <a:r>
            <a:rPr lang="zh-CN" altLang="en-US" sz="800" kern="1200" dirty="0"/>
            <a:t> </a:t>
          </a:r>
          <a:r>
            <a:rPr lang="en-US" altLang="zh-CN" sz="800" kern="1200" dirty="0"/>
            <a:t>Thailand.</a:t>
          </a:r>
          <a:endParaRPr lang="en-US" sz="800" kern="1200" dirty="0"/>
        </a:p>
      </dsp:txBody>
      <dsp:txXfrm>
        <a:off x="9277173" y="4644459"/>
        <a:ext cx="1060359" cy="511265"/>
      </dsp:txXfrm>
    </dsp:sp>
    <dsp:sp modelId="{D6C7681B-FD3A-7E4E-B255-B1C78364F3B1}">
      <dsp:nvSpPr>
        <dsp:cNvPr id="0" name=""/>
        <dsp:cNvSpPr/>
      </dsp:nvSpPr>
      <dsp:spPr>
        <a:xfrm rot="17700000">
          <a:off x="9941021" y="3220254"/>
          <a:ext cx="1060359" cy="511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3BB5E-3D76-2B4C-9CCC-40B88F20EEE8}">
      <dsp:nvSpPr>
        <dsp:cNvPr id="0" name=""/>
        <dsp:cNvSpPr/>
      </dsp:nvSpPr>
      <dsp:spPr>
        <a:xfrm>
          <a:off x="10469465" y="3694959"/>
          <a:ext cx="986060" cy="986060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41530-ADE8-BD47-8092-4208E18C5BDE}">
      <dsp:nvSpPr>
        <dsp:cNvPr id="0" name=""/>
        <dsp:cNvSpPr/>
      </dsp:nvSpPr>
      <dsp:spPr>
        <a:xfrm rot="17700000">
          <a:off x="10816908" y="2891118"/>
          <a:ext cx="1225782" cy="59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816908" y="2891118"/>
        <a:ext cx="1225782" cy="59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DEE7-D4AE-5E4F-919F-B83C9AFB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E1119-D5C4-EF4F-A69C-12684C88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6F344-A312-3A43-AF29-56C7CD4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1FBF-C8A0-CD43-A476-FEA50368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29C0-6A60-5B49-AB79-2C4A8375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1C6-4477-4C40-9B75-E3811DE8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4829-73AC-FD4E-B459-BF7554CA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A427-18E1-4545-88C9-0650614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A3BD-7E14-A647-A736-735984FA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2870-3D2C-084B-A572-AB2DEEF4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94CDE-A965-6D4E-9355-E7B2A210D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10728-7EEE-5D42-8620-5C51B99D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71F6-E782-7B45-8F83-3778B019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5B3B-4A79-124B-81D9-D1B12CED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57EB-6CE4-764C-9230-DAE1645F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BBE5-E96A-5244-B0D4-82D0FA51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8E3C-87A5-4C40-B836-3F2D5069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806E-50AC-5849-AB50-0130A98B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14EE-1CC8-7049-B39B-E7909AD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A3A7-7DCA-BB4F-BA21-9D1D4DE4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2D6E-DFA6-2A49-BE54-EF5201A8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4D80-FC67-1B4C-BB98-5E0ACA81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D446-4968-094B-BDE9-02694273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2F01-4A6F-884C-9001-1F962A30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04C5-3A92-804B-ABC0-A15FC59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64C8-9492-9C40-A362-16ACEBA1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FC77-F76C-3649-A1C4-B4C04BF60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C1F3D-1CD0-7441-A604-04D82F444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FEB31-3AE2-EA47-8140-3E3A872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F78C-1A83-C946-9AE9-3CC3EFCF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AA8B-162B-834D-A827-1CC9B1E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7FD3-DD12-064F-B962-9500513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9243-4C6C-FD4B-8333-AFC0E469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53E07-B577-AF4B-A5FA-B67A8C4D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4E557-532A-014C-840A-99440A8C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6FD42-3BE8-EC45-9656-6584EEC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64664-597A-9447-8F96-4BF4AB8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69DBE-B9EF-C443-8EBC-27B75028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F6112-C82D-9840-AA92-A295967D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1BFA-EBE6-B141-823A-B27AE5A6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54E69-CCD7-DC42-B320-DA82227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AB00-41E6-A743-98DF-87C82105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6EE17-FD14-8449-92B2-07583C1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3621A-EA77-0348-A63F-468FD6BC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C9F52-39FE-4C45-8004-B3905C9C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200F-BA06-0F48-B95B-D200EE76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1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ADDD-A9D6-AC4B-B2E6-7573BCB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58F4-ABEA-7648-8857-319874CB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2D41-396A-5641-82E0-5482A4D90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8069-62B4-F246-9093-B00BF544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EBAE8-5437-4A4E-8106-89C2B7DD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0BDD-CA21-E442-855C-E757D717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0DB0-FAC4-6A4E-B67B-B87DF60D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81BCF-8118-AC4A-A923-F9D2D68A7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B7EFC-0D4B-254F-887E-B916C927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5100-FFEF-0F47-BD5A-8FE8A44C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A652-ACA1-4A4C-8992-234F657A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6E93-867D-1241-B23E-52D1BED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F086-C0D0-A847-8088-0EA0A9F4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159E0-8E17-B84C-9C7D-204A7561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6A9F-369D-344B-BDD3-75E6645D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6279-CDF6-E249-86B7-C6BC85A51B3E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54B-DC9C-D94B-965E-499A21A5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325A-7BB4-8C43-9D09-06243F43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00DC-488F-014A-982E-1AD30EF0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A5E1C3-7D3B-5447-A715-F7AC27D1E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982312"/>
              </p:ext>
            </p:extLst>
          </p:nvPr>
        </p:nvGraphicFramePr>
        <p:xfrm>
          <a:off x="-504781" y="-157655"/>
          <a:ext cx="11961341" cy="799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1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SHIQI NING</dc:creator>
  <cp:lastModifiedBy>SHIQI NING</cp:lastModifiedBy>
  <cp:revision>3</cp:revision>
  <dcterms:created xsi:type="dcterms:W3CDTF">2020-05-04T04:13:38Z</dcterms:created>
  <dcterms:modified xsi:type="dcterms:W3CDTF">2020-05-04T04:46:47Z</dcterms:modified>
</cp:coreProperties>
</file>