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56" r:id="rId4"/>
    <p:sldId id="284" r:id="rId5"/>
    <p:sldId id="257" r:id="rId6"/>
    <p:sldId id="258" r:id="rId7"/>
    <p:sldId id="259" r:id="rId8"/>
    <p:sldId id="260" r:id="rId9"/>
    <p:sldId id="261" r:id="rId10"/>
    <p:sldId id="267" r:id="rId11"/>
    <p:sldId id="262" r:id="rId12"/>
    <p:sldId id="263" r:id="rId13"/>
    <p:sldId id="283" r:id="rId14"/>
    <p:sldId id="264" r:id="rId15"/>
    <p:sldId id="265" r:id="rId16"/>
    <p:sldId id="266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A12B-46C2-43C5-9334-CBF6159A7EB0}" type="datetimeFigureOut">
              <a:rPr lang="zh-CN" altLang="en-US" smtClean="0"/>
              <a:t>2019/9/9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0726-2557-458E-A7D0-35D803A6A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15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A12B-46C2-43C5-9334-CBF6159A7EB0}" type="datetimeFigureOut">
              <a:rPr lang="zh-CN" altLang="en-US" smtClean="0"/>
              <a:t>2019/9/9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0726-2557-458E-A7D0-35D803A6A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81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A12B-46C2-43C5-9334-CBF6159A7EB0}" type="datetimeFigureOut">
              <a:rPr lang="zh-CN" altLang="en-US" smtClean="0"/>
              <a:t>2019/9/9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0726-2557-458E-A7D0-35D803A6A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26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A12B-46C2-43C5-9334-CBF6159A7EB0}" type="datetimeFigureOut">
              <a:rPr lang="zh-CN" altLang="en-US" smtClean="0"/>
              <a:t>2019/9/9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0726-2557-458E-A7D0-35D803A6A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67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A12B-46C2-43C5-9334-CBF6159A7EB0}" type="datetimeFigureOut">
              <a:rPr lang="zh-CN" altLang="en-US" smtClean="0"/>
              <a:t>2019/9/9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0726-2557-458E-A7D0-35D803A6A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82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A12B-46C2-43C5-9334-CBF6159A7EB0}" type="datetimeFigureOut">
              <a:rPr lang="zh-CN" altLang="en-US" smtClean="0"/>
              <a:t>2019/9/9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0726-2557-458E-A7D0-35D803A6A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02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A12B-46C2-43C5-9334-CBF6159A7EB0}" type="datetimeFigureOut">
              <a:rPr lang="zh-CN" altLang="en-US" smtClean="0"/>
              <a:t>2019/9/9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0726-2557-458E-A7D0-35D803A6A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31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A12B-46C2-43C5-9334-CBF6159A7EB0}" type="datetimeFigureOut">
              <a:rPr lang="zh-CN" altLang="en-US" smtClean="0"/>
              <a:t>2019/9/9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0726-2557-458E-A7D0-35D803A6A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31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A12B-46C2-43C5-9334-CBF6159A7EB0}" type="datetimeFigureOut">
              <a:rPr lang="zh-CN" altLang="en-US" smtClean="0"/>
              <a:t>2019/9/9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0726-2557-458E-A7D0-35D803A6A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972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A12B-46C2-43C5-9334-CBF6159A7EB0}" type="datetimeFigureOut">
              <a:rPr lang="zh-CN" altLang="en-US" smtClean="0"/>
              <a:t>2019/9/9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0726-2557-458E-A7D0-35D803A6A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59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A12B-46C2-43C5-9334-CBF6159A7EB0}" type="datetimeFigureOut">
              <a:rPr lang="zh-CN" altLang="en-US" smtClean="0"/>
              <a:t>2019/9/9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0726-2557-458E-A7D0-35D803A6A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1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6A12B-46C2-43C5-9334-CBF6159A7EB0}" type="datetimeFigureOut">
              <a:rPr lang="zh-CN" altLang="en-US" smtClean="0"/>
              <a:t>2019/9/9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10726-2557-458E-A7D0-35D803A6A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04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课程安排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教材：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人工智能简史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，尼克著，人民邮电出版社。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参考教材：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Intelligence: A New Synthesis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Nils J. Nilsson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著，机械工业出版社。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《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Intelligence: A Modern Approach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Stuart Russell, Peter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Novig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178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塞弗里奇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他在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MIT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时在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维纳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Norbert Wiener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）的手下工作。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控制论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的提出者。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他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的同事有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神经网络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的创始人之一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麦卡洛克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他是维纳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控制论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一书的第一作者。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他是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模式识别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的奠基人。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他领导了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MIT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计算机科学实验室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人工智能实验室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043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1.4 Claude Shannon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（香农）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香农：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信息论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的创始人。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他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MaCarthy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观点不同，关系不睦，被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McCarthy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拉虎皮做大旗。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他曾和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爱因斯坦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哥德尔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等共事。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他在二战期间和图灵秘密探讨过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通用图灵机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密码破译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713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13" y="0"/>
            <a:ext cx="113518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543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系统论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系统思想源远流长，但作为一门科学的系统论，人们公认是美籍奥地利人、理论生物学家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V. 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贝塔朗菲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Von.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Bertalanffy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）创立的。</a:t>
            </a: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他在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1932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年发表“抗体系统论”，提出了系统论的思想。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1937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年提出了一般系统论原理，奠定了这门科学的理论基础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系统论认为，开放性、自组织性、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复杂性、整体性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关联性、等级结构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性、动态平衡性、时序性等，是所有系统的共同的基本特征。</a:t>
            </a:r>
          </a:p>
        </p:txBody>
      </p:sp>
    </p:spTree>
    <p:extLst>
      <p:ext uri="{BB962C8B-B14F-4D97-AF65-F5344CB8AC3E}">
        <p14:creationId xmlns:p14="http://schemas.microsoft.com/office/powerpoint/2010/main" val="2146437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1.5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纽厄尔（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Allen Newell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纽厄尔的硕士是在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普林斯顿大学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数学系读的。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他的导师是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冯诺依曼的合作者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博弈论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先驱摩根斯坦。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4903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1.6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司马贺（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Herbert Simon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Simon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CMU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的工业管理系系主任。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Simon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获得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1975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年的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图灵奖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，并获得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1978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年的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诺贝尔经济学奖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他们和第一届图灵奖获得者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Alan Perlis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一起创立了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CMU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的计算机系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878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3350"/>
            <a:ext cx="1158240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31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达特茅斯会议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McCarthy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等人给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洛克菲勒基金会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写了项目建议书，希望得到资助。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美国富豪具有文化传统，至少知道资助好东西。值得中国土豪及其后代学习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McCarthy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取的名字：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Summer Research Project on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英国数学家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Woodward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给新科学家杂志写信，说他是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一词的原创者。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22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达特茅斯会议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两位编程语言的先驱也出席了。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巴克斯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John Warner Backus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）发表了一篇关于他新发明的语言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Fortran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的论文。但他后来一直是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函数式语言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的倡导者。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美国海军女少将哈泊（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Grace Hopper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）的文章是讲第一个编译器的，这项工作导致了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COBOL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语言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的诞生。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680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AI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历史的方法论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5662"/>
            <a:ext cx="10515600" cy="5053263"/>
          </a:xfrm>
        </p:spPr>
        <p:txBody>
          <a:bodyPr>
            <a:normAutofit lnSpcReduction="10000"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纽厄尔把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历史当作斗争史，例如：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模拟与数字</a:t>
            </a:r>
            <a:endParaRPr lang="en-US" altLang="zh-CN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串行与并行</a:t>
            </a:r>
            <a:endParaRPr lang="en-US" altLang="zh-CN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取代与增强</a:t>
            </a:r>
            <a:endParaRPr lang="en-US" altLang="zh-CN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语法与语义</a:t>
            </a:r>
            <a:endParaRPr lang="en-US" altLang="zh-CN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机械论与目的论</a:t>
            </a:r>
            <a:endParaRPr lang="en-US" altLang="zh-CN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生物学与活力论</a:t>
            </a:r>
            <a:endParaRPr lang="en-US" altLang="zh-CN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工程与科学</a:t>
            </a:r>
            <a:endParaRPr lang="en-US" altLang="zh-CN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符号与连续</a:t>
            </a:r>
            <a:endParaRPr lang="en-US" altLang="zh-CN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逻辑与心理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24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课程安排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考核办法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1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老师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讲课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周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。每周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次，每次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小时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同学交作业。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题目：谈谈您对人工智能的认知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398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AI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历史的方法论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人工智能广泛认可是在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年之后，德雷弗斯发表文章：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炼金术与人工智能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篇文章后来演变成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计算机不能干什么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？把整个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当作靶子。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063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AI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历史的方法论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项目建议书中包含计划研究的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个领域：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自动计算机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。自动指可编程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编程语言</a:t>
            </a:r>
            <a:endParaRPr lang="en-US" altLang="zh-CN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神经网络</a:t>
            </a:r>
            <a:endParaRPr lang="en-US" altLang="zh-CN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计算规模的理论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。计算理论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自我改进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。机器学习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抽象</a:t>
            </a:r>
            <a:endParaRPr lang="en-US" altLang="zh-CN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随机性和创见性</a:t>
            </a:r>
            <a:endParaRPr lang="zh-CN" alt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39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AI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历史的方法论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在会议上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纽厄尔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司马贺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的报告，公布了一款程序：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逻辑理论家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 Theorist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），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可以证明怀特海和罗素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数学原理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中命题逻辑部分的一个很大子集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38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会议之后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戴森以狐狸和刺猬做过比喻：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刺猬是构建理论体系的人，而狐狸则是解决问题的人。</a:t>
            </a:r>
            <a:endParaRPr lang="en-US" altLang="zh-CN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爱因斯坦、哥德尔是刺猬，而费米、冯诺依曼是狐狸。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科学史有时刺猬得势，有时狐狸当道。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麦卡锡和明斯基像狐狸，而纽厄尔和司马贺更像刺猬。</a:t>
            </a:r>
            <a:endParaRPr lang="zh-CN" alt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796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会议之后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1956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年的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IRE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（后来改名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）上，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乔姆斯基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发表了语言描述的三种模型（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Models for the Description of Language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证明了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有限状态句法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不能表达某类语言，这是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乔姆斯基分层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的起源。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中引用了还未出版的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句法结构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174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37" y="176111"/>
            <a:ext cx="1164907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7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预测未来：会有奇点吗？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司马贺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1957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年曾经预测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年内计算机下棋会击败人。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1997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年，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的深蓝击败了</a:t>
            </a:r>
            <a:r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卡斯帕罗夫。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有人问乔姆斯基：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机器可以思维吗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他反问：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潜艇会游泳吗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计算产生智能？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278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人工智能的起源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21743"/>
            <a:ext cx="9144000" cy="1869707"/>
          </a:xfrm>
        </p:spPr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高志强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东南大学计算机科学与工程学院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09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09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日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634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主要内容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背景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达特茅斯会议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AI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历史的方法论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会议之后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预测未来：会有奇点吗？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66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背景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公认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的人工智能的起源：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1956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年，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达特茅斯会议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1955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年的美国西部计算机联合大会中的学习机研讨会（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Session on 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Machine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）。研讨会的主持人是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神经网络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的创始人之一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Walter Pitts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。这是会议前期的准备工作之一。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下面二位参加了达特茅斯会议。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Oliver Selfridge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模式识别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、模拟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神经系统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  <a:endParaRPr lang="en-US" altLang="zh-CN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Allen Newell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计算机下棋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、模拟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心智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mind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）、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结构</a:t>
            </a:r>
            <a:endParaRPr lang="zh-CN" alt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481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John McCarthy: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达特茅斯学院的数学系助理教授。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达特茅斯学院的系主任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John </a:t>
            </a:r>
            <a:r>
              <a:rPr lang="en-US" altLang="zh-CN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Kemeny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，获得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普林斯顿大学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Alonzo Church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的逻辑学博士。他是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图灵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图灵奖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图灵测试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）的师弟、做过爱因斯坦的数学助理，和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McCarthy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一起提出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分时系统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（操作系统）。发明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语言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他从母校带回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McCarthy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。后者发明了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LISP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语言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实际就是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Church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演算。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646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 McCarthy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（麦卡锡）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McCarthy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致力于用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数理逻辑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描述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常识知识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。但他不是丘奇的学生。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他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的导师是失去双手的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代数拓扑学家</a:t>
            </a:r>
            <a:r>
              <a:rPr lang="en-US" altLang="zh-CN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Lefschetz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他认识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冯诺伊曼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，并听过他的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细胞自动机（元胞自动机？）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的讲座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036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54" y="102206"/>
            <a:ext cx="11887200" cy="675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57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 Minsky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（明斯基）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明斯基：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普林斯顿大学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的数学博士，在读书时和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麦卡锡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相熟。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他培养过好几个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计算理论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的博士，包括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图灵奖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获得者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布鲁姆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Manual Blum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他的博士论文是关于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神经网络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6152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963</Words>
  <Application>Microsoft Office PowerPoint</Application>
  <PresentationFormat>宽屏</PresentationFormat>
  <Paragraphs>109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宋体</vt:lpstr>
      <vt:lpstr>Arial</vt:lpstr>
      <vt:lpstr>Calibri</vt:lpstr>
      <vt:lpstr>Calibri Light</vt:lpstr>
      <vt:lpstr>Times New Roman</vt:lpstr>
      <vt:lpstr>Office 主题</vt:lpstr>
      <vt:lpstr>课程安排</vt:lpstr>
      <vt:lpstr>课程安排</vt:lpstr>
      <vt:lpstr>人工智能的起源</vt:lpstr>
      <vt:lpstr>主要内容</vt:lpstr>
      <vt:lpstr>1 背景</vt:lpstr>
      <vt:lpstr>1 背景</vt:lpstr>
      <vt:lpstr>1.1 McCarthy（麦卡锡）</vt:lpstr>
      <vt:lpstr>PowerPoint 演示文稿</vt:lpstr>
      <vt:lpstr>1.2 Minsky（明斯基）</vt:lpstr>
      <vt:lpstr>1.3 塞弗里奇</vt:lpstr>
      <vt:lpstr>1.4 Claude Shannon（香农）</vt:lpstr>
      <vt:lpstr>PowerPoint 演示文稿</vt:lpstr>
      <vt:lpstr>系统论</vt:lpstr>
      <vt:lpstr>1.5 纽厄尔（Allen Newell）</vt:lpstr>
      <vt:lpstr>1.6 司马贺（Herbert Simon）</vt:lpstr>
      <vt:lpstr>PowerPoint 演示文稿</vt:lpstr>
      <vt:lpstr>2 达特茅斯会议</vt:lpstr>
      <vt:lpstr>2 达特茅斯会议</vt:lpstr>
      <vt:lpstr>3 AI历史的方法论</vt:lpstr>
      <vt:lpstr>3 AI历史的方法论</vt:lpstr>
      <vt:lpstr>3 AI历史的方法论</vt:lpstr>
      <vt:lpstr>3 AI历史的方法论</vt:lpstr>
      <vt:lpstr>4 会议之后</vt:lpstr>
      <vt:lpstr>4 会议之后</vt:lpstr>
      <vt:lpstr>PowerPoint 演示文稿</vt:lpstr>
      <vt:lpstr>5 预测未来：会有奇点吗？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</dc:title>
  <dc:creator>user</dc:creator>
  <cp:lastModifiedBy>user</cp:lastModifiedBy>
  <cp:revision>26</cp:revision>
  <dcterms:created xsi:type="dcterms:W3CDTF">2018-09-17T02:20:17Z</dcterms:created>
  <dcterms:modified xsi:type="dcterms:W3CDTF">2019-09-09T06:16:24Z</dcterms:modified>
</cp:coreProperties>
</file>