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2" r:id="rId10"/>
    <p:sldId id="261" r:id="rId11"/>
    <p:sldId id="263" r:id="rId12"/>
    <p:sldId id="266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0"/>
    <p:restoredTop sz="92458"/>
  </p:normalViewPr>
  <p:slideViewPr>
    <p:cSldViewPr snapToGrid="0" snapToObjects="1">
      <p:cViewPr varScale="1">
        <p:scale>
          <a:sx n="124" d="100"/>
          <a:sy n="124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7DBFC-D265-ED46-AA74-5F229FB0C28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AA6F-1824-F941-BE1C-92DEAA8D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8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HUNTER***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HUNTER***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Allows property owners (apartment owners) to market their low-income properties to potential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HUNTER***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Difficult to navigate the complex system of low-income housing – would be nice to have a one stop shop for how the system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HUNTER***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HUNTER***</a:t>
            </a:r>
          </a:p>
          <a:p>
            <a:endParaRPr lang="en-US" dirty="0"/>
          </a:p>
          <a:p>
            <a:r>
              <a:rPr lang="en-US" dirty="0"/>
              <a:t>Static: doesn’t change, does not take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AA6F-1824-F941-BE1C-92DEAA8DE6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7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065E6-30B0-4C08-90BA-A75B10895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89452"/>
            <a:ext cx="12191980" cy="7046843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E8AC4-F4DA-FA42-BCBE-E02CE118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6" y="2886438"/>
            <a:ext cx="3770903" cy="1606163"/>
          </a:xfrm>
        </p:spPr>
        <p:txBody>
          <a:bodyPr>
            <a:normAutofit/>
          </a:bodyPr>
          <a:lstStyle/>
          <a:p>
            <a:r>
              <a:rPr lang="en-US" sz="4000" i="0" dirty="0"/>
              <a:t>AFFORDABLE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9B6C-F99D-654C-8344-7A4AFE4A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8429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Matt heider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Ryan Geisler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Hunter hass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Nick LEMEROND</a:t>
            </a:r>
          </a:p>
        </p:txBody>
      </p:sp>
    </p:spTree>
    <p:extLst>
      <p:ext uri="{BB962C8B-B14F-4D97-AF65-F5344CB8AC3E}">
        <p14:creationId xmlns:p14="http://schemas.microsoft.com/office/powerpoint/2010/main" val="24225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E6E4-BDE9-EC4D-AAA9-2769EBCC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972"/>
            <a:ext cx="10515600" cy="784053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1479-2EA6-C548-8AFD-2676A5B5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508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User-Qualification Page</a:t>
            </a:r>
          </a:p>
          <a:p>
            <a:r>
              <a:rPr lang="en-US" dirty="0"/>
              <a:t>User enters their qualifications into the following fields: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Gross Income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Phone Number</a:t>
            </a:r>
          </a:p>
          <a:p>
            <a:pPr lvl="1"/>
            <a:r>
              <a:rPr lang="en-US" dirty="0"/>
              <a:t>WI Counties of Choice</a:t>
            </a:r>
          </a:p>
        </p:txBody>
      </p:sp>
    </p:spTree>
    <p:extLst>
      <p:ext uri="{BB962C8B-B14F-4D97-AF65-F5344CB8AC3E}">
        <p14:creationId xmlns:p14="http://schemas.microsoft.com/office/powerpoint/2010/main" val="37623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E6E4-BDE9-EC4D-AAA9-2769EBC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1479-2EA6-C548-8AFD-2676A5B5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823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User-Qualification Page - Continued</a:t>
            </a:r>
          </a:p>
          <a:p>
            <a:r>
              <a:rPr lang="en-US" dirty="0"/>
              <a:t>Print box on the right side of the screen returns the qualified housing options (per user input)</a:t>
            </a:r>
          </a:p>
          <a:p>
            <a:r>
              <a:rPr lang="en-US" dirty="0"/>
              <a:t>Options List Includes Information for User:</a:t>
            </a:r>
          </a:p>
          <a:p>
            <a:pPr lvl="1"/>
            <a:r>
              <a:rPr lang="en-US" dirty="0"/>
              <a:t>Name of Housing Company</a:t>
            </a:r>
          </a:p>
          <a:p>
            <a:pPr lvl="1"/>
            <a:r>
              <a:rPr lang="en-US" dirty="0"/>
              <a:t>Location of Housing Company</a:t>
            </a:r>
          </a:p>
          <a:p>
            <a:pPr lvl="1"/>
            <a:r>
              <a:rPr lang="en-US" dirty="0"/>
              <a:t>Program Information (Low-Income Specific)</a:t>
            </a:r>
          </a:p>
          <a:p>
            <a:pPr lvl="1"/>
            <a:r>
              <a:rPr lang="en-US" dirty="0"/>
              <a:t>Contact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A612-4FF2-6E48-8D43-3557E3A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A0370-55CD-F946-B590-C41D7A10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690688"/>
            <a:ext cx="7696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A612-4FF2-6E48-8D43-3557E3A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916"/>
            <a:ext cx="10515600" cy="877759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B75C6-F47E-7A45-A480-9022A234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242884"/>
            <a:ext cx="7886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A114-985F-A544-B23D-3C0F2AF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6953-1798-7146-9606-D6484C88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Us Page</a:t>
            </a:r>
          </a:p>
          <a:p>
            <a:pPr lvl="1"/>
            <a:r>
              <a:rPr lang="en-US" dirty="0"/>
              <a:t>Includes our contact information in case users encounter issues</a:t>
            </a:r>
          </a:p>
        </p:txBody>
      </p:sp>
    </p:spTree>
    <p:extLst>
      <p:ext uri="{BB962C8B-B14F-4D97-AF65-F5344CB8AC3E}">
        <p14:creationId xmlns:p14="http://schemas.microsoft.com/office/powerpoint/2010/main" val="260797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1F4-2977-3D40-82A3-3F155DFB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944-356D-E641-A339-01FA54F8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1542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ASP.net</a:t>
            </a:r>
            <a:endParaRPr lang="en-US" dirty="0"/>
          </a:p>
          <a:p>
            <a:pPr lvl="2"/>
            <a:r>
              <a:rPr lang="en-US" dirty="0"/>
              <a:t>Server-side information and dynamic pages</a:t>
            </a:r>
          </a:p>
          <a:p>
            <a:pPr lvl="1"/>
            <a:r>
              <a:rPr lang="en-US" dirty="0"/>
              <a:t>SQL</a:t>
            </a:r>
          </a:p>
          <a:p>
            <a:pPr lvl="2"/>
            <a:r>
              <a:rPr lang="en-US" dirty="0"/>
              <a:t>Storing a database of housing requirements (user-income, household size, etc.)</a:t>
            </a:r>
          </a:p>
          <a:p>
            <a:pPr lvl="1"/>
            <a:r>
              <a:rPr lang="en-US" dirty="0"/>
              <a:t>C#</a:t>
            </a:r>
          </a:p>
          <a:p>
            <a:pPr lvl="2"/>
            <a:r>
              <a:rPr lang="en-US" dirty="0"/>
              <a:t>Running the web application and backend logic</a:t>
            </a:r>
          </a:p>
        </p:txBody>
      </p:sp>
    </p:spTree>
    <p:extLst>
      <p:ext uri="{BB962C8B-B14F-4D97-AF65-F5344CB8AC3E}">
        <p14:creationId xmlns:p14="http://schemas.microsoft.com/office/powerpoint/2010/main" val="12758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75C6-8EFF-7D4A-90D9-401A64A1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90B4-C494-9142-806C-2D1A1B53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for low-income individuals and families (users) to search for low-income housing in their county of choice within Wisconsin</a:t>
            </a:r>
          </a:p>
          <a:p>
            <a:r>
              <a:rPr lang="en-US" dirty="0"/>
              <a:t>A user enters their qualifications, and our application returns a list of properties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439B-620E-1D4E-9A17-177698CA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0C40-56F6-EF4E-A6B7-DEF005A1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there are very few resources for low-income housing individuals or families to find housing</a:t>
            </a:r>
          </a:p>
          <a:p>
            <a:r>
              <a:rPr lang="en-US" dirty="0"/>
              <a:t>It can be difficult and cumbersome to search for apartments that offer low-income housing</a:t>
            </a:r>
          </a:p>
          <a:p>
            <a:r>
              <a:rPr lang="en-US" dirty="0"/>
              <a:t>Makes it easier for housing leasers to market their apartments and find potential low-income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A06A-655F-4F48-94AC-933F4F26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8EC0-6150-DB46-907D-7CA74B7F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or families searching for low-income housing</a:t>
            </a:r>
          </a:p>
          <a:p>
            <a:r>
              <a:rPr lang="en-US" dirty="0"/>
              <a:t>Looking for properties in Wisconsin</a:t>
            </a:r>
          </a:p>
          <a:p>
            <a:r>
              <a:rPr lang="en-US" dirty="0"/>
              <a:t>Property owners looking to lease their units to low-income tenants</a:t>
            </a:r>
          </a:p>
        </p:txBody>
      </p:sp>
    </p:spTree>
    <p:extLst>
      <p:ext uri="{BB962C8B-B14F-4D97-AF65-F5344CB8AC3E}">
        <p14:creationId xmlns:p14="http://schemas.microsoft.com/office/powerpoint/2010/main" val="38742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43E-48FD-0744-99B8-1798F559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Story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B8F0-0D2D-1F41-B299-32206A80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low-income renter, I want to find affordable housing programs that I qualify for, so I can achieve safe and secure housing at a price I can afford. </a:t>
            </a:r>
          </a:p>
          <a:p>
            <a:pPr lvl="1"/>
            <a:r>
              <a:rPr lang="en-US" dirty="0"/>
              <a:t>User Story Rating: 2</a:t>
            </a:r>
          </a:p>
        </p:txBody>
      </p:sp>
    </p:spTree>
    <p:extLst>
      <p:ext uri="{BB962C8B-B14F-4D97-AF65-F5344CB8AC3E}">
        <p14:creationId xmlns:p14="http://schemas.microsoft.com/office/powerpoint/2010/main" val="180729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43E-48FD-0744-99B8-1798F559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Story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B8F0-0D2D-1F41-B299-32206A80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property owner, I want to find tenants for the affordable housing program I provide, so I can fulfill the requirements of the program I sponsor and can receive benefits of filling vacancies. </a:t>
            </a:r>
          </a:p>
          <a:p>
            <a:pPr lvl="1"/>
            <a:r>
              <a:rPr lang="en-US" dirty="0"/>
              <a:t>User Story Rating: 2</a:t>
            </a:r>
          </a:p>
        </p:txBody>
      </p:sp>
    </p:spTree>
    <p:extLst>
      <p:ext uri="{BB962C8B-B14F-4D97-AF65-F5344CB8AC3E}">
        <p14:creationId xmlns:p14="http://schemas.microsoft.com/office/powerpoint/2010/main" val="154207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43E-48FD-0744-99B8-1798F559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Story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B8F0-0D2D-1F41-B299-32206A80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low-income renter, I want to find affordable housing resources that provide me further information on how low-income housing programs operate, so I can learn which programs I should be applying for. </a:t>
            </a:r>
          </a:p>
          <a:p>
            <a:pPr lvl="1"/>
            <a:r>
              <a:rPr lang="en-US" dirty="0"/>
              <a:t>User Story Rating: 2</a:t>
            </a:r>
          </a:p>
        </p:txBody>
      </p:sp>
    </p:spTree>
    <p:extLst>
      <p:ext uri="{BB962C8B-B14F-4D97-AF65-F5344CB8AC3E}">
        <p14:creationId xmlns:p14="http://schemas.microsoft.com/office/powerpoint/2010/main" val="375989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43E-48FD-0744-99B8-1798F559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Story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B8F0-0D2D-1F41-B299-32206A80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property owner, I want to provide tenants with the qualifications for the affordable housing program I provide, so I can save time vetting the applicants for my program. </a:t>
            </a:r>
          </a:p>
          <a:p>
            <a:pPr lvl="1"/>
            <a:r>
              <a:rPr lang="en-US" dirty="0"/>
              <a:t>User Story Rating: 2</a:t>
            </a:r>
          </a:p>
        </p:txBody>
      </p:sp>
    </p:spTree>
    <p:extLst>
      <p:ext uri="{BB962C8B-B14F-4D97-AF65-F5344CB8AC3E}">
        <p14:creationId xmlns:p14="http://schemas.microsoft.com/office/powerpoint/2010/main" val="240382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E69D-CD1A-794D-B68D-EA7AD5FC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C2FD-FD14-A04F-B3A6-8F494957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Page</a:t>
            </a:r>
          </a:p>
          <a:p>
            <a:r>
              <a:rPr lang="en-US" dirty="0"/>
              <a:t>Has a button to access the user-qualification page</a:t>
            </a:r>
          </a:p>
          <a:p>
            <a:r>
              <a:rPr lang="en-US" dirty="0"/>
              <a:t>Menu Bar to access different pages within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40875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545</Words>
  <Application>Microsoft Macintosh PowerPoint</Application>
  <PresentationFormat>Widescreen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Elephant</vt:lpstr>
      <vt:lpstr>BrushVTI</vt:lpstr>
      <vt:lpstr>AFFORDABLE HOUSING</vt:lpstr>
      <vt:lpstr>PROJECT DESCRIPTION</vt:lpstr>
      <vt:lpstr>RATIONALE</vt:lpstr>
      <vt:lpstr>AUDIENCE</vt:lpstr>
      <vt:lpstr>USER STORIES – Story One</vt:lpstr>
      <vt:lpstr>USER STORIES – Story Two</vt:lpstr>
      <vt:lpstr>USER STORIES – Story Three</vt:lpstr>
      <vt:lpstr>USER STORIES – Story Four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HOUSING</dc:title>
  <dc:creator>Ryan Geisler</dc:creator>
  <cp:lastModifiedBy>Ryan Geisler</cp:lastModifiedBy>
  <cp:revision>17</cp:revision>
  <dcterms:created xsi:type="dcterms:W3CDTF">2020-10-23T00:01:53Z</dcterms:created>
  <dcterms:modified xsi:type="dcterms:W3CDTF">2020-10-29T21:02:24Z</dcterms:modified>
</cp:coreProperties>
</file>