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  <a:p>
            <a:pPr lvl="3"/>
            <a:r>
              <a:t>title3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