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EBB3B6-682F-4B26-9517-024E37378FC4}">
  <a:tblStyle styleId="{35EBB3B6-682F-4B26-9517-024E37378F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768ed3ea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768ed3ea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768ed3ea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768ed3ea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768ed3ea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768ed3ea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768ed3ea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768ed3ea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68ed3ea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68ed3ea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768ed3ea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768ed3ea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68ed3ea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68ed3ea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768ed3ea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768ed3ea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768ed3ea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768ed3ea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768ed3ea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768ed3ea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68ed3ea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68ed3ea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768ed3ea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768ed3ea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2E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Warby Parker Marketing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SQL from Scratch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 Zhou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5/16/2019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Popular Shape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316425" y="1597875"/>
            <a:ext cx="3527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most popular shape, with 397 people (40% of the results) choosing it, is rectangular. On our website, we should be highlighting more rectangular frames as our “Staff Picks” and creating more designs for this shape. </a:t>
            </a:r>
            <a:endParaRPr/>
          </a:p>
        </p:txBody>
      </p:sp>
      <p:pic>
        <p:nvPicPr>
          <p:cNvPr id="351" name="Google Shape;351;p22" title="Count vs. Shap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300" y="1223725"/>
            <a:ext cx="5324701" cy="328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Purchased Eyewear</a:t>
            </a:r>
            <a:endParaRPr/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5495625" y="1854175"/>
            <a:ext cx="3504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purchased eyewear was the Eugene Narrow in Rosewood Tortoise. There were 116 purchases.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we run ads directed at women, we should consider featuring this model. We should also add a “Staff Picks” badge to it. </a:t>
            </a:r>
            <a:endParaRPr/>
          </a:p>
        </p:txBody>
      </p:sp>
      <p:pic>
        <p:nvPicPr>
          <p:cNvPr id="358" name="Google Shape;358;p23" title="Purchase Cou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0" y="1597875"/>
            <a:ext cx="5209224" cy="32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2E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4" name="Google Shape;364;p24"/>
          <p:cNvSpPr txBox="1"/>
          <p:nvPr>
            <p:ph idx="4294967295" type="body"/>
          </p:nvPr>
        </p:nvSpPr>
        <p:spPr>
          <a:xfrm>
            <a:off x="1303800" y="3036800"/>
            <a:ext cx="7030500" cy="14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We </a:t>
            </a:r>
            <a:r>
              <a:rPr lang="en">
                <a:solidFill>
                  <a:srgbClr val="FFFFFF"/>
                </a:solidFill>
              </a:rPr>
              <a:t>should be focused on highlighting rectangular shapes.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We should increase digital ads targeted towards women.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In the ads, we can feature the Eugene Narrow frames as they are our most purchased frames.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2E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2E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Quiz Funnel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Columns Found in Style Quiz</a:t>
            </a:r>
            <a:endParaRPr sz="2400"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268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Style Quiz has 3 columns: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User_id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response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4247025" y="1990050"/>
            <a:ext cx="2689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Responses to Each Question</a:t>
            </a:r>
            <a:endParaRPr sz="24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5883000" y="1381400"/>
            <a:ext cx="2451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are the questions that we ask in the Style Quiz and the number of responses received for each question.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We’ve formatted the questions so the user needs to reply to the current question on the page  before going to the next question. </a:t>
            </a:r>
            <a:endParaRPr/>
          </a:p>
        </p:txBody>
      </p:sp>
      <p:graphicFrame>
        <p:nvGraphicFramePr>
          <p:cNvPr id="297" name="Google Shape;297;p16"/>
          <p:cNvGraphicFramePr/>
          <p:nvPr/>
        </p:nvGraphicFramePr>
        <p:xfrm>
          <a:off x="11385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{35EBB3B6-682F-4B26-9517-024E37378FC4}</a:tableStyleId>
              </a:tblPr>
              <a:tblGrid>
                <a:gridCol w="2959975"/>
                <a:gridCol w="1664125"/>
              </a:tblGrid>
              <a:tr h="46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Question</a:t>
                      </a:r>
                      <a:endParaRPr b="1"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2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Response Count</a:t>
                      </a:r>
                      <a:endParaRPr b="1"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2E1"/>
                    </a:solidFill>
                  </a:tcPr>
                </a:tc>
              </a:tr>
              <a:tr h="46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 </a:t>
                      </a: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What are you looking for?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500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2. What’s your fit?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3. Which shapes do you like?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380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4. Which colors do you like?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361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5. When was your last eye exam?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Question 5 Has the Lowest Responses</a:t>
            </a:r>
            <a:endParaRPr sz="2400"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687450" y="4173000"/>
            <a:ext cx="82632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 with the lowest response percentage is the last question with ~75%. The reason for this low response could be due to the fact that most people do not remember when their last exam was. Because Warby Parker offers a “I’m not sure. Let’s skip it.” option, people will tend to choose that over guessing.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17"/>
          <p:cNvGraphicFramePr/>
          <p:nvPr/>
        </p:nvGraphicFramePr>
        <p:xfrm>
          <a:off x="1270538" y="165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{35EBB3B6-682F-4B26-9517-024E37378FC4}</a:tableStyleId>
              </a:tblPr>
              <a:tblGrid>
                <a:gridCol w="1897175"/>
                <a:gridCol w="1061625"/>
              </a:tblGrid>
              <a:tr h="41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Question</a:t>
                      </a:r>
                      <a:endParaRPr b="1"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2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Percent of Reponses</a:t>
                      </a:r>
                      <a:endParaRPr b="1"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2E1"/>
                    </a:solidFill>
                  </a:tcPr>
                </a:tc>
              </a:tr>
              <a:tr h="38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What are you looking for?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100.00%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What's your fit?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95.00%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What shapes do you like?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80.00%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Which colors do you like?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95.00%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When was your last eye exam?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74.79%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163" y="1659775"/>
            <a:ext cx="3311295" cy="233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2E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8128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Home Try-On Funnel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in Quiz, Home Try-On, and Purchase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272850" y="2001250"/>
            <a:ext cx="28311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Quiz has 5 columns: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user_id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style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fit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shape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3403500" y="2038150"/>
            <a:ext cx="2831100" cy="1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Home Try-On has 3 columns: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user_id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number_of_pairs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6534150" y="2038150"/>
            <a:ext cx="2497800" cy="1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Purchase has 6 columns: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user_id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product_id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style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model_name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color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19" name="Google Shape;319;p19"/>
          <p:cNvSpPr txBox="1"/>
          <p:nvPr/>
        </p:nvSpPr>
        <p:spPr>
          <a:xfrm>
            <a:off x="272850" y="3832425"/>
            <a:ext cx="117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3403500" y="3832425"/>
            <a:ext cx="1583100" cy="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6534150" y="3894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Conversions By Funnel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4852150" y="1990050"/>
            <a:ext cx="3482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users that take the quiz to doing home try-ons is about 75%.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Users who went from home try-on to purchasing is about 66%.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Overall the conversion rate is doing well. </a:t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 rot="10800000">
            <a:off x="705900" y="1792975"/>
            <a:ext cx="3866100" cy="3132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20"/>
          <p:cNvCxnSpPr/>
          <p:nvPr/>
        </p:nvCxnSpPr>
        <p:spPr>
          <a:xfrm>
            <a:off x="1311100" y="2729500"/>
            <a:ext cx="26781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0"/>
          <p:cNvCxnSpPr/>
          <p:nvPr/>
        </p:nvCxnSpPr>
        <p:spPr>
          <a:xfrm>
            <a:off x="1848975" y="3625975"/>
            <a:ext cx="16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0"/>
          <p:cNvSpPr txBox="1"/>
          <p:nvPr/>
        </p:nvSpPr>
        <p:spPr>
          <a:xfrm>
            <a:off x="2325150" y="1990038"/>
            <a:ext cx="627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Quiz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2000200" y="3004038"/>
            <a:ext cx="12999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Home Try-On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2165550" y="3889400"/>
            <a:ext cx="946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Purchase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28875" y="1990050"/>
            <a:ext cx="946800" cy="1434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A2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1114925" y="3362550"/>
            <a:ext cx="694800" cy="1076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A2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420125" y="2392500"/>
            <a:ext cx="694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75%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1311100" y="3625975"/>
            <a:ext cx="694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66%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Popular Style</a:t>
            </a:r>
            <a:endParaRPr/>
          </a:p>
        </p:txBody>
      </p:sp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5564125" y="1597875"/>
            <a:ext cx="3493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women’s style is currently the most popular style that our users are looking for based on the Style quiz.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Women’s style has also been purchased more than men’s style. </a:t>
            </a:r>
            <a:r>
              <a:rPr b="1" lang="en"/>
              <a:t>54%</a:t>
            </a:r>
            <a:r>
              <a:rPr lang="en"/>
              <a:t> of the users who answered “women’s style” on the quiz ends up purchasing.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should consider running more ads directed towards women in our marketing. </a:t>
            </a:r>
            <a:endParaRPr/>
          </a:p>
        </p:txBody>
      </p:sp>
      <p:pic>
        <p:nvPicPr>
          <p:cNvPr id="344" name="Google Shape;344;p21" title="Quiz Response to Purcha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5" y="1480502"/>
            <a:ext cx="5400249" cy="333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