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286"/>
    <a:srgbClr val="98C8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57636-E50E-4578-B28B-F3A356E473B2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C0D75-5467-487E-B4BF-F0B801F371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A2E5-5739-4B15-8A14-F94110C115A8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8C5A-A9BA-4BAA-9A99-349D1B7A4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571744"/>
            <a:ext cx="6743720" cy="1155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“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Города</a:t>
            </a:r>
            <a:r>
              <a:rPr lang="en-US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”</a:t>
            </a:r>
            <a:r>
              <a:rPr lang="en-US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,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 какими вы их ещё не видели</a:t>
            </a:r>
            <a:r>
              <a:rPr lang="en-US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.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 На </a:t>
            </a:r>
            <a:r>
              <a:rPr lang="ru-RU" dirty="0" err="1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максималках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. Громко, ярко, стильно, </a:t>
            </a:r>
            <a:r>
              <a:rPr lang="ru-RU" dirty="0" err="1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молодёжно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 </a:t>
            </a:r>
            <a:r>
              <a:rPr lang="ru-RU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и даже с </a:t>
            </a:r>
            <a:r>
              <a:rPr lang="en-US" i="1" dirty="0" err="1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pygame</a:t>
            </a:r>
            <a:r>
              <a:rPr lang="en-US" dirty="0" smtClean="0">
                <a:solidFill>
                  <a:srgbClr val="282286"/>
                </a:solidFill>
                <a:latin typeface="Sitka Banner" pitchFamily="2" charset="0"/>
                <a:ea typeface="Yu Gothic Light" pitchFamily="34" charset="-128"/>
              </a:rPr>
              <a:t>.</a:t>
            </a:r>
            <a:endParaRPr lang="ru-RU" dirty="0">
              <a:solidFill>
                <a:srgbClr val="282286"/>
              </a:solidFill>
              <a:latin typeface="Sitka Banner" pitchFamily="2" charset="0"/>
              <a:ea typeface="Yu Gothic Light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15206" y="6572272"/>
            <a:ext cx="2714612" cy="214290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Ермакова Елизавета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err="1" smtClean="0">
                <a:solidFill>
                  <a:srgbClr val="002060"/>
                </a:solidFill>
              </a:rPr>
              <a:t>Хачукаев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Рамзан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strike="sngStrike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Проект вдохновлён небезызвестной безымянной игрой от </a:t>
            </a:r>
            <a:r>
              <a:rPr lang="en-US" sz="2000" strike="sngStrike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Google</a:t>
            </a:r>
            <a:r>
              <a:rPr lang="en-US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  <a:r>
              <a:rPr lang="ru-RU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/>
            </a:r>
            <a:br>
              <a:rPr lang="ru-RU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</a:br>
            <a:r>
              <a:rPr lang="ru-RU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Идея проекта — визуализированная игра в </a:t>
            </a:r>
            <a:r>
              <a:rPr lang="en-US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“</a:t>
            </a:r>
            <a:r>
              <a:rPr lang="ru-RU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угадай город</a:t>
            </a:r>
            <a:r>
              <a:rPr lang="en-US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”</a:t>
            </a:r>
            <a:r>
              <a:rPr lang="ru-RU" sz="20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, реализованная с помощью </a:t>
            </a:r>
            <a:r>
              <a:rPr lang="en-US" sz="20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pygame</a:t>
            </a:r>
            <a:r>
              <a:rPr lang="ru-RU" sz="20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, </a:t>
            </a:r>
            <a:r>
              <a:rPr lang="en-US" sz="20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Yandex.Maps</a:t>
            </a:r>
            <a:r>
              <a:rPr lang="en-US" sz="20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API</a:t>
            </a:r>
            <a:r>
              <a:rPr lang="ru-RU" sz="20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и </a:t>
            </a:r>
            <a:r>
              <a:rPr lang="ru-RU" sz="2000" b="1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щепотки</a:t>
            </a:r>
            <a:br>
              <a:rPr lang="ru-RU" sz="2000" b="1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</a:br>
            <a:r>
              <a:rPr lang="en-US" sz="20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Yandex.Translator</a:t>
            </a:r>
            <a:r>
              <a:rPr lang="en-US" sz="20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API</a:t>
            </a:r>
            <a:r>
              <a:rPr lang="ru-RU" sz="20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  <a:endParaRPr lang="ru-RU" sz="2000" b="1" dirty="0" smtClean="0">
              <a:solidFill>
                <a:srgbClr val="282286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142984"/>
            <a:ext cx="7972452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В игре все объекты представлены соответствующими объектами 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классов.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Игровой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процесс разбит на 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функции,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представляющие собой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начало,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основной цикл работы, окончание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игры</a:t>
            </a:r>
            <a:r>
              <a:rPr lang="en-US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и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окончание игровой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сессии.</a:t>
            </a:r>
            <a:endParaRPr lang="ru-RU" sz="2400" dirty="0" smtClean="0">
              <a:solidFill>
                <a:srgbClr val="282286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>
              <a:buNone/>
            </a:pP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Для реализации игры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нам потребовались технологии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модуля </a:t>
            </a:r>
            <a:r>
              <a:rPr lang="en-US" sz="24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pygame</a:t>
            </a:r>
            <a:r>
              <a:rPr lang="en-US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,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работающие в тандеме с </a:t>
            </a:r>
            <a:r>
              <a:rPr lang="en-US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API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ru-RU" sz="24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Яндекс.Карт</a:t>
            </a:r>
            <a:r>
              <a:rPr lang="en-US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Основная часть игры реализована с помощью </a:t>
            </a:r>
            <a:r>
              <a:rPr lang="en-US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Static-Maps API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,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процессы вычисления координат городов</a:t>
            </a:r>
            <a:r>
              <a:rPr lang="en-US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—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с помощью </a:t>
            </a:r>
            <a:r>
              <a:rPr lang="ru-RU" sz="2400" b="1" dirty="0" err="1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Геокодера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  <a:endParaRPr lang="ru-RU" sz="2400" b="1" dirty="0">
              <a:solidFill>
                <a:srgbClr val="282286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357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282286"/>
                </a:solidFill>
              </a:rPr>
              <a:t>“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Города</a:t>
            </a:r>
            <a:r>
              <a:rPr lang="en-US" sz="2400" b="1" dirty="0" smtClean="0">
                <a:solidFill>
                  <a:srgbClr val="282286"/>
                </a:solidFill>
              </a:rPr>
              <a:t>”</a:t>
            </a:r>
            <a:r>
              <a:rPr lang="ru-RU" sz="2400" b="1" dirty="0">
                <a:solidFill>
                  <a:srgbClr val="282286"/>
                </a:solidFill>
              </a:rPr>
              <a:t> </a:t>
            </a:r>
            <a:r>
              <a:rPr lang="ru-RU" sz="2400" b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— недурной способ провести время!</a:t>
            </a:r>
          </a:p>
          <a:p>
            <a:pPr>
              <a:buNone/>
            </a:pP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Игру однозначно можно </a:t>
            </a:r>
            <a:r>
              <a:rPr lang="ru-RU" sz="2400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доработать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и всячески </a:t>
            </a:r>
            <a:r>
              <a:rPr lang="ru-RU" sz="2400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расширить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её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функционал. Например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,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можно </a:t>
            </a:r>
            <a:r>
              <a:rPr lang="ru-RU" sz="2400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добавить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новые режимы, </a:t>
            </a:r>
            <a:r>
              <a:rPr lang="ru-RU" sz="2400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отполировать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механизм выбора точки на карте, записывать не только рекорды, но и среднее время игры, а также </a:t>
            </a:r>
            <a:r>
              <a:rPr lang="ru-RU" sz="2400" i="1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разнообразить</a:t>
            </a:r>
            <a:r>
              <a:rPr lang="ru-RU" sz="2400" dirty="0" smtClean="0">
                <a:solidFill>
                  <a:srgbClr val="282286"/>
                </a:solidFill>
                <a:latin typeface="Yu Gothic UI Light" pitchFamily="34" charset="-128"/>
                <a:ea typeface="Yu Gothic UI Light" pitchFamily="34" charset="-128"/>
              </a:rPr>
              <a:t> внешний вид игры.</a:t>
            </a:r>
            <a:endParaRPr lang="en-US" sz="2400" dirty="0" smtClean="0">
              <a:solidFill>
                <a:srgbClr val="282286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102</Words>
  <Application>Microsoft Office PowerPoint</Application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“Города”, какими вы их ещё не видели. На максималках. Громко, ярко, стильно, молодёжно и даже с pygame.</vt:lpstr>
      <vt:lpstr>Слайд 2</vt:lpstr>
      <vt:lpstr>Слайд 3</vt:lpstr>
      <vt:lpstr>Слайд 4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T-Rex Runner</dc:title>
  <dc:creator>Фридрих Энгельс</dc:creator>
  <cp:lastModifiedBy>Фридрих Энгельс</cp:lastModifiedBy>
  <cp:revision>18</cp:revision>
  <dcterms:created xsi:type="dcterms:W3CDTF">2019-02-12T15:10:29Z</dcterms:created>
  <dcterms:modified xsi:type="dcterms:W3CDTF">2019-04-17T21:27:11Z</dcterms:modified>
</cp:coreProperties>
</file>