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D652-30E5-422C-A749-2624AE72A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DAF2C-E7F3-4D21-A9D3-7DDD99DBC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14B7-A899-45FE-87A9-A9936370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314C-23AC-4735-9DD8-C0AFAB52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288FE-832A-4458-BC05-E8522F24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0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8117-8F47-4A7D-8896-7C420AD7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031B5-B44C-44F6-951A-2602DD920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B1455-E8B2-46E5-BD1D-A2C21BC8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2275-1DB1-4FAB-827A-CEA0359A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882A-5B77-4B7C-A937-69705B4C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591A7-4216-4214-9909-3975640F8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6D1CE-6126-4FC0-B53E-4E72C7A48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505B-7167-4EE8-885A-514D1668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16F0-9D28-412F-AE04-66EF605E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4337-A038-4542-A67C-5B4EDC7C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0686-A256-42B8-A978-E3B07252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AE86-5615-4C18-B880-B01D4B35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73E3-EABC-458E-A173-4CDF2A6A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EC33-3BB2-4971-A035-14AB1B0F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B885-9623-41B6-989D-1ABECA0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D4B0-9EAF-47CA-97E6-B2490BAB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A4619-001B-4112-BC15-5DBAF914E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39A1-AD9D-4A16-9D19-D770B4A9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A5E6-BB45-46A9-BE4A-9C8FEF18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471C-8CCF-4354-ABDD-211352F2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A641-10E7-4B0A-8586-706F146C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7676-FBF6-4A6C-99B0-6ADC2581B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4BAA8-4114-4BD5-AAF5-C68C569D7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181F-0168-43B6-857D-F21D7279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FCF0A-8FFF-4806-86A2-5CA5E4B3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01042-790C-439E-96F4-51A9EE6C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5202-C69A-4AF0-9972-AD29FF9A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3BDDB-82D4-4441-9F7C-6AFF6DEEF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9587-56AA-45B0-AF4F-49899A051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62744-0D0D-4DFF-9AF0-3D8A2ED69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E9D9C-C781-431E-AFF3-4CE891A6C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02CC7-9842-4B01-8E9E-925FE6C7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1DA76-32C9-4FDF-AD80-FB107486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0C8C9-2F1B-457E-AD1D-7FAAC757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02FB-3F93-43C3-B812-A311D05C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66F8D-0EA7-4D36-A24D-7B1CAECD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71E01-4BF2-4E4F-927D-C650171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F5CB7-CE40-40EF-B476-C40D3A9D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FCD6C-23E6-4C40-A716-A0751B31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21C8A-1248-487A-90CB-C71CA7D6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28AB-9B57-4055-85F5-456DD414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F2E4-008C-4B74-BF6E-C4CFCADF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C32A-6E05-4B0F-87FC-B327654E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4405D-B486-402F-BE00-7B3806FDB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570D8-299E-432E-9E4A-CB11EB7E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7E95-D7F9-4D5E-AC7C-E2101C0E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8287F-E228-49E3-A52A-C251B9BD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6DF9-4A39-4CFF-9F7B-E1EA7FF8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96CD3-88AC-413F-B5C5-06DFB9BF7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327C7-8131-4AA5-AC0B-2F11B0740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B21E5-A719-4557-9F03-69F1A45B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7A0E9-F1C9-40D3-8028-BEC33969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3E9D1-8E7F-41D4-8004-D5E3800C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3F400-C728-4115-A382-B68B4F54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02022-F7D5-461D-A5FD-40A950FE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DFF57-7F2D-47FE-B521-AD41256EB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6DD0-4A13-4110-A225-438A3CB60B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673A-832C-41A1-9095-D422FE8CB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9371-9B30-4E83-9B03-4BE34A39E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A067D-25D3-48C2-A573-60CAA0B8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4BBA-AEA4-4C41-A61E-F2F461FD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4087"/>
            <a:ext cx="9144000" cy="1055875"/>
          </a:xfrm>
        </p:spPr>
        <p:txBody>
          <a:bodyPr/>
          <a:lstStyle/>
          <a:p>
            <a:r>
              <a:rPr lang="en-US" dirty="0"/>
              <a:t>Recreating </a:t>
            </a:r>
            <a:r>
              <a:rPr lang="en-US" dirty="0" err="1"/>
              <a:t>flowdroid</a:t>
            </a:r>
            <a:r>
              <a:rPr lang="en-US" dirty="0"/>
              <a:t>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2161D-50DA-4224-ABF7-59DD25AFF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Johanthan</a:t>
            </a:r>
            <a:r>
              <a:rPr lang="en-US" dirty="0"/>
              <a:t> Lemon</a:t>
            </a:r>
          </a:p>
        </p:txBody>
      </p:sp>
    </p:spTree>
    <p:extLst>
      <p:ext uri="{BB962C8B-B14F-4D97-AF65-F5344CB8AC3E}">
        <p14:creationId xmlns:p14="http://schemas.microsoft.com/office/powerpoint/2010/main" val="312315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9654-D97F-4445-B52A-4CA2DE1A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C586-EE46-461E-8292-9CE21257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did not solve a problem, but instead aimed to replicate a tool that aimed to solve the problem of testing security vulnerabilities and created a powerful tool for call graph generation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269087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830A-07E4-4A8F-AF80-A2C931D8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C3A9-D6EE-4E79-9658-8E90F3E3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initial problem was testing security vulnerabilities inside android applications.  To do this, they implemented call graph generation inside the tool.  A side effect of this was a call graph that was so in depth other tools started using the tool solely for getting it.</a:t>
            </a:r>
          </a:p>
        </p:txBody>
      </p:sp>
    </p:spTree>
    <p:extLst>
      <p:ext uri="{BB962C8B-B14F-4D97-AF65-F5344CB8AC3E}">
        <p14:creationId xmlns:p14="http://schemas.microsoft.com/office/powerpoint/2010/main" val="363101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99B-F479-4FE2-A9F1-65492F0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41F4-DAA6-46FB-A9E5-02386256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wanted to do two things researching the tool.  Check the simplicity of integration and check how in depth the call graph generated was.  I went to run the tool on some android and run it locally to find these things.</a:t>
            </a:r>
          </a:p>
        </p:txBody>
      </p:sp>
    </p:spTree>
    <p:extLst>
      <p:ext uri="{BB962C8B-B14F-4D97-AF65-F5344CB8AC3E}">
        <p14:creationId xmlns:p14="http://schemas.microsoft.com/office/powerpoint/2010/main" val="198366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4CA6-87DB-43F7-BEF2-9EF0E64E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call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E813E-C299-4775-BDC9-D1E27000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171"/>
            <a:ext cx="7966882" cy="45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3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6352-D19F-4B84-A5CF-724CCD37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0A00-E941-4F4E-9A90-B73CBFA1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I was replicating and investigating a tool, I used the implementation of the tool.  I chose to do the command line version of the </a:t>
            </a:r>
            <a:r>
              <a:rPr lang="en-US" dirty="0" err="1"/>
              <a:t>flowdroid</a:t>
            </a:r>
            <a:r>
              <a:rPr lang="en-US" dirty="0"/>
              <a:t> that can be found on their </a:t>
            </a:r>
            <a:r>
              <a:rPr lang="en-US" dirty="0" err="1"/>
              <a:t>github</a:t>
            </a:r>
            <a:r>
              <a:rPr lang="en-US" dirty="0"/>
              <a:t> page.  The command line version simply needed to run the jar with three things: an android </a:t>
            </a:r>
            <a:r>
              <a:rPr lang="en-US" dirty="0" err="1"/>
              <a:t>jdk</a:t>
            </a:r>
            <a:r>
              <a:rPr lang="en-US" dirty="0"/>
              <a:t> jar directory, the </a:t>
            </a:r>
            <a:r>
              <a:rPr lang="en-US" dirty="0" err="1"/>
              <a:t>apk</a:t>
            </a:r>
            <a:r>
              <a:rPr lang="en-US" dirty="0"/>
              <a:t> file of the desired app to test, and a </a:t>
            </a:r>
            <a:r>
              <a:rPr lang="en-US" dirty="0" err="1"/>
              <a:t>sourcesink</a:t>
            </a:r>
            <a:r>
              <a:rPr lang="en-US" dirty="0"/>
              <a:t> that details what counts as a leak.</a:t>
            </a:r>
          </a:p>
        </p:txBody>
      </p:sp>
    </p:spTree>
    <p:extLst>
      <p:ext uri="{BB962C8B-B14F-4D97-AF65-F5344CB8AC3E}">
        <p14:creationId xmlns:p14="http://schemas.microsoft.com/office/powerpoint/2010/main" val="154281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C68A-BC28-4A68-A503-6266DCD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tool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490ED-E754-4781-B44D-95B3FF23D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002"/>
            <a:ext cx="10515600" cy="2349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Running the tool locally was a very simple process.  Their documentation was clear and lacked confusion. They had multiple options for running the tool and I decided that running in the command line would be the easiest. It ran fine and fast, and would generate a call graph, but it would not seem to appear anywhere.  They had an output folder, but locally it would not report anything there.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D39EF-7775-49E3-A8E6-BF1AD4C8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6" y="3825687"/>
            <a:ext cx="11352505" cy="4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6F2A-580D-4DE7-B817-34F4B7DE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622B-C786-4832-A5BF-53FE16E0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 of use: the tool is very easy to use.  It was very well documented, did not have many moving pieces, and only required an </a:t>
            </a:r>
            <a:r>
              <a:rPr lang="en-US" dirty="0" err="1"/>
              <a:t>apk</a:t>
            </a:r>
            <a:r>
              <a:rPr lang="en-US" dirty="0"/>
              <a:t> to analyze. Comparative to other tools, it was much more streamlined.</a:t>
            </a:r>
          </a:p>
          <a:p>
            <a:r>
              <a:rPr lang="en-US" dirty="0"/>
              <a:t>Usefulness of call graph: I was unable to find a meaningful answer to this question as, while the tool appeared to be generating them, I could not find where it would output to.</a:t>
            </a:r>
          </a:p>
        </p:txBody>
      </p:sp>
    </p:spTree>
    <p:extLst>
      <p:ext uri="{BB962C8B-B14F-4D97-AF65-F5344CB8AC3E}">
        <p14:creationId xmlns:p14="http://schemas.microsoft.com/office/powerpoint/2010/main" val="299367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F57A-0863-4CA4-96B3-A3B42EA5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D484-B66A-46A7-A90D-FEA40C38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implementation may have missed a step in generating and that may have led to issues with the lack of output.</a:t>
            </a:r>
          </a:p>
          <a:p>
            <a:r>
              <a:rPr lang="en-US" dirty="0"/>
              <a:t>I used the command line version. The results may have been different if I implemented it in a different way such as through eclipse.</a:t>
            </a:r>
          </a:p>
        </p:txBody>
      </p:sp>
    </p:spTree>
    <p:extLst>
      <p:ext uri="{BB962C8B-B14F-4D97-AF65-F5344CB8AC3E}">
        <p14:creationId xmlns:p14="http://schemas.microsoft.com/office/powerpoint/2010/main" val="361925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Recreating flowdroid report</vt:lpstr>
      <vt:lpstr>problem</vt:lpstr>
      <vt:lpstr>The initial problem</vt:lpstr>
      <vt:lpstr>Aims</vt:lpstr>
      <vt:lpstr>Example call graph</vt:lpstr>
      <vt:lpstr>Technique</vt:lpstr>
      <vt:lpstr>Running the tool locally</vt:lpstr>
      <vt:lpstr>Findings</vt:lpstr>
      <vt:lpstr>Threats to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Recreating flowdroid report</dc:title>
  <dc:creator>Johnathan Lemon</dc:creator>
  <cp:lastModifiedBy>Johnathan Lemon</cp:lastModifiedBy>
  <cp:revision>6</cp:revision>
  <dcterms:created xsi:type="dcterms:W3CDTF">2021-11-30T17:02:44Z</dcterms:created>
  <dcterms:modified xsi:type="dcterms:W3CDTF">2021-11-30T18:08:36Z</dcterms:modified>
</cp:coreProperties>
</file>