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6"/>
  </p:notesMasterIdLst>
  <p:sldIdLst>
    <p:sldId id="256" r:id="rId2"/>
    <p:sldId id="259" r:id="rId3"/>
    <p:sldId id="299" r:id="rId4"/>
    <p:sldId id="260" r:id="rId5"/>
    <p:sldId id="407" r:id="rId6"/>
    <p:sldId id="394" r:id="rId7"/>
    <p:sldId id="271" r:id="rId8"/>
    <p:sldId id="267" r:id="rId9"/>
    <p:sldId id="264" r:id="rId10"/>
    <p:sldId id="265" r:id="rId11"/>
    <p:sldId id="323" r:id="rId12"/>
    <p:sldId id="324" r:id="rId13"/>
    <p:sldId id="352" r:id="rId14"/>
    <p:sldId id="353" r:id="rId15"/>
    <p:sldId id="325" r:id="rId16"/>
    <p:sldId id="344" r:id="rId17"/>
    <p:sldId id="354" r:id="rId18"/>
    <p:sldId id="357" r:id="rId19"/>
    <p:sldId id="279" r:id="rId20"/>
    <p:sldId id="408" r:id="rId21"/>
    <p:sldId id="358" r:id="rId22"/>
    <p:sldId id="359" r:id="rId23"/>
    <p:sldId id="360" r:id="rId24"/>
    <p:sldId id="361" r:id="rId25"/>
    <p:sldId id="362" r:id="rId26"/>
    <p:sldId id="404" r:id="rId27"/>
    <p:sldId id="275" r:id="rId28"/>
    <p:sldId id="366" r:id="rId29"/>
    <p:sldId id="367" r:id="rId30"/>
    <p:sldId id="368" r:id="rId31"/>
    <p:sldId id="369" r:id="rId32"/>
    <p:sldId id="371" r:id="rId33"/>
    <p:sldId id="370" r:id="rId34"/>
    <p:sldId id="412" r:id="rId35"/>
    <p:sldId id="411" r:id="rId36"/>
    <p:sldId id="373" r:id="rId37"/>
    <p:sldId id="347" r:id="rId38"/>
    <p:sldId id="372" r:id="rId39"/>
    <p:sldId id="398" r:id="rId40"/>
    <p:sldId id="348" r:id="rId41"/>
    <p:sldId id="399" r:id="rId42"/>
    <p:sldId id="349" r:id="rId43"/>
    <p:sldId id="400" r:id="rId44"/>
    <p:sldId id="374" r:id="rId45"/>
    <p:sldId id="401" r:id="rId46"/>
    <p:sldId id="351" r:id="rId47"/>
    <p:sldId id="376" r:id="rId48"/>
    <p:sldId id="410" r:id="rId49"/>
    <p:sldId id="269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258" r:id="rId60"/>
    <p:sldId id="386" r:id="rId61"/>
    <p:sldId id="388" r:id="rId62"/>
    <p:sldId id="387" r:id="rId63"/>
    <p:sldId id="304" r:id="rId64"/>
    <p:sldId id="306" r:id="rId65"/>
    <p:sldId id="307" r:id="rId66"/>
    <p:sldId id="308" r:id="rId67"/>
    <p:sldId id="309" r:id="rId68"/>
    <p:sldId id="311" r:id="rId69"/>
    <p:sldId id="301" r:id="rId70"/>
    <p:sldId id="389" r:id="rId71"/>
    <p:sldId id="403" r:id="rId72"/>
    <p:sldId id="402" r:id="rId73"/>
    <p:sldId id="391" r:id="rId74"/>
    <p:sldId id="392" r:id="rId75"/>
    <p:sldId id="397" r:id="rId76"/>
    <p:sldId id="396" r:id="rId77"/>
    <p:sldId id="409" r:id="rId78"/>
    <p:sldId id="312" r:id="rId79"/>
    <p:sldId id="413" r:id="rId80"/>
    <p:sldId id="414" r:id="rId81"/>
    <p:sldId id="415" r:id="rId82"/>
    <p:sldId id="416" r:id="rId83"/>
    <p:sldId id="417" r:id="rId84"/>
    <p:sldId id="418" r:id="rId8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BAE18F"/>
    <a:srgbClr val="FFFFA7"/>
    <a:srgbClr val="FF7D7D"/>
    <a:srgbClr val="00E668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9BE6A-3262-43C8-A9A1-BE91F8C3FDB8}" v="1069" dt="2023-12-13T16:45:31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éonard Lemoosy" userId="a1511f7a6652a476" providerId="LiveId" clId="{1739BE6A-3262-43C8-A9A1-BE91F8C3FDB8}"/>
    <pc:docChg chg="undo redo custSel addSld delSld modSld sldOrd">
      <pc:chgData name="Léonard Lemoosy" userId="a1511f7a6652a476" providerId="LiveId" clId="{1739BE6A-3262-43C8-A9A1-BE91F8C3FDB8}" dt="2023-12-13T16:45:31.977" v="6726" actId="20577"/>
      <pc:docMkLst>
        <pc:docMk/>
      </pc:docMkLst>
      <pc:sldChg chg="modSp mod">
        <pc:chgData name="Léonard Lemoosy" userId="a1511f7a6652a476" providerId="LiveId" clId="{1739BE6A-3262-43C8-A9A1-BE91F8C3FDB8}" dt="2023-12-11T00:50:03.263" v="17" actId="1076"/>
        <pc:sldMkLst>
          <pc:docMk/>
          <pc:sldMk cId="4122038682" sldId="256"/>
        </pc:sldMkLst>
        <pc:spChg chg="mod">
          <ac:chgData name="Léonard Lemoosy" userId="a1511f7a6652a476" providerId="LiveId" clId="{1739BE6A-3262-43C8-A9A1-BE91F8C3FDB8}" dt="2023-12-11T00:50:03.263" v="17" actId="1076"/>
          <ac:spMkLst>
            <pc:docMk/>
            <pc:sldMk cId="4122038682" sldId="256"/>
            <ac:spMk id="5" creationId="{B1DB9B1A-FB4B-E25D-1C3A-768F524727D6}"/>
          </ac:spMkLst>
        </pc:spChg>
      </pc:sldChg>
      <pc:sldChg chg="modSp mod">
        <pc:chgData name="Léonard Lemoosy" userId="a1511f7a6652a476" providerId="LiveId" clId="{1739BE6A-3262-43C8-A9A1-BE91F8C3FDB8}" dt="2023-12-12T15:43:44.530" v="2021" actId="20577"/>
        <pc:sldMkLst>
          <pc:docMk/>
          <pc:sldMk cId="1553065760" sldId="258"/>
        </pc:sldMkLst>
        <pc:spChg chg="mod">
          <ac:chgData name="Léonard Lemoosy" userId="a1511f7a6652a476" providerId="LiveId" clId="{1739BE6A-3262-43C8-A9A1-BE91F8C3FDB8}" dt="2023-12-12T15:43:44.530" v="2021" actId="20577"/>
          <ac:spMkLst>
            <pc:docMk/>
            <pc:sldMk cId="1553065760" sldId="258"/>
            <ac:spMk id="2" creationId="{A99A56F8-F31B-C397-4731-2261E3DB482A}"/>
          </ac:spMkLst>
        </pc:spChg>
      </pc:sldChg>
      <pc:sldChg chg="addSp delSp modSp mod">
        <pc:chgData name="Léonard Lemoosy" userId="a1511f7a6652a476" providerId="LiveId" clId="{1739BE6A-3262-43C8-A9A1-BE91F8C3FDB8}" dt="2023-12-12T15:44:05.469" v="2056" actId="20577"/>
        <pc:sldMkLst>
          <pc:docMk/>
          <pc:sldMk cId="4055741230" sldId="259"/>
        </pc:sldMkLst>
        <pc:spChg chg="add">
          <ac:chgData name="Léonard Lemoosy" userId="a1511f7a6652a476" providerId="LiveId" clId="{1739BE6A-3262-43C8-A9A1-BE91F8C3FDB8}" dt="2023-12-11T00:50:07.528" v="19" actId="26606"/>
          <ac:spMkLst>
            <pc:docMk/>
            <pc:sldMk cId="4055741230" sldId="259"/>
            <ac:spMk id="2" creationId="{ABE63484-0ABB-A829-61F2-3D5A1268E7B7}"/>
          </ac:spMkLst>
        </pc:spChg>
        <pc:spChg chg="del">
          <ac:chgData name="Léonard Lemoosy" userId="a1511f7a6652a476" providerId="LiveId" clId="{1739BE6A-3262-43C8-A9A1-BE91F8C3FDB8}" dt="2023-12-11T00:50:07.528" v="19" actId="26606"/>
          <ac:spMkLst>
            <pc:docMk/>
            <pc:sldMk cId="4055741230" sldId="259"/>
            <ac:spMk id="68" creationId="{C7F2E4D6-EF46-1C43-8F3E-3620C3C83F36}"/>
          </ac:spMkLst>
        </pc:spChg>
        <pc:spChg chg="del mod replId">
          <ac:chgData name="Léonard Lemoosy" userId="a1511f7a6652a476" providerId="LiveId" clId="{1739BE6A-3262-43C8-A9A1-BE91F8C3FDB8}" dt="2023-12-11T00:50:07.528" v="19" actId="26606"/>
          <ac:spMkLst>
            <pc:docMk/>
            <pc:sldMk cId="4055741230" sldId="259"/>
            <ac:spMk id="77" creationId="{14B90E07-5A8B-18AD-F8D5-11A231AB9A4B}"/>
          </ac:spMkLst>
        </pc:spChg>
        <pc:spChg chg="add">
          <ac:chgData name="Léonard Lemoosy" userId="a1511f7a6652a476" providerId="LiveId" clId="{1739BE6A-3262-43C8-A9A1-BE91F8C3FDB8}" dt="2023-12-11T00:50:07.528" v="19" actId="26606"/>
          <ac:spMkLst>
            <pc:docMk/>
            <pc:sldMk cId="4055741230" sldId="259"/>
            <ac:spMk id="80" creationId="{C7F2E4D6-EF46-1C43-8F3E-3620C3C83F36}"/>
          </ac:spMkLst>
        </pc:spChg>
        <pc:grpChg chg="del">
          <ac:chgData name="Léonard Lemoosy" userId="a1511f7a6652a476" providerId="LiveId" clId="{1739BE6A-3262-43C8-A9A1-BE91F8C3FDB8}" dt="2023-12-11T00:50:07.528" v="19" actId="26606"/>
          <ac:grpSpMkLst>
            <pc:docMk/>
            <pc:sldMk cId="4055741230" sldId="259"/>
            <ac:grpSpMk id="69" creationId="{05ADD15B-C747-D340-BF8A-A1DD2A6A9324}"/>
          </ac:grpSpMkLst>
        </pc:grpChg>
        <pc:graphicFrameChg chg="add mod">
          <ac:chgData name="Léonard Lemoosy" userId="a1511f7a6652a476" providerId="LiveId" clId="{1739BE6A-3262-43C8-A9A1-BE91F8C3FDB8}" dt="2023-12-12T15:44:05.469" v="2056" actId="20577"/>
          <ac:graphicFrameMkLst>
            <pc:docMk/>
            <pc:sldMk cId="4055741230" sldId="259"/>
            <ac:graphicFrameMk id="75" creationId="{C8D2213B-AD8C-7C43-4D68-1BA1A0300372}"/>
          </ac:graphicFrameMkLst>
        </pc:graphicFrameChg>
        <pc:graphicFrameChg chg="del mod replId">
          <ac:chgData name="Léonard Lemoosy" userId="a1511f7a6652a476" providerId="LiveId" clId="{1739BE6A-3262-43C8-A9A1-BE91F8C3FDB8}" dt="2023-12-11T00:50:07.528" v="19" actId="26606"/>
          <ac:graphicFrameMkLst>
            <pc:docMk/>
            <pc:sldMk cId="4055741230" sldId="259"/>
            <ac:graphicFrameMk id="78" creationId="{B2C3A5C7-CBAC-DC2C-452B-98E3B22D5E6D}"/>
          </ac:graphicFrameMkLst>
        </pc:graphicFrameChg>
        <pc:cxnChg chg="del">
          <ac:chgData name="Léonard Lemoosy" userId="a1511f7a6652a476" providerId="LiveId" clId="{1739BE6A-3262-43C8-A9A1-BE91F8C3FDB8}" dt="2023-12-11T00:50:07.528" v="19" actId="26606"/>
          <ac:cxnSpMkLst>
            <pc:docMk/>
            <pc:sldMk cId="4055741230" sldId="259"/>
            <ac:cxnSpMk id="74" creationId="{1FE039F1-6D47-C642-B506-452A83B0AB11}"/>
          </ac:cxnSpMkLst>
        </pc:cxnChg>
        <pc:cxnChg chg="add">
          <ac:chgData name="Léonard Lemoosy" userId="a1511f7a6652a476" providerId="LiveId" clId="{1739BE6A-3262-43C8-A9A1-BE91F8C3FDB8}" dt="2023-12-11T00:50:07.528" v="19" actId="26606"/>
          <ac:cxnSpMkLst>
            <pc:docMk/>
            <pc:sldMk cId="4055741230" sldId="259"/>
            <ac:cxnSpMk id="82" creationId="{65824CF1-E973-7D48-9ECB-68CF79EC0DEF}"/>
          </ac:cxnSpMkLst>
        </pc:cxnChg>
      </pc:sldChg>
      <pc:sldChg chg="addSp delSp modSp mod">
        <pc:chgData name="Léonard Lemoosy" userId="a1511f7a6652a476" providerId="LiveId" clId="{1739BE6A-3262-43C8-A9A1-BE91F8C3FDB8}" dt="2023-12-12T20:18:08.857" v="4898" actId="20577"/>
        <pc:sldMkLst>
          <pc:docMk/>
          <pc:sldMk cId="4121306575" sldId="260"/>
        </pc:sldMkLst>
        <pc:spChg chg="mod">
          <ac:chgData name="Léonard Lemoosy" userId="a1511f7a6652a476" providerId="LiveId" clId="{1739BE6A-3262-43C8-A9A1-BE91F8C3FDB8}" dt="2023-12-12T20:18:08.857" v="4898" actId="20577"/>
          <ac:spMkLst>
            <pc:docMk/>
            <pc:sldMk cId="4121306575" sldId="260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2T17:14:14.434" v="3248"/>
          <ac:spMkLst>
            <pc:docMk/>
            <pc:sldMk cId="4121306575" sldId="260"/>
            <ac:spMk id="7" creationId="{F34770F9-19B3-E59C-0CDD-29C10568A402}"/>
          </ac:spMkLst>
        </pc:spChg>
        <pc:spChg chg="del">
          <ac:chgData name="Léonard Lemoosy" userId="a1511f7a6652a476" providerId="LiveId" clId="{1739BE6A-3262-43C8-A9A1-BE91F8C3FDB8}" dt="2023-12-12T16:20:24.437" v="2955" actId="478"/>
          <ac:spMkLst>
            <pc:docMk/>
            <pc:sldMk cId="4121306575" sldId="260"/>
            <ac:spMk id="15" creationId="{475D8567-F899-DA02-CD3D-2920246E1236}"/>
          </ac:spMkLst>
        </pc:spChg>
        <pc:spChg chg="del">
          <ac:chgData name="Léonard Lemoosy" userId="a1511f7a6652a476" providerId="LiveId" clId="{1739BE6A-3262-43C8-A9A1-BE91F8C3FDB8}" dt="2023-12-12T16:20:24.967" v="2956" actId="478"/>
          <ac:spMkLst>
            <pc:docMk/>
            <pc:sldMk cId="4121306575" sldId="260"/>
            <ac:spMk id="16" creationId="{B906251C-722B-4E34-5DA3-F99A0F8108E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99" creationId="{4C0BBFB2-69B0-0EBE-AF28-57F80DBFB76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0" creationId="{FE71D767-0B79-7766-E0B1-E8832AB38C7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1" creationId="{BED060D8-B31E-5883-7663-96B7B8890DE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2" creationId="{4D8272FF-5F10-1D79-5E58-DCE4C9643E3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3" creationId="{4CA777BF-9C91-7773-F8EE-82E2E2AC3E5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4" creationId="{508B01B6-961B-504F-0D28-295D7AF5C7C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5" creationId="{F875FE43-85A5-1851-C711-B223D796C60C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6" creationId="{DF050900-D731-13E6-522A-825AB7788BF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7" creationId="{D9E1FF04-2E26-ECA4-D5BC-3C27E609CA8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8" creationId="{5261B735-8024-19F6-CE2A-E08FFC1B108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09" creationId="{92972836-AD42-9BAC-E1FF-CA62120CC18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0" creationId="{16C9B766-571C-4EF5-3821-2F0BA0AB8D3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1" creationId="{3170BF25-8020-4D20-8AB0-4BC4E4D6DF8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2" creationId="{49E403E6-C0CF-9592-3E34-77418CF75D7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3" creationId="{25D32CE7-9786-AFB4-3085-0A173D20802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4" creationId="{1FE87EE5-CC5E-7C73-5770-EEC43B50A9C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5" creationId="{DE647DCE-D71B-717F-F47D-6E15A695E4C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6" creationId="{C19F758C-13FE-F39B-3197-02ACD99283C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7" creationId="{1F007742-9A9F-ABBA-6438-A09C81FDB4F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8" creationId="{7D309E36-B341-5CCF-DD55-D9A2E0910C8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19" creationId="{37316E1E-DA01-0AAC-C269-1798D98F587C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0" creationId="{0059D2D1-7A33-D39F-6E50-33E99BD32EC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1" creationId="{73AB67A3-7802-4DE2-5B3C-9C005477D01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2" creationId="{0A609747-4D51-A389-3549-28CE26C4719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3" creationId="{066D7000-9D34-2562-58EA-7F44D0A9374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4" creationId="{2DFB5EE6-A51C-0A4B-0019-751774ED35D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5" creationId="{15040572-494A-15A0-427F-72D1DADB1C6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6" creationId="{7DABD781-546E-A8FB-DCC2-922D1B8AD60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7" creationId="{84BB53AD-156A-24E4-5082-F7FB49FAA06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8" creationId="{C10505B1-1B9F-7F0A-F2D3-25BD751853D9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29" creationId="{FC969BA1-C5D1-FCBA-AB4E-1F488EA2C37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0" creationId="{327A9865-5B7E-48E6-BB5C-7DBE9B8EAB7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1" creationId="{E97AE85D-75D3-4A7F-7321-79D485021DA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2" creationId="{32B426B4-1F26-3BB3-408D-4AE87A7049F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3" creationId="{D34EE600-B379-9E77-CE89-80BAABC1A78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4" creationId="{10AAB268-5ED6-F373-3C04-C71B4F1CEAFC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5" creationId="{A5BFB93D-B8A9-911D-9979-4C3B5381F32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6" creationId="{3FAD8934-44A2-6C7E-16B2-F5A6D231CA9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7" creationId="{B11EBF2A-3316-F52F-0EAD-844ECB96715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8" creationId="{89C29432-0261-24A8-F219-3C1CB8497F5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39" creationId="{89572BAE-9986-7ADB-1D81-29C30B62BD9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0" creationId="{442C7CC5-549C-6FC9-E4D1-3A78B20427B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1" creationId="{BC702961-181C-35F3-773C-0E9B17C2DF1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2" creationId="{B0FC3564-B5E8-BAF3-D517-CDBD72C39C8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3" creationId="{D6846182-1AD9-4AB9-99F1-1C9B86DCA3A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4" creationId="{8CFF1E25-1298-2AB2-3E03-5C865E78515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5" creationId="{3669B82A-8200-504D-C781-66B7069EED8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6" creationId="{40FC79D9-9BE0-F111-0DCA-F56C8D04E22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7" creationId="{159A11E2-76C8-2892-8AD5-D6C4E06E2CF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8" creationId="{F7832088-FD48-A6CD-81C5-4312D26884A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49" creationId="{3B6CE819-0EF1-8B03-C3E2-465149CC5A9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0" creationId="{5C3E389A-88D3-C532-6825-695F7211B68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1" creationId="{DA698FE8-0F44-7B54-0024-BBCE3A41036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2" creationId="{DE0B3926-A0F6-3831-F1D8-27DDA6D2896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3" creationId="{934E61EC-6F4B-4B8B-4158-CF43372500C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4" creationId="{FF86A331-A0C8-FC6B-4BF5-2CD3ABECBD6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5" creationId="{2D2CFF05-76F5-6A21-3F73-C3856DCAEB3C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6" creationId="{73F1538B-3FC7-1BA0-AEC4-C585F783A08F}"/>
          </ac:spMkLst>
        </pc:spChg>
        <pc:spChg chg="mod">
          <ac:chgData name="Léonard Lemoosy" userId="a1511f7a6652a476" providerId="LiveId" clId="{1739BE6A-3262-43C8-A9A1-BE91F8C3FDB8}" dt="2023-12-12T20:12:54.112" v="4757" actId="208"/>
          <ac:spMkLst>
            <pc:docMk/>
            <pc:sldMk cId="4121306575" sldId="260"/>
            <ac:spMk id="157" creationId="{2567A67F-5101-C092-C4B0-8312146A739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8" creationId="{E31B83E8-50C3-1550-A9CF-D309AFB4743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59" creationId="{212C985F-BA3F-B7EF-B038-EB9A31DD0EA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0" creationId="{7A8978DF-D856-5597-6A2B-C2395EDCBF8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1" creationId="{A6AD75EF-A84C-2AFC-AC20-6F1AE4138E3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2" creationId="{2121F4F6-A6E5-4CBE-CC27-625ABE6699A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3" creationId="{600559BF-6C7F-52C8-5EE3-0A72D5883E7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4" creationId="{257B3A8B-B2FE-C8EA-56BE-F2BF8E92D85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5" creationId="{FA77C97A-80E9-2B94-5A2E-3CFE9E624D4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6" creationId="{E4DBA676-39B3-0C30-A51A-19BE0E4011D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7" creationId="{39EE2436-14CF-2E15-CB1B-B158D006D24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8" creationId="{45381E00-452A-978C-AAF6-25D09780E93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69" creationId="{C09E47D6-E884-3BCA-21F8-2CBEF128B2D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0" creationId="{84D26D1B-C0FE-D9CB-494F-660D8534BCD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1" creationId="{7695618E-838C-5A18-DE69-37D58A6AA18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2" creationId="{A981CF09-97A8-DC81-F91C-7A05B577946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3" creationId="{3BABC0F8-B871-BEC5-4448-CAB252A1CFA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4" creationId="{43E3B689-0D25-32BD-69A0-EF1D10B7B41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5" creationId="{A3E915FE-A5B2-ECB3-ABF4-236EFFB5845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6" creationId="{A9FC56DD-D947-7B02-B11E-3E5DF70BF6A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7" creationId="{7BEB6D8E-5A37-67EF-9307-1F4BB16A71F9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8" creationId="{84B35E00-509E-BB65-A840-F456B214934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79" creationId="{1CA6DCF0-E476-B513-2C78-44650F756D9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0" creationId="{C177C0CE-18F8-7347-D931-9AE6D37D100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1" creationId="{231E8D71-BC8C-86C2-E1A7-15B20ADD19F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2" creationId="{172B8DBC-DE87-6E2C-0274-0FDCEB2E30FC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3" creationId="{579E7C7B-0421-75EA-EAED-A0CEFAECA04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4" creationId="{05C76F25-3D21-0F93-2953-4A0DF36B27CA}"/>
          </ac:spMkLst>
        </pc:spChg>
        <pc:spChg chg="mod">
          <ac:chgData name="Léonard Lemoosy" userId="a1511f7a6652a476" providerId="LiveId" clId="{1739BE6A-3262-43C8-A9A1-BE91F8C3FDB8}" dt="2023-12-12T20:12:57.696" v="4758" actId="208"/>
          <ac:spMkLst>
            <pc:docMk/>
            <pc:sldMk cId="4121306575" sldId="260"/>
            <ac:spMk id="185" creationId="{08B0884D-0D82-CC42-3CD2-8003677F606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6" creationId="{6DC95FE6-DDFA-14AB-F6E7-4CA89CDCEA5C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7" creationId="{79864CF2-F6C2-3880-CC00-8D8068D14A9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8" creationId="{5B95FFF1-4F92-5B2F-6E98-EC9A2A4B655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89" creationId="{B74FCE5B-A28D-A1DA-553E-BDCD5211A69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0" creationId="{D7EA5708-896A-8988-6037-2D68EE400E8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1" creationId="{6ADC9614-7D01-5AB3-C3C4-D6325CCE104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2" creationId="{767FD1AF-08EB-8B81-9305-A8DE0F55BD1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3" creationId="{FDC58ABC-088F-F871-C77C-4D313E28D9F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4" creationId="{02376884-4925-0D0A-4484-4D338FDAC19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5" creationId="{AA1CB624-5D2C-ABA1-56A3-8796C4180E5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6" creationId="{514C77B8-1A3E-50F5-8D20-FD687C4C21E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7" creationId="{407726EC-565D-44AE-FD36-85EF5AB056F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198" creationId="{1189787F-3BEB-36C4-0C6B-62F69EA6E8DF}"/>
          </ac:spMkLst>
        </pc:spChg>
        <pc:spChg chg="mod">
          <ac:chgData name="Léonard Lemoosy" userId="a1511f7a6652a476" providerId="LiveId" clId="{1739BE6A-3262-43C8-A9A1-BE91F8C3FDB8}" dt="2023-12-12T20:12:59.885" v="4759" actId="208"/>
          <ac:spMkLst>
            <pc:docMk/>
            <pc:sldMk cId="4121306575" sldId="260"/>
            <ac:spMk id="199" creationId="{2DA93183-B1C4-87B1-CE73-8D3E02B5431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0" creationId="{75AC969F-7E56-FC2F-8B03-E68E8719F9E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1" creationId="{3EE0B5ED-275C-3464-734C-9029F4D539E9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2" creationId="{97171D1E-EF81-B796-97AA-E7409E124CA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3" creationId="{174CD2E5-2031-48C5-EC7B-5C0F8F291589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4" creationId="{55AA2993-0080-CC84-B31B-912D8F41EF9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5" creationId="{17C0B12E-B97D-0B50-B5D2-4E561F19AFB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6" creationId="{D43A40E3-18A2-C767-BCEA-FC72AF7C4A2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7" creationId="{C28CEAA7-7CD5-91DC-E4EF-A82546D7AFC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8" creationId="{49684FDF-0242-3B92-42DC-6C22CA0AE29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09" creationId="{F746EE14-8569-51AF-6DB0-5CA14C768FB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0" creationId="{C659D258-584A-01E7-CE82-1595A91671A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1" creationId="{03152719-18E3-6ACD-7F05-B4F8CE82F77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2" creationId="{5950F8AE-ED71-E955-56BA-085204481E3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3" creationId="{5EF40A9A-E5EF-4533-C331-8CA34F3BFB7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4" creationId="{D25E086E-E45D-3029-B24E-8C740C68FC8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5" creationId="{2E2FEF6D-8E84-2F00-729C-50808B9BC24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6" creationId="{E3D1BB7F-CC77-6561-93F7-F015FA7794B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7" creationId="{46494C45-9C1D-81DF-71DC-47426A89838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8" creationId="{86495061-D93F-5921-ACC6-46A1DEACFF8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19" creationId="{3E1A7582-8FAA-B420-8B41-5F7AA74FD58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0" creationId="{0A5D3FDC-EB6A-F3A8-2D1B-78F26795C59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1" creationId="{F07A914C-EC99-E219-5A89-4111E59E50A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2" creationId="{5EFDA4EF-7C22-2114-5F2C-5347E7B0CA29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3" creationId="{677E3D44-A965-56FE-1981-2592E9E4C1A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4" creationId="{2F66EE0E-31AE-8EB1-58B2-30D679FA2B2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5" creationId="{F211DD44-4350-C2D5-A585-5169B33FCF9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6" creationId="{5B7DBFAF-A02F-B021-5C74-5D1199AE490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7" creationId="{0932034E-8A8E-26B2-96B2-C0E7A5ABA95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8" creationId="{5BF58417-E041-C02A-EC7C-58AEC0F1DA3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29" creationId="{2FB372E8-4094-2CAA-9B03-17E62E043CB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0" creationId="{C05C775F-3D64-B862-09E4-B8A3D93AEB24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1" creationId="{4BA36597-14D8-4BBE-85DD-C8C9D3E9BE80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2" creationId="{878C923F-011D-069A-40D8-B78CA9C24FC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3" creationId="{2FF44026-CCE3-F6C3-3702-3316057CA49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4" creationId="{80B727E8-78C3-BE31-F8D4-71C3D20CC839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5" creationId="{077CE427-C326-AC80-D4A1-6474E4BA626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6" creationId="{B0ADF2C5-180C-26C2-9F34-F202E5516A1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7" creationId="{A4B458E8-E9C8-A8D6-51AE-DFAF4ECF0B9B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8" creationId="{EC89059F-324A-A904-46B1-1B9584A4137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39" creationId="{835BC8EA-BBDF-2A54-A7F2-2D5219A4213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0" creationId="{2D97BC4A-21A1-50F1-5E03-7D4DAC09D25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1" creationId="{3B6F1BAD-527A-62F0-9C89-16EFB0EE4823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2" creationId="{FCB39202-0255-8CD1-8B47-9B70E660283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3" creationId="{977A40F0-2862-A666-E6E8-01540494319F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4" creationId="{889E8ED9-3900-08BF-69AA-1B68B213B71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5" creationId="{3D560C9D-7429-F53A-1931-BD76BC442F2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6" creationId="{434373ED-FB99-B2C4-199E-6C0490783951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7" creationId="{CD6505DF-CAD2-FE86-AB34-13867F032E1D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8" creationId="{B350160A-D90E-5AC6-BC86-19E1B44B85F5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49" creationId="{C8B743C4-23F3-09D6-F3A4-8AAE49515B1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0" creationId="{9005B610-33BA-4A14-12A6-DF92A63F1CE2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1" creationId="{1FEB739C-FC43-DA25-3E4D-84008340B6D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2" creationId="{7351F520-6630-CDE3-4DBB-39FD72B15E36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3" creationId="{94AEDDCD-0420-7556-92D5-0EE3EA001878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4" creationId="{726CC6B2-1292-05C3-D49C-749B8A4B892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5" creationId="{E1152612-93CC-DF99-9E15-73C8BB6F5337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6" creationId="{6FA5BA19-A100-8659-0FAC-C83EBBD6ED1E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7" creationId="{7BB6AB5A-545A-9C37-FD02-8B84F4BC4D6A}"/>
          </ac:spMkLst>
        </pc:spChg>
        <pc:spChg chg="mod">
          <ac:chgData name="Léonard Lemoosy" userId="a1511f7a6652a476" providerId="LiveId" clId="{1739BE6A-3262-43C8-A9A1-BE91F8C3FDB8}" dt="2023-12-12T20:12:46.730" v="4755" actId="208"/>
          <ac:spMkLst>
            <pc:docMk/>
            <pc:sldMk cId="4121306575" sldId="260"/>
            <ac:spMk id="258" creationId="{0832741B-226F-B5D6-2333-DDF6C0EE8163}"/>
          </ac:spMkLst>
        </pc:spChg>
        <pc:picChg chg="add del mod">
          <ac:chgData name="Léonard Lemoosy" userId="a1511f7a6652a476" providerId="LiveId" clId="{1739BE6A-3262-43C8-A9A1-BE91F8C3FDB8}" dt="2023-12-12T16:20:23.385" v="2954"/>
          <ac:picMkLst>
            <pc:docMk/>
            <pc:sldMk cId="4121306575" sldId="260"/>
            <ac:picMk id="3" creationId="{78A32350-C0DD-8B81-DE78-24CB04551EA5}"/>
          </ac:picMkLst>
        </pc:picChg>
        <pc:picChg chg="add mod">
          <ac:chgData name="Léonard Lemoosy" userId="a1511f7a6652a476" providerId="LiveId" clId="{1739BE6A-3262-43C8-A9A1-BE91F8C3FDB8}" dt="2023-12-12T16:20:25.805" v="2957"/>
          <ac:picMkLst>
            <pc:docMk/>
            <pc:sldMk cId="4121306575" sldId="260"/>
            <ac:picMk id="5" creationId="{3D1BE89F-CECF-453B-6E1D-D283668CE1FF}"/>
          </ac:picMkLst>
        </pc:picChg>
        <pc:picChg chg="mod">
          <ac:chgData name="Léonard Lemoosy" userId="a1511f7a6652a476" providerId="LiveId" clId="{1739BE6A-3262-43C8-A9A1-BE91F8C3FDB8}" dt="2023-12-12T20:12:50.737" v="4756" actId="2085"/>
          <ac:picMkLst>
            <pc:docMk/>
            <pc:sldMk cId="4121306575" sldId="260"/>
            <ac:picMk id="8" creationId="{F4781E46-645A-E635-F466-64F6016ECBF6}"/>
          </ac:picMkLst>
        </pc:picChg>
        <pc:picChg chg="mod">
          <ac:chgData name="Léonard Lemoosy" userId="a1511f7a6652a476" providerId="LiveId" clId="{1739BE6A-3262-43C8-A9A1-BE91F8C3FDB8}" dt="2023-12-12T20:13:03.890" v="4760" actId="2085"/>
          <ac:picMkLst>
            <pc:docMk/>
            <pc:sldMk cId="4121306575" sldId="260"/>
            <ac:picMk id="11" creationId="{284BFFDC-F205-32A8-BB51-2DA37AE0E947}"/>
          </ac:picMkLst>
        </pc:picChg>
        <pc:picChg chg="mod">
          <ac:chgData name="Léonard Lemoosy" userId="a1511f7a6652a476" providerId="LiveId" clId="{1739BE6A-3262-43C8-A9A1-BE91F8C3FDB8}" dt="2023-12-12T20:13:03.890" v="4760" actId="2085"/>
          <ac:picMkLst>
            <pc:docMk/>
            <pc:sldMk cId="4121306575" sldId="260"/>
            <ac:picMk id="19" creationId="{CB235827-641A-133B-F916-A445B842EE61}"/>
          </ac:picMkLst>
        </pc:picChg>
      </pc:sldChg>
      <pc:sldChg chg="addSp delSp modSp mod">
        <pc:chgData name="Léonard Lemoosy" userId="a1511f7a6652a476" providerId="LiveId" clId="{1739BE6A-3262-43C8-A9A1-BE91F8C3FDB8}" dt="2023-12-13T14:29:27.244" v="5822" actId="20577"/>
        <pc:sldMkLst>
          <pc:docMk/>
          <pc:sldMk cId="2812030476" sldId="264"/>
        </pc:sldMkLst>
        <pc:spChg chg="add del mod">
          <ac:chgData name="Léonard Lemoosy" userId="a1511f7a6652a476" providerId="LiveId" clId="{1739BE6A-3262-43C8-A9A1-BE91F8C3FDB8}" dt="2023-12-13T14:29:20.693" v="5805" actId="478"/>
          <ac:spMkLst>
            <pc:docMk/>
            <pc:sldMk cId="2812030476" sldId="264"/>
            <ac:spMk id="100" creationId="{2DC3741D-AEA9-3CCB-2425-A424C9FCCB89}"/>
          </ac:spMkLst>
        </pc:spChg>
        <pc:spChg chg="add mod">
          <ac:chgData name="Léonard Lemoosy" userId="a1511f7a6652a476" providerId="LiveId" clId="{1739BE6A-3262-43C8-A9A1-BE91F8C3FDB8}" dt="2023-12-13T14:29:27.244" v="5822" actId="20577"/>
          <ac:spMkLst>
            <pc:docMk/>
            <pc:sldMk cId="2812030476" sldId="264"/>
            <ac:spMk id="101" creationId="{85818C26-358B-B5CC-E4D4-3B34EE99B1A2}"/>
          </ac:spMkLst>
        </pc:spChg>
        <pc:spChg chg="mod">
          <ac:chgData name="Léonard Lemoosy" userId="a1511f7a6652a476" providerId="LiveId" clId="{1739BE6A-3262-43C8-A9A1-BE91F8C3FDB8}" dt="2023-12-13T14:28:20.777" v="5715" actId="20577"/>
          <ac:spMkLst>
            <pc:docMk/>
            <pc:sldMk cId="2812030476" sldId="264"/>
            <ac:spMk id="103" creationId="{47A9B3C3-BA76-0DE5-AB5E-8D4AEC12D1F4}"/>
          </ac:spMkLst>
        </pc:spChg>
      </pc:sldChg>
      <pc:sldChg chg="modSp mod ord">
        <pc:chgData name="Léonard Lemoosy" userId="a1511f7a6652a476" providerId="LiveId" clId="{1739BE6A-3262-43C8-A9A1-BE91F8C3FDB8}" dt="2023-12-11T01:18:14.558" v="388"/>
        <pc:sldMkLst>
          <pc:docMk/>
          <pc:sldMk cId="346947195" sldId="269"/>
        </pc:sldMkLst>
        <pc:spChg chg="mod">
          <ac:chgData name="Léonard Lemoosy" userId="a1511f7a6652a476" providerId="LiveId" clId="{1739BE6A-3262-43C8-A9A1-BE91F8C3FDB8}" dt="2023-12-11T01:11:37.312" v="378" actId="20577"/>
          <ac:spMkLst>
            <pc:docMk/>
            <pc:sldMk cId="346947195" sldId="269"/>
            <ac:spMk id="2" creationId="{A99A56F8-F31B-C397-4731-2261E3DB482A}"/>
          </ac:spMkLst>
        </pc:spChg>
      </pc:sldChg>
      <pc:sldChg chg="modSp del mod">
        <pc:chgData name="Léonard Lemoosy" userId="a1511f7a6652a476" providerId="LiveId" clId="{1739BE6A-3262-43C8-A9A1-BE91F8C3FDB8}" dt="2023-12-12T20:34:17.114" v="5343" actId="47"/>
        <pc:sldMkLst>
          <pc:docMk/>
          <pc:sldMk cId="1062585615" sldId="270"/>
        </pc:sldMkLst>
        <pc:spChg chg="mod">
          <ac:chgData name="Léonard Lemoosy" userId="a1511f7a6652a476" providerId="LiveId" clId="{1739BE6A-3262-43C8-A9A1-BE91F8C3FDB8}" dt="2023-12-12T20:18:30.184" v="4913" actId="20577"/>
          <ac:spMkLst>
            <pc:docMk/>
            <pc:sldMk cId="1062585615" sldId="270"/>
            <ac:spMk id="2" creationId="{4A36A832-C86E-F305-47C2-9E839D74693D}"/>
          </ac:spMkLst>
        </pc:spChg>
        <pc:graphicFrameChg chg="mod">
          <ac:chgData name="Léonard Lemoosy" userId="a1511f7a6652a476" providerId="LiveId" clId="{1739BE6A-3262-43C8-A9A1-BE91F8C3FDB8}" dt="2023-12-12T20:32:06.885" v="5334" actId="20577"/>
          <ac:graphicFrameMkLst>
            <pc:docMk/>
            <pc:sldMk cId="1062585615" sldId="270"/>
            <ac:graphicFrameMk id="30" creationId="{C1B836B7-20A4-2097-B1FB-F46F70C7F696}"/>
          </ac:graphicFrameMkLst>
        </pc:graphicFrameChg>
      </pc:sldChg>
      <pc:sldChg chg="addSp delSp modSp mod">
        <pc:chgData name="Léonard Lemoosy" userId="a1511f7a6652a476" providerId="LiveId" clId="{1739BE6A-3262-43C8-A9A1-BE91F8C3FDB8}" dt="2023-12-12T20:27:16.045" v="5181" actId="20577"/>
        <pc:sldMkLst>
          <pc:docMk/>
          <pc:sldMk cId="745373295" sldId="271"/>
        </pc:sldMkLst>
        <pc:spChg chg="mod">
          <ac:chgData name="Léonard Lemoosy" userId="a1511f7a6652a476" providerId="LiveId" clId="{1739BE6A-3262-43C8-A9A1-BE91F8C3FDB8}" dt="2023-12-12T20:27:16.045" v="5181" actId="20577"/>
          <ac:spMkLst>
            <pc:docMk/>
            <pc:sldMk cId="745373295" sldId="271"/>
            <ac:spMk id="2" creationId="{4A36A832-C86E-F305-47C2-9E839D74693D}"/>
          </ac:spMkLst>
        </pc:spChg>
        <pc:picChg chg="add del mod">
          <ac:chgData name="Léonard Lemoosy" userId="a1511f7a6652a476" providerId="LiveId" clId="{1739BE6A-3262-43C8-A9A1-BE91F8C3FDB8}" dt="2023-12-12T20:14:38.925" v="4823" actId="478"/>
          <ac:picMkLst>
            <pc:docMk/>
            <pc:sldMk cId="745373295" sldId="271"/>
            <ac:picMk id="4" creationId="{DB260842-174A-5730-8F8D-843DB82D1662}"/>
          </ac:picMkLst>
        </pc:picChg>
        <pc:picChg chg="del">
          <ac:chgData name="Léonard Lemoosy" userId="a1511f7a6652a476" providerId="LiveId" clId="{1739BE6A-3262-43C8-A9A1-BE91F8C3FDB8}" dt="2023-12-12T20:14:08.808" v="4808" actId="478"/>
          <ac:picMkLst>
            <pc:docMk/>
            <pc:sldMk cId="745373295" sldId="271"/>
            <ac:picMk id="6" creationId="{91F494A9-91A8-073F-3C81-A34188987E7B}"/>
          </ac:picMkLst>
        </pc:picChg>
        <pc:picChg chg="add del mod">
          <ac:chgData name="Léonard Lemoosy" userId="a1511f7a6652a476" providerId="LiveId" clId="{1739BE6A-3262-43C8-A9A1-BE91F8C3FDB8}" dt="2023-12-12T20:15:13.944" v="4840" actId="478"/>
          <ac:picMkLst>
            <pc:docMk/>
            <pc:sldMk cId="745373295" sldId="271"/>
            <ac:picMk id="8" creationId="{DF62C267-CEB7-6D11-6C79-146219B3A2F8}"/>
          </ac:picMkLst>
        </pc:picChg>
        <pc:picChg chg="add del mod">
          <ac:chgData name="Léonard Lemoosy" userId="a1511f7a6652a476" providerId="LiveId" clId="{1739BE6A-3262-43C8-A9A1-BE91F8C3FDB8}" dt="2023-12-12T20:15:12.414" v="4839"/>
          <ac:picMkLst>
            <pc:docMk/>
            <pc:sldMk cId="745373295" sldId="271"/>
            <ac:picMk id="10" creationId="{DC0ADF3C-9A8E-45D4-2D34-B5E237284BBC}"/>
          </ac:picMkLst>
        </pc:picChg>
      </pc:sldChg>
      <pc:sldChg chg="addSp delSp modSp del mod">
        <pc:chgData name="Léonard Lemoosy" userId="a1511f7a6652a476" providerId="LiveId" clId="{1739BE6A-3262-43C8-A9A1-BE91F8C3FDB8}" dt="2023-12-12T20:13:29.706" v="4763" actId="47"/>
        <pc:sldMkLst>
          <pc:docMk/>
          <pc:sldMk cId="1355769148" sldId="272"/>
        </pc:sldMkLst>
        <pc:spChg chg="add mod">
          <ac:chgData name="Léonard Lemoosy" userId="a1511f7a6652a476" providerId="LiveId" clId="{1739BE6A-3262-43C8-A9A1-BE91F8C3FDB8}" dt="2023-12-12T16:20:59.308" v="2969" actId="1076"/>
          <ac:spMkLst>
            <pc:docMk/>
            <pc:sldMk cId="1355769148" sldId="272"/>
            <ac:spMk id="5" creationId="{69D67069-41CA-2016-E4A2-807C351C49BB}"/>
          </ac:spMkLst>
        </pc:spChg>
        <pc:spChg chg="del">
          <ac:chgData name="Léonard Lemoosy" userId="a1511f7a6652a476" providerId="LiveId" clId="{1739BE6A-3262-43C8-A9A1-BE91F8C3FDB8}" dt="2023-12-12T16:19:57.445" v="2940" actId="478"/>
          <ac:spMkLst>
            <pc:docMk/>
            <pc:sldMk cId="1355769148" sldId="272"/>
            <ac:spMk id="15" creationId="{475D8567-F899-DA02-CD3D-2920246E1236}"/>
          </ac:spMkLst>
        </pc:spChg>
        <pc:spChg chg="del">
          <ac:chgData name="Léonard Lemoosy" userId="a1511f7a6652a476" providerId="LiveId" clId="{1739BE6A-3262-43C8-A9A1-BE91F8C3FDB8}" dt="2023-12-12T16:19:58.235" v="2941" actId="478"/>
          <ac:spMkLst>
            <pc:docMk/>
            <pc:sldMk cId="1355769148" sldId="272"/>
            <ac:spMk id="16" creationId="{B906251C-722B-4E34-5DA3-F99A0F8108EE}"/>
          </ac:spMkLst>
        </pc:spChg>
        <pc:spChg chg="mod">
          <ac:chgData name="Léonard Lemoosy" userId="a1511f7a6652a476" providerId="LiveId" clId="{1739BE6A-3262-43C8-A9A1-BE91F8C3FDB8}" dt="2023-12-12T17:14:09.307" v="3247" actId="20577"/>
          <ac:spMkLst>
            <pc:docMk/>
            <pc:sldMk cId="1355769148" sldId="272"/>
            <ac:spMk id="27" creationId="{4FD84A4A-1323-591B-FDE3-6C4B410AAFC8}"/>
          </ac:spMkLst>
        </pc:spChg>
        <pc:spChg chg="mod">
          <ac:chgData name="Léonard Lemoosy" userId="a1511f7a6652a476" providerId="LiveId" clId="{1739BE6A-3262-43C8-A9A1-BE91F8C3FDB8}" dt="2023-12-12T16:20:17.422" v="2952" actId="20577"/>
          <ac:spMkLst>
            <pc:docMk/>
            <pc:sldMk cId="1355769148" sldId="272"/>
            <ac:spMk id="32" creationId="{3B67E8CA-0B4E-8A76-0E36-78ABCDD21E0C}"/>
          </ac:spMkLst>
        </pc:spChg>
        <pc:picChg chg="add mod">
          <ac:chgData name="Léonard Lemoosy" userId="a1511f7a6652a476" providerId="LiveId" clId="{1739BE6A-3262-43C8-A9A1-BE91F8C3FDB8}" dt="2023-12-12T16:20:08.397" v="2943" actId="1076"/>
          <ac:picMkLst>
            <pc:docMk/>
            <pc:sldMk cId="1355769148" sldId="272"/>
            <ac:picMk id="3" creationId="{16274E47-7757-0697-D447-7CA27E49E6D2}"/>
          </ac:picMkLst>
        </pc:picChg>
      </pc:sldChg>
      <pc:sldChg chg="addSp delSp modSp mod">
        <pc:chgData name="Léonard Lemoosy" userId="a1511f7a6652a476" providerId="LiveId" clId="{1739BE6A-3262-43C8-A9A1-BE91F8C3FDB8}" dt="2023-12-13T15:47:58.852" v="6194" actId="20577"/>
        <pc:sldMkLst>
          <pc:docMk/>
          <pc:sldMk cId="3799217646" sldId="275"/>
        </pc:sldMkLst>
        <pc:spChg chg="mod">
          <ac:chgData name="Léonard Lemoosy" userId="a1511f7a6652a476" providerId="LiveId" clId="{1739BE6A-3262-43C8-A9A1-BE91F8C3FDB8}" dt="2023-12-11T01:16:30.629" v="383"/>
          <ac:spMkLst>
            <pc:docMk/>
            <pc:sldMk cId="3799217646" sldId="275"/>
            <ac:spMk id="2" creationId="{4A36A832-C86E-F305-47C2-9E839D74693D}"/>
          </ac:spMkLst>
        </pc:spChg>
        <pc:spChg chg="del mod">
          <ac:chgData name="Léonard Lemoosy" userId="a1511f7a6652a476" providerId="LiveId" clId="{1739BE6A-3262-43C8-A9A1-BE91F8C3FDB8}" dt="2023-12-11T01:00:44.687" v="181" actId="478"/>
          <ac:spMkLst>
            <pc:docMk/>
            <pc:sldMk cId="3799217646" sldId="275"/>
            <ac:spMk id="3" creationId="{50AA9984-8874-C2C6-A792-99D6F0398700}"/>
          </ac:spMkLst>
        </pc:spChg>
        <pc:spChg chg="add mod">
          <ac:chgData name="Léonard Lemoosy" userId="a1511f7a6652a476" providerId="LiveId" clId="{1739BE6A-3262-43C8-A9A1-BE91F8C3FDB8}" dt="2023-12-13T15:47:58.852" v="6194" actId="20577"/>
          <ac:spMkLst>
            <pc:docMk/>
            <pc:sldMk cId="3799217646" sldId="275"/>
            <ac:spMk id="3" creationId="{76BA9100-A106-4A0D-9525-A0D5E9ABB82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4" creationId="{21266150-6A4A-EDE6-0C1D-4289A2BC02F5}"/>
          </ac:spMkLst>
        </pc:spChg>
        <pc:spChg chg="mod">
          <ac:chgData name="Léonard Lemoosy" userId="a1511f7a6652a476" providerId="LiveId" clId="{1739BE6A-3262-43C8-A9A1-BE91F8C3FDB8}" dt="2023-12-11T01:00:38.271" v="161" actId="1036"/>
          <ac:spMkLst>
            <pc:docMk/>
            <pc:sldMk cId="3799217646" sldId="275"/>
            <ac:spMk id="99" creationId="{4BDA9356-039D-250E-5BFF-C60CF9B108D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1" creationId="{EA76F872-4E83-7A42-A182-40C7223EB6A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2" creationId="{14C2FF35-6666-78C6-5165-D109ECCD3C9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3" creationId="{B2ECCB5D-157E-184D-190B-EA819AF5FE4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4" creationId="{3845F651-ED8A-1992-8D9D-9B0D5355D9DA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5" creationId="{E4D28C48-3325-84DB-90C7-24533BDDFF2A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6" creationId="{7F2A2D67-AB36-A4C1-81CA-1C710A07642E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7" creationId="{77872A7A-30C9-8928-800B-B996609ECBF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8" creationId="{85276DAC-84BE-4426-4516-42DADCFB1FC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09" creationId="{8887A356-FC18-7391-9086-A806A6B4798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0" creationId="{0F9A7CF9-D1BB-BE82-BB06-CB42EF5C077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1" creationId="{1AA76C61-133F-E094-A041-0BA2C14696E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2" creationId="{9C16871E-1E4C-6B35-2DDC-B814681C77A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3" creationId="{2E1243DC-A204-B890-6AD0-2DDA7282606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4" creationId="{BB586408-49F5-199A-76B4-CE6B1787B47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5" creationId="{FCC009F6-5D7D-5E1C-A7A0-2CA24000A9C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6" creationId="{D5A72AAD-5D45-0D9B-1034-33B7D5B5D08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7" creationId="{8DE21E72-E215-AA2C-0CB6-B5FF0577B90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8" creationId="{7DFC6DA6-E899-E16B-05FC-BF2D5A76636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19" creationId="{7C6FA93D-6180-7FAE-BC85-5753082A906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0" creationId="{03570C21-0462-58AD-7D36-38E3BEB947A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1" creationId="{4BC3095A-5F7A-D7AE-504C-FC7A6D84B26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2" creationId="{FDC2974D-2DF9-92AD-8F22-B805EF71EE5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3" creationId="{78C72266-A746-02A3-8722-D59C3B9954A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4" creationId="{55BC8C1A-3B82-59CF-C3D9-4CFAAB2C380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5" creationId="{247C4041-BF15-1025-CC86-C8C1CE81D60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6" creationId="{404D7A7E-4E7B-6469-B5F1-B3EBE87FA65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7" creationId="{75289220-43B7-5F03-662C-45FBF0E0DBEE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8" creationId="{D1F4B3BA-2941-2E87-B911-38E61E49E1D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29" creationId="{BFA5D849-60D0-5968-D7C2-9457AB6A40D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30" creationId="{2CA743B3-7147-1A0A-0078-60520D52DEC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31" creationId="{42077AE4-285D-1D66-EE9B-BF06A6E301D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32" creationId="{4E13E842-D850-E2EC-543A-46B87546E45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65" creationId="{06A740CC-D2ED-B5DC-3D6D-D729EB30A09E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66" creationId="{0810D092-BD80-AD79-9789-2AD41BCAA55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67" creationId="{DAF7CABF-1761-7086-8FC4-117136C2DE8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68" creationId="{D0148592-66BF-66A0-CC7B-185CE90C794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69" creationId="{EE49CF28-2149-96AB-438F-259CB9BB900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0" creationId="{85DFC7FE-9214-A541-86B9-0D49DFF3F2CE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1" creationId="{7E64D30E-05C0-4187-EF30-BBD5E6B6151E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2" creationId="{0A87D8A4-5FB3-7FF7-2EE6-AB07A464E1C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3" creationId="{481E1EC3-B639-3133-00DC-1266FCD3FF5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4" creationId="{29C3520C-4C52-8531-5398-B4EC828945F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5" creationId="{25A7B6A5-1199-57BB-3509-9B48CB02578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6" creationId="{D4049C49-96D5-2613-15D5-6D86A735598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7" creationId="{C9CB97C6-E17C-F9E8-301B-52AA8344C59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8" creationId="{BB2B9A93-7B8E-DCF9-E828-0B6CFB7D9B3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79" creationId="{3F749480-1793-1B71-26A6-801F794BA67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0" creationId="{E8832F2D-43A6-1D5A-8398-9E338CDC3AF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1" creationId="{D01FD3CF-0017-F49A-F8E6-84586DE4F7A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2" creationId="{0A1A1CEA-40A6-623B-9CA3-9985751B859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3" creationId="{611074AC-877F-4DE7-FC67-ECA2451AFCD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4" creationId="{6EFDFD4A-55EF-1825-727A-322CF98A994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5" creationId="{986B4F04-7932-D045-AB96-1EA58333897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6" creationId="{A68E53F6-8ACF-FA55-8187-835C90FBB50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7" creationId="{954E47FC-BEDC-BEFE-7807-C63B997FAAA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8" creationId="{9123B8DF-10D6-0F33-8CE4-5FDAF797DD0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89" creationId="{16FD7B16-1D86-5017-8254-8BD6B78EF15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0" creationId="{78A50458-6D4F-FD1F-9615-665D3E68DF3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1" creationId="{C8B66FB8-7E25-3EF2-4D87-15BE03CEBDA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2" creationId="{FF2D1D88-46C9-7139-5ABB-45807B9F1A7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3" creationId="{62569F0F-F547-A670-AEB0-5458C6EDC99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4" creationId="{40B2BA10-CE5D-7E4D-3392-A15CC9DADD9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5" creationId="{290122D5-4D03-D8BA-BCFB-D057D392A4A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6" creationId="{7B6EC2DE-244A-775B-5F64-2F6B5087AEE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7" creationId="{3FE77BEE-4FDD-2C71-B7A0-43109499FBE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8" creationId="{E2074923-56CA-67A0-BD93-AF5EEF94869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199" creationId="{5855D41C-9D75-6065-DD3D-FC5C687CC0E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0" creationId="{13C2246F-80BD-485B-E59C-FB47C6B07C1A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1" creationId="{6A9A1A3C-CAA2-9CF8-B77B-A588D711802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2" creationId="{ABB13F06-1F90-4156-F977-86771C8D1F9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3" creationId="{2E310284-BC1E-F2B4-5382-93A7B841355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4" creationId="{AD92AC2E-A4DD-32FF-0D46-C8C4B1BDBAC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5" creationId="{D1F9F48E-C928-EFB1-2B7C-A5F934962AD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6" creationId="{C3E73437-B38F-AB11-FCCE-4E1F8DE1755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7" creationId="{4B430417-41C0-F708-ADCD-BF172CD68A1E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8" creationId="{6CAB4DB3-CD0A-1A6C-E79B-2AE47532579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09" creationId="{2D5601E1-DEBA-F9B1-1F51-B665F75773D6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0" creationId="{72700F52-EBD7-22BF-D4C8-AE2EB12FD17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1" creationId="{E5BE4CD8-6D49-7264-8D64-A08110CE036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2" creationId="{D0803444-C335-BCE6-E432-8F20DB84500F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3" creationId="{7CC05FD4-41F1-F6C5-DA8A-FFE25B34199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4" creationId="{3576EAE3-D932-7A36-23C2-7BEDB2A4493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5" creationId="{7EF09D54-0141-BCAE-AE46-EC5463B0005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6" creationId="{A85B2ECC-D829-12FD-5BAC-F0B1156678D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7" creationId="{1457BDF9-858F-C35C-AEA9-FC0C87DC04D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8" creationId="{D14CFBB9-535E-CFE4-C345-3C872A80C9C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19" creationId="{84C23ACC-5B65-33AF-D6B2-949887463A7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0" creationId="{57E81A97-8C33-9495-D8F9-DF06FFA3AA26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1" creationId="{95C6C1E5-EF36-9847-DDE3-3A9A7C7712E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2" creationId="{F840DB6E-A26C-93BF-9E2A-D4AA40DE1021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3" creationId="{2DEE8E4D-4DD5-4256-6B96-5099A9473DD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4" creationId="{E4224E5E-608E-99F6-DD6A-2391D1D2662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5" creationId="{E352DD7D-7F4C-FD6A-572E-199AF651010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6" creationId="{77BAC71B-B935-CD6E-74A6-B2FDF046C85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7" creationId="{F3E7B054-9BE3-3A1E-CB92-7B79FB94432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8" creationId="{0CA316AA-9008-1141-6188-39A10BB336C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29" creationId="{6EA98526-7D30-67C6-D480-8837787B89D2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0" creationId="{5367AAD0-E03F-C9D4-493D-4CFFC7C6E1E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1" creationId="{CCDAC1AC-2103-0A59-A6DA-9251F2BC904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2" creationId="{C2D605AB-5CB5-09D0-39B6-C2C65754836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3" creationId="{3D910878-A0CD-894B-06E9-0F6F1298738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4" creationId="{BCEEF223-4C34-374A-A5E6-32C14273251D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5" creationId="{29AE7704-2BC6-4A42-F730-9F5EAC41791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6" creationId="{A6194DCB-D155-011E-ED7E-1B2F46998A26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7" creationId="{4A03B6E8-FA86-F002-03A5-829E7F25C03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8" creationId="{B073E7C0-0DC5-38DC-EDE2-E644F746423B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39" creationId="{35E0C90A-05C9-3BC9-72C4-1DA5161B3B5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0" creationId="{AB05E30D-6A7D-BFF4-0716-E7A19EC36518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1" creationId="{46224E3A-5342-EC82-BAFD-43AD9D82A39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2" creationId="{0386F170-003F-6256-A4E4-CFA29BA9EAF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3" creationId="{AB9C860B-1C79-C0F7-B2DF-8BE5C56F3930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4" creationId="{C92BD04A-CDEA-509C-F2C5-F7B6116D3F8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5" creationId="{19F8132E-B0C3-E8FA-5A6F-B304F5C4C9D6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6" creationId="{F7DE5223-96DD-88F9-3E6D-BE61260DD37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7" creationId="{FB8A66E9-2727-7DD0-4938-F7BC2F03BE3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8" creationId="{A9AC65A9-08A0-9B64-0DC4-03E4547E409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49" creationId="{41BBF6A1-EA3B-B279-0A84-C1C32A71A98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0" creationId="{B612995E-0152-19FE-25C1-530687FAFE5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1" creationId="{755535EE-134F-6A90-9F28-A1D4FED19F6C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2" creationId="{F63B04C2-E08B-D527-E945-D0C7EB719786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3" creationId="{B1CECE8A-42D7-DE26-91B8-D031358BF4EA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4" creationId="{BCF1A320-0BBB-3EDE-A1A6-BC5203C705A4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5" creationId="{B6DFAFD2-E77B-7E94-EFA5-2C1F58F2E029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6" creationId="{B4B3D284-2CC1-28B2-CD24-565D2FB4D3A5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7" creationId="{D3D94EE3-4F5A-BD48-36B8-AA6E3343BFC3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8" creationId="{08625E4C-A458-A802-14AF-FC53CB6ABCFA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59" creationId="{0DBFDDB0-C855-3668-4D50-B809079EE1F7}"/>
          </ac:spMkLst>
        </pc:spChg>
        <pc:spChg chg="mod">
          <ac:chgData name="Léonard Lemoosy" userId="a1511f7a6652a476" providerId="LiveId" clId="{1739BE6A-3262-43C8-A9A1-BE91F8C3FDB8}" dt="2023-12-11T01:00:41.723" v="179" actId="1035"/>
          <ac:spMkLst>
            <pc:docMk/>
            <pc:sldMk cId="3799217646" sldId="275"/>
            <ac:spMk id="260" creationId="{4609C0A5-C114-6514-EA4E-851B3838FC31}"/>
          </ac:spMkLst>
        </pc:spChg>
      </pc:sldChg>
      <pc:sldChg chg="del">
        <pc:chgData name="Léonard Lemoosy" userId="a1511f7a6652a476" providerId="LiveId" clId="{1739BE6A-3262-43C8-A9A1-BE91F8C3FDB8}" dt="2023-12-12T15:52:53.114" v="2194" actId="47"/>
        <pc:sldMkLst>
          <pc:docMk/>
          <pc:sldMk cId="2556384620" sldId="276"/>
        </pc:sldMkLst>
      </pc:sldChg>
      <pc:sldChg chg="modSp mod">
        <pc:chgData name="Léonard Lemoosy" userId="a1511f7a6652a476" providerId="LiveId" clId="{1739BE6A-3262-43C8-A9A1-BE91F8C3FDB8}" dt="2023-12-11T00:50:32.383" v="49" actId="20577"/>
        <pc:sldMkLst>
          <pc:docMk/>
          <pc:sldMk cId="8796321" sldId="279"/>
        </pc:sldMkLst>
        <pc:spChg chg="mod">
          <ac:chgData name="Léonard Lemoosy" userId="a1511f7a6652a476" providerId="LiveId" clId="{1739BE6A-3262-43C8-A9A1-BE91F8C3FDB8}" dt="2023-12-11T00:50:32.383" v="49" actId="20577"/>
          <ac:spMkLst>
            <pc:docMk/>
            <pc:sldMk cId="8796321" sldId="279"/>
            <ac:spMk id="2" creationId="{A99A56F8-F31B-C397-4731-2261E3DB482A}"/>
          </ac:spMkLst>
        </pc:spChg>
      </pc:sldChg>
      <pc:sldChg chg="add del">
        <pc:chgData name="Léonard Lemoosy" userId="a1511f7a6652a476" providerId="LiveId" clId="{1739BE6A-3262-43C8-A9A1-BE91F8C3FDB8}" dt="2023-12-11T01:18:17.129" v="389" actId="47"/>
        <pc:sldMkLst>
          <pc:docMk/>
          <pc:sldMk cId="1937612566" sldId="281"/>
        </pc:sldMkLst>
      </pc:sldChg>
      <pc:sldChg chg="del">
        <pc:chgData name="Léonard Lemoosy" userId="a1511f7a6652a476" providerId="LiveId" clId="{1739BE6A-3262-43C8-A9A1-BE91F8C3FDB8}" dt="2023-12-11T01:02:31.628" v="241" actId="47"/>
        <pc:sldMkLst>
          <pc:docMk/>
          <pc:sldMk cId="2972853993" sldId="284"/>
        </pc:sldMkLst>
      </pc:sldChg>
      <pc:sldChg chg="del">
        <pc:chgData name="Léonard Lemoosy" userId="a1511f7a6652a476" providerId="LiveId" clId="{1739BE6A-3262-43C8-A9A1-BE91F8C3FDB8}" dt="2023-12-11T01:04:50.477" v="280" actId="47"/>
        <pc:sldMkLst>
          <pc:docMk/>
          <pc:sldMk cId="4030599970" sldId="286"/>
        </pc:sldMkLst>
      </pc:sldChg>
      <pc:sldChg chg="del">
        <pc:chgData name="Léonard Lemoosy" userId="a1511f7a6652a476" providerId="LiveId" clId="{1739BE6A-3262-43C8-A9A1-BE91F8C3FDB8}" dt="2023-12-11T01:04:50.477" v="280" actId="47"/>
        <pc:sldMkLst>
          <pc:docMk/>
          <pc:sldMk cId="594551770" sldId="288"/>
        </pc:sldMkLst>
      </pc:sldChg>
      <pc:sldChg chg="del">
        <pc:chgData name="Léonard Lemoosy" userId="a1511f7a6652a476" providerId="LiveId" clId="{1739BE6A-3262-43C8-A9A1-BE91F8C3FDB8}" dt="2023-12-11T01:04:50.477" v="280" actId="47"/>
        <pc:sldMkLst>
          <pc:docMk/>
          <pc:sldMk cId="1420670166" sldId="289"/>
        </pc:sldMkLst>
      </pc:sldChg>
      <pc:sldChg chg="del">
        <pc:chgData name="Léonard Lemoosy" userId="a1511f7a6652a476" providerId="LiveId" clId="{1739BE6A-3262-43C8-A9A1-BE91F8C3FDB8}" dt="2023-12-11T01:04:50.477" v="280" actId="47"/>
        <pc:sldMkLst>
          <pc:docMk/>
          <pc:sldMk cId="1549850865" sldId="290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2770835620" sldId="291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622528543" sldId="292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1795524711" sldId="293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2934871028" sldId="294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1688141100" sldId="295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3808543227" sldId="296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2221224421" sldId="297"/>
        </pc:sldMkLst>
      </pc:sldChg>
      <pc:sldChg chg="del">
        <pc:chgData name="Léonard Lemoosy" userId="a1511f7a6652a476" providerId="LiveId" clId="{1739BE6A-3262-43C8-A9A1-BE91F8C3FDB8}" dt="2023-12-12T15:22:23.294" v="1414" actId="47"/>
        <pc:sldMkLst>
          <pc:docMk/>
          <pc:sldMk cId="1134734954" sldId="300"/>
        </pc:sldMkLst>
      </pc:sldChg>
      <pc:sldChg chg="modSp del mod">
        <pc:chgData name="Léonard Lemoosy" userId="a1511f7a6652a476" providerId="LiveId" clId="{1739BE6A-3262-43C8-A9A1-BE91F8C3FDB8}" dt="2023-12-12T15:39:13.403" v="1847" actId="47"/>
        <pc:sldMkLst>
          <pc:docMk/>
          <pc:sldMk cId="1857792015" sldId="302"/>
        </pc:sldMkLst>
        <pc:spChg chg="mod">
          <ac:chgData name="Léonard Lemoosy" userId="a1511f7a6652a476" providerId="LiveId" clId="{1739BE6A-3262-43C8-A9A1-BE91F8C3FDB8}" dt="2023-12-12T15:39:11.503" v="1846" actId="20577"/>
          <ac:spMkLst>
            <pc:docMk/>
            <pc:sldMk cId="1857792015" sldId="302"/>
            <ac:spMk id="2" creationId="{A99A56F8-F31B-C397-4731-2261E3DB482A}"/>
          </ac:spMkLst>
        </pc:spChg>
      </pc:sldChg>
      <pc:sldChg chg="addSp modSp mod">
        <pc:chgData name="Léonard Lemoosy" userId="a1511f7a6652a476" providerId="LiveId" clId="{1739BE6A-3262-43C8-A9A1-BE91F8C3FDB8}" dt="2023-12-12T19:15:52.939" v="3301" actId="1036"/>
        <pc:sldMkLst>
          <pc:docMk/>
          <pc:sldMk cId="3626320574" sldId="304"/>
        </pc:sldMkLst>
        <pc:spChg chg="mod">
          <ac:chgData name="Léonard Lemoosy" userId="a1511f7a6652a476" providerId="LiveId" clId="{1739BE6A-3262-43C8-A9A1-BE91F8C3FDB8}" dt="2023-12-12T15:39:46.324" v="1894" actId="20577"/>
          <ac:spMkLst>
            <pc:docMk/>
            <pc:sldMk cId="3626320574" sldId="304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9:15:52.939" v="3301" actId="1036"/>
          <ac:spMkLst>
            <pc:docMk/>
            <pc:sldMk cId="3626320574" sldId="304"/>
            <ac:spMk id="22" creationId="{BFA17A33-3EFC-D910-CDD8-96B2BB7C3AC7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99" creationId="{4C0BBFB2-69B0-0EBE-AF28-57F80DBFB76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00" creationId="{FE71D767-0B79-7766-E0B1-E8832AB38C7B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01" creationId="{BED060D8-B31E-5883-7663-96B7B8890DE2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02" creationId="{4D8272FF-5F10-1D79-5E58-DCE4C9643E31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03" creationId="{4CA777BF-9C91-7773-F8EE-82E2E2AC3E57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04" creationId="{508B01B6-961B-504F-0D28-295D7AF5C7C4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05" creationId="{F875FE43-85A5-1851-C711-B223D796C60C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1" creationId="{3170BF25-8020-4D20-8AB0-4BC4E4D6DF81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2" creationId="{49E403E6-C0CF-9592-3E34-77418CF75D74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3" creationId="{25D32CE7-9786-AFB4-3085-0A173D208020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4" creationId="{1FE87EE5-CC5E-7C73-5770-EEC43B50A9C6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5" creationId="{DE647DCE-D71B-717F-F47D-6E15A695E4CD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6" creationId="{C19F758C-13FE-F39B-3197-02ACD99283CA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17" creationId="{1F007742-9A9F-ABBA-6438-A09C81FDB4FF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3" creationId="{066D7000-9D34-2562-58EA-7F44D0A9374A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4" creationId="{2DFB5EE6-A51C-0A4B-0019-751774ED35D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5" creationId="{15040572-494A-15A0-427F-72D1DADB1C6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6" creationId="{7DABD781-546E-A8FB-DCC2-922D1B8AD60A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7" creationId="{84BB53AD-156A-24E4-5082-F7FB49FAA066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8" creationId="{C10505B1-1B9F-7F0A-F2D3-25BD751853D9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29" creationId="{FC969BA1-C5D1-FCBA-AB4E-1F488EA2C37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35" creationId="{A5BFB93D-B8A9-911D-9979-4C3B5381F324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36" creationId="{3FAD8934-44A2-6C7E-16B2-F5A6D231CA92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37" creationId="{B11EBF2A-3316-F52F-0EAD-844ECB96715F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38" creationId="{89C29432-0261-24A8-F219-3C1CB8497F5D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39" creationId="{89572BAE-9986-7ADB-1D81-29C30B62BD94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40" creationId="{442C7CC5-549C-6FC9-E4D1-3A78B20427B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41" creationId="{BC702961-181C-35F3-773C-0E9B17C2DF1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47" creationId="{159A11E2-76C8-2892-8AD5-D6C4E06E2CFD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48" creationId="{F7832088-FD48-A6CD-81C5-4312D26884AF}"/>
          </ac:spMkLst>
        </pc:spChg>
        <pc:spChg chg="mod">
          <ac:chgData name="Léonard Lemoosy" userId="a1511f7a6652a476" providerId="LiveId" clId="{1739BE6A-3262-43C8-A9A1-BE91F8C3FDB8}" dt="2023-12-12T19:15:47.119" v="3298" actId="208"/>
          <ac:spMkLst>
            <pc:docMk/>
            <pc:sldMk cId="3626320574" sldId="304"/>
            <ac:spMk id="149" creationId="{3B6CE819-0EF1-8B03-C3E2-465149CC5A9B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50" creationId="{5C3E389A-88D3-C532-6825-695F7211B68E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51" creationId="{DA698FE8-0F44-7B54-0024-BBCE3A41036F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52" creationId="{DE0B3926-A0F6-3831-F1D8-27DDA6D2896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53" creationId="{934E61EC-6F4B-4B8B-4158-CF43372500C8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59" creationId="{212C985F-BA3F-B7EF-B038-EB9A31DD0EA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60" creationId="{7A8978DF-D856-5597-6A2B-C2395EDCBF86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61" creationId="{A6AD75EF-A84C-2AFC-AC20-6F1AE4138E3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62" creationId="{2121F4F6-A6E5-4CBE-CC27-625ABE6699AE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63" creationId="{600559BF-6C7F-52C8-5EE3-0A72D5883E7D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64" creationId="{257B3A8B-B2FE-C8EA-56BE-F2BF8E92D85B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165" creationId="{FA77C97A-80E9-2B94-5A2E-3CFE9E624D4B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19" creationId="{3E1A7582-8FAA-B420-8B41-5F7AA74FD58F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0" creationId="{0A5D3FDC-EB6A-F3A8-2D1B-78F26795C596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1" creationId="{F07A914C-EC99-E219-5A89-4111E59E50A7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2" creationId="{5EFDA4EF-7C22-2114-5F2C-5347E7B0CA29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3" creationId="{677E3D44-A965-56FE-1981-2592E9E4C1AA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4" creationId="{2F66EE0E-31AE-8EB1-58B2-30D679FA2B2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5" creationId="{F211DD44-4350-C2D5-A585-5169B33FCF9F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6" creationId="{5B7DBFAF-A02F-B021-5C74-5D1199AE4902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7" creationId="{0932034E-8A8E-26B2-96B2-C0E7A5ABA95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8" creationId="{5BF58417-E041-C02A-EC7C-58AEC0F1DA30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29" creationId="{2FB372E8-4094-2CAA-9B03-17E62E043CBD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0" creationId="{C05C775F-3D64-B862-09E4-B8A3D93AEB24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1" creationId="{4BA36597-14D8-4BBE-85DD-C8C9D3E9BE80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2" creationId="{878C923F-011D-069A-40D8-B78CA9C24FC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3" creationId="{2FF44026-CCE3-F6C3-3702-3316057CA492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4" creationId="{80B727E8-78C3-BE31-F8D4-71C3D20CC839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5" creationId="{077CE427-C326-AC80-D4A1-6474E4BA6265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6" creationId="{B0ADF2C5-180C-26C2-9F34-F202E5516A16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7" creationId="{A4B458E8-E9C8-A8D6-51AE-DFAF4ECF0B9B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8" creationId="{EC89059F-324A-A904-46B1-1B9584A41372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39" creationId="{835BC8EA-BBDF-2A54-A7F2-2D5219A42137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40" creationId="{2D97BC4A-21A1-50F1-5E03-7D4DAC09D25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41" creationId="{3B6F1BAD-527A-62F0-9C89-16EFB0EE4823}"/>
          </ac:spMkLst>
        </pc:spChg>
        <pc:spChg chg="mod">
          <ac:chgData name="Léonard Lemoosy" userId="a1511f7a6652a476" providerId="LiveId" clId="{1739BE6A-3262-43C8-A9A1-BE91F8C3FDB8}" dt="2023-12-12T19:15:41.429" v="3297" actId="208"/>
          <ac:spMkLst>
            <pc:docMk/>
            <pc:sldMk cId="3626320574" sldId="304"/>
            <ac:spMk id="242" creationId="{FCB39202-0255-8CD1-8B47-9B70E6602831}"/>
          </ac:spMkLst>
        </pc:spChg>
        <pc:picChg chg="add mod">
          <ac:chgData name="Léonard Lemoosy" userId="a1511f7a6652a476" providerId="LiveId" clId="{1739BE6A-3262-43C8-A9A1-BE91F8C3FDB8}" dt="2023-12-12T15:40:26.304" v="1897" actId="1076"/>
          <ac:picMkLst>
            <pc:docMk/>
            <pc:sldMk cId="3626320574" sldId="304"/>
            <ac:picMk id="4" creationId="{4F896D38-ACE1-4767-9411-4486C8DEA71A}"/>
          </ac:picMkLst>
        </pc:picChg>
      </pc:sldChg>
      <pc:sldChg chg="modSp mod">
        <pc:chgData name="Léonard Lemoosy" userId="a1511f7a6652a476" providerId="LiveId" clId="{1739BE6A-3262-43C8-A9A1-BE91F8C3FDB8}" dt="2023-12-12T19:16:15.868" v="3302" actId="208"/>
        <pc:sldMkLst>
          <pc:docMk/>
          <pc:sldMk cId="1923065643" sldId="306"/>
        </pc:sldMkLst>
        <pc:spChg chg="mod">
          <ac:chgData name="Léonard Lemoosy" userId="a1511f7a6652a476" providerId="LiveId" clId="{1739BE6A-3262-43C8-A9A1-BE91F8C3FDB8}" dt="2023-12-12T15:39:52.598" v="1895"/>
          <ac:spMkLst>
            <pc:docMk/>
            <pc:sldMk cId="1923065643" sldId="306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99" creationId="{4C0BBFB2-69B0-0EBE-AF28-57F80DBFB76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00" creationId="{FE71D767-0B79-7766-E0B1-E8832AB38C7B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01" creationId="{BED060D8-B31E-5883-7663-96B7B8890DE2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02" creationId="{4D8272FF-5F10-1D79-5E58-DCE4C9643E31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03" creationId="{4CA777BF-9C91-7773-F8EE-82E2E2AC3E57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04" creationId="{508B01B6-961B-504F-0D28-295D7AF5C7C4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05" creationId="{F875FE43-85A5-1851-C711-B223D796C60C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1" creationId="{3170BF25-8020-4D20-8AB0-4BC4E4D6DF81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2" creationId="{49E403E6-C0CF-9592-3E34-77418CF75D74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3" creationId="{25D32CE7-9786-AFB4-3085-0A173D208020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4" creationId="{1FE87EE5-CC5E-7C73-5770-EEC43B50A9C6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5" creationId="{DE647DCE-D71B-717F-F47D-6E15A695E4CD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6" creationId="{C19F758C-13FE-F39B-3197-02ACD99283CA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17" creationId="{1F007742-9A9F-ABBA-6438-A09C81FDB4FF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3" creationId="{066D7000-9D34-2562-58EA-7F44D0A9374A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4" creationId="{2DFB5EE6-A51C-0A4B-0019-751774ED35D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5" creationId="{15040572-494A-15A0-427F-72D1DADB1C6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6" creationId="{7DABD781-546E-A8FB-DCC2-922D1B8AD60A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7" creationId="{84BB53AD-156A-24E4-5082-F7FB49FAA066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8" creationId="{C10505B1-1B9F-7F0A-F2D3-25BD751853D9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29" creationId="{FC969BA1-C5D1-FCBA-AB4E-1F488EA2C37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35" creationId="{A5BFB93D-B8A9-911D-9979-4C3B5381F324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36" creationId="{3FAD8934-44A2-6C7E-16B2-F5A6D231CA92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37" creationId="{B11EBF2A-3316-F52F-0EAD-844ECB96715F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38" creationId="{89C29432-0261-24A8-F219-3C1CB8497F5D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39" creationId="{89572BAE-9986-7ADB-1D81-29C30B62BD94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40" creationId="{442C7CC5-549C-6FC9-E4D1-3A78B20427B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41" creationId="{BC702961-181C-35F3-773C-0E9B17C2DF1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47" creationId="{159A11E2-76C8-2892-8AD5-D6C4E06E2CFD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48" creationId="{F7832088-FD48-A6CD-81C5-4312D26884AF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49" creationId="{3B6CE819-0EF1-8B03-C3E2-465149CC5A9B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50" creationId="{5C3E389A-88D3-C532-6825-695F7211B68E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51" creationId="{DA698FE8-0F44-7B54-0024-BBCE3A41036F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52" creationId="{DE0B3926-A0F6-3831-F1D8-27DDA6D2896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53" creationId="{934E61EC-6F4B-4B8B-4158-CF43372500C8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59" creationId="{212C985F-BA3F-B7EF-B038-EB9A31DD0EA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60" creationId="{7A8978DF-D856-5597-6A2B-C2395EDCBF86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61" creationId="{A6AD75EF-A84C-2AFC-AC20-6F1AE4138E3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62" creationId="{2121F4F6-A6E5-4CBE-CC27-625ABE6699AE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63" creationId="{600559BF-6C7F-52C8-5EE3-0A72D5883E7D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64" creationId="{257B3A8B-B2FE-C8EA-56BE-F2BF8E92D85B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165" creationId="{FA77C97A-80E9-2B94-5A2E-3CFE9E624D4B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19" creationId="{3E1A7582-8FAA-B420-8B41-5F7AA74FD58F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0" creationId="{0A5D3FDC-EB6A-F3A8-2D1B-78F26795C596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1" creationId="{F07A914C-EC99-E219-5A89-4111E59E50A7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2" creationId="{5EFDA4EF-7C22-2114-5F2C-5347E7B0CA29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3" creationId="{677E3D44-A965-56FE-1981-2592E9E4C1AA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4" creationId="{2F66EE0E-31AE-8EB1-58B2-30D679FA2B2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5" creationId="{F211DD44-4350-C2D5-A585-5169B33FCF9F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6" creationId="{5B7DBFAF-A02F-B021-5C74-5D1199AE4902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7" creationId="{0932034E-8A8E-26B2-96B2-C0E7A5ABA95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8" creationId="{5BF58417-E041-C02A-EC7C-58AEC0F1DA30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29" creationId="{2FB372E8-4094-2CAA-9B03-17E62E043CBD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0" creationId="{C05C775F-3D64-B862-09E4-B8A3D93AEB24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1" creationId="{4BA36597-14D8-4BBE-85DD-C8C9D3E9BE80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2" creationId="{878C923F-011D-069A-40D8-B78CA9C24FC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3" creationId="{2FF44026-CCE3-F6C3-3702-3316057CA492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4" creationId="{80B727E8-78C3-BE31-F8D4-71C3D20CC839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5" creationId="{077CE427-C326-AC80-D4A1-6474E4BA6265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6" creationId="{B0ADF2C5-180C-26C2-9F34-F202E5516A16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7" creationId="{A4B458E8-E9C8-A8D6-51AE-DFAF4ECF0B9B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8" creationId="{EC89059F-324A-A904-46B1-1B9584A41372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39" creationId="{835BC8EA-BBDF-2A54-A7F2-2D5219A42137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40" creationId="{2D97BC4A-21A1-50F1-5E03-7D4DAC09D25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41" creationId="{3B6F1BAD-527A-62F0-9C89-16EFB0EE4823}"/>
          </ac:spMkLst>
        </pc:spChg>
        <pc:spChg chg="mod">
          <ac:chgData name="Léonard Lemoosy" userId="a1511f7a6652a476" providerId="LiveId" clId="{1739BE6A-3262-43C8-A9A1-BE91F8C3FDB8}" dt="2023-12-12T19:16:15.868" v="3302" actId="208"/>
          <ac:spMkLst>
            <pc:docMk/>
            <pc:sldMk cId="1923065643" sldId="306"/>
            <ac:spMk id="242" creationId="{FCB39202-0255-8CD1-8B47-9B70E6602831}"/>
          </ac:spMkLst>
        </pc:spChg>
      </pc:sldChg>
      <pc:sldChg chg="modSp mod">
        <pc:chgData name="Léonard Lemoosy" userId="a1511f7a6652a476" providerId="LiveId" clId="{1739BE6A-3262-43C8-A9A1-BE91F8C3FDB8}" dt="2023-12-12T19:16:21.484" v="3303" actId="208"/>
        <pc:sldMkLst>
          <pc:docMk/>
          <pc:sldMk cId="490352172" sldId="307"/>
        </pc:sldMkLst>
        <pc:spChg chg="mod">
          <ac:chgData name="Léonard Lemoosy" userId="a1511f7a6652a476" providerId="LiveId" clId="{1739BE6A-3262-43C8-A9A1-BE91F8C3FDB8}" dt="2023-12-12T15:41:13.332" v="1905"/>
          <ac:spMkLst>
            <pc:docMk/>
            <pc:sldMk cId="490352172" sldId="307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99" creationId="{4C0BBFB2-69B0-0EBE-AF28-57F80DBFB76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00" creationId="{FE71D767-0B79-7766-E0B1-E8832AB38C7B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01" creationId="{BED060D8-B31E-5883-7663-96B7B8890DE2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02" creationId="{4D8272FF-5F10-1D79-5E58-DCE4C9643E31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03" creationId="{4CA777BF-9C91-7773-F8EE-82E2E2AC3E57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04" creationId="{508B01B6-961B-504F-0D28-295D7AF5C7C4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05" creationId="{F875FE43-85A5-1851-C711-B223D796C60C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1" creationId="{3170BF25-8020-4D20-8AB0-4BC4E4D6DF81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2" creationId="{49E403E6-C0CF-9592-3E34-77418CF75D74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3" creationId="{25D32CE7-9786-AFB4-3085-0A173D208020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4" creationId="{1FE87EE5-CC5E-7C73-5770-EEC43B50A9C6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5" creationId="{DE647DCE-D71B-717F-F47D-6E15A695E4CD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6" creationId="{C19F758C-13FE-F39B-3197-02ACD99283CA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17" creationId="{1F007742-9A9F-ABBA-6438-A09C81FDB4FF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3" creationId="{066D7000-9D34-2562-58EA-7F44D0A9374A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4" creationId="{2DFB5EE6-A51C-0A4B-0019-751774ED35D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5" creationId="{15040572-494A-15A0-427F-72D1DADB1C6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6" creationId="{7DABD781-546E-A8FB-DCC2-922D1B8AD60A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7" creationId="{84BB53AD-156A-24E4-5082-F7FB49FAA066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8" creationId="{C10505B1-1B9F-7F0A-F2D3-25BD751853D9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29" creationId="{FC969BA1-C5D1-FCBA-AB4E-1F488EA2C37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35" creationId="{A5BFB93D-B8A9-911D-9979-4C3B5381F324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36" creationId="{3FAD8934-44A2-6C7E-16B2-F5A6D231CA92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37" creationId="{B11EBF2A-3316-F52F-0EAD-844ECB96715F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38" creationId="{89C29432-0261-24A8-F219-3C1CB8497F5D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39" creationId="{89572BAE-9986-7ADB-1D81-29C30B62BD94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40" creationId="{442C7CC5-549C-6FC9-E4D1-3A78B20427B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41" creationId="{BC702961-181C-35F3-773C-0E9B17C2DF1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47" creationId="{159A11E2-76C8-2892-8AD5-D6C4E06E2CFD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48" creationId="{F7832088-FD48-A6CD-81C5-4312D26884AF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49" creationId="{3B6CE819-0EF1-8B03-C3E2-465149CC5A9B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50" creationId="{5C3E389A-88D3-C532-6825-695F7211B68E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51" creationId="{DA698FE8-0F44-7B54-0024-BBCE3A41036F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52" creationId="{DE0B3926-A0F6-3831-F1D8-27DDA6D2896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53" creationId="{934E61EC-6F4B-4B8B-4158-CF43372500C8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59" creationId="{212C985F-BA3F-B7EF-B038-EB9A31DD0EA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60" creationId="{7A8978DF-D856-5597-6A2B-C2395EDCBF86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61" creationId="{A6AD75EF-A84C-2AFC-AC20-6F1AE4138E3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62" creationId="{2121F4F6-A6E5-4CBE-CC27-625ABE6699AE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63" creationId="{600559BF-6C7F-52C8-5EE3-0A72D5883E7D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64" creationId="{257B3A8B-B2FE-C8EA-56BE-F2BF8E92D85B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165" creationId="{FA77C97A-80E9-2B94-5A2E-3CFE9E624D4B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19" creationId="{3E1A7582-8FAA-B420-8B41-5F7AA74FD58F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0" creationId="{0A5D3FDC-EB6A-F3A8-2D1B-78F26795C596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1" creationId="{F07A914C-EC99-E219-5A89-4111E59E50A7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2" creationId="{5EFDA4EF-7C22-2114-5F2C-5347E7B0CA29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3" creationId="{677E3D44-A965-56FE-1981-2592E9E4C1AA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4" creationId="{2F66EE0E-31AE-8EB1-58B2-30D679FA2B2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5" creationId="{F211DD44-4350-C2D5-A585-5169B33FCF9F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6" creationId="{5B7DBFAF-A02F-B021-5C74-5D1199AE4902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7" creationId="{0932034E-8A8E-26B2-96B2-C0E7A5ABA95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8" creationId="{5BF58417-E041-C02A-EC7C-58AEC0F1DA30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29" creationId="{2FB372E8-4094-2CAA-9B03-17E62E043CBD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0" creationId="{C05C775F-3D64-B862-09E4-B8A3D93AEB24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1" creationId="{4BA36597-14D8-4BBE-85DD-C8C9D3E9BE80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2" creationId="{878C923F-011D-069A-40D8-B78CA9C24FC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3" creationId="{2FF44026-CCE3-F6C3-3702-3316057CA492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4" creationId="{80B727E8-78C3-BE31-F8D4-71C3D20CC839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5" creationId="{077CE427-C326-AC80-D4A1-6474E4BA6265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6" creationId="{B0ADF2C5-180C-26C2-9F34-F202E5516A16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7" creationId="{A4B458E8-E9C8-A8D6-51AE-DFAF4ECF0B9B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8" creationId="{EC89059F-324A-A904-46B1-1B9584A41372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39" creationId="{835BC8EA-BBDF-2A54-A7F2-2D5219A42137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40" creationId="{2D97BC4A-21A1-50F1-5E03-7D4DAC09D25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41" creationId="{3B6F1BAD-527A-62F0-9C89-16EFB0EE4823}"/>
          </ac:spMkLst>
        </pc:spChg>
        <pc:spChg chg="mod">
          <ac:chgData name="Léonard Lemoosy" userId="a1511f7a6652a476" providerId="LiveId" clId="{1739BE6A-3262-43C8-A9A1-BE91F8C3FDB8}" dt="2023-12-12T19:16:21.484" v="3303" actId="208"/>
          <ac:spMkLst>
            <pc:docMk/>
            <pc:sldMk cId="490352172" sldId="307"/>
            <ac:spMk id="242" creationId="{FCB39202-0255-8CD1-8B47-9B70E6602831}"/>
          </ac:spMkLst>
        </pc:spChg>
      </pc:sldChg>
      <pc:sldChg chg="modSp mod">
        <pc:chgData name="Léonard Lemoosy" userId="a1511f7a6652a476" providerId="LiveId" clId="{1739BE6A-3262-43C8-A9A1-BE91F8C3FDB8}" dt="2023-12-12T21:10:20.140" v="5433" actId="1037"/>
        <pc:sldMkLst>
          <pc:docMk/>
          <pc:sldMk cId="477166887" sldId="308"/>
        </pc:sldMkLst>
        <pc:spChg chg="mod">
          <ac:chgData name="Léonard Lemoosy" userId="a1511f7a6652a476" providerId="LiveId" clId="{1739BE6A-3262-43C8-A9A1-BE91F8C3FDB8}" dt="2023-12-12T15:41:15.491" v="1906"/>
          <ac:spMkLst>
            <pc:docMk/>
            <pc:sldMk cId="477166887" sldId="308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3" creationId="{13762060-5EBF-0FD7-E46E-15276D8FA94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4" creationId="{3E4C274C-DDAD-35FE-C834-F320CCFF3ADE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5" creationId="{B5696BF0-A8A9-F094-C87F-802BB69FF46E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" creationId="{54CAE457-5BE9-D003-9B91-9D76777FC71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7" creationId="{01C5962E-05AB-7843-A320-754038660228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8" creationId="{2CB5BF7B-038D-D74B-2309-A9E7584AFBE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9" creationId="{B5CA33E8-5DDF-65DC-1AD8-196663EC054B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0" creationId="{69966E8E-45E4-89F6-66BB-95245166DF60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1" creationId="{2E527C4D-91A4-C064-E4ED-66D0E134B619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" creationId="{773E8F68-A967-53F1-15C4-7242423826B7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" creationId="{ECD83AC3-DB76-FB2D-C558-4B9AA6087781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4" creationId="{384D8386-3FD0-F725-0B39-C37B255142D6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5" creationId="{5A1822D4-DFC4-2474-225F-FBB8B55CD868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6" creationId="{35A5218B-27A3-CE12-0DA9-526AFAF11CB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7" creationId="{AAAB8C0D-028C-FB51-9101-8C7EAA2E19A0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8" creationId="{7B983B40-4799-F412-E455-1B4B7D186EA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9" creationId="{185366D5-55AF-3577-A0E0-48E532D003AE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34" creationId="{189376E2-2073-2158-3337-376D1C4BD01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99" creationId="{4C0BBFB2-69B0-0EBE-AF28-57F80DBFB76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00" creationId="{FE71D767-0B79-7766-E0B1-E8832AB38C7B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01" creationId="{BED060D8-B31E-5883-7663-96B7B8890DE2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02" creationId="{4D8272FF-5F10-1D79-5E58-DCE4C9643E31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03" creationId="{4CA777BF-9C91-7773-F8EE-82E2E2AC3E57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04" creationId="{508B01B6-961B-504F-0D28-295D7AF5C7C4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05" creationId="{F875FE43-85A5-1851-C711-B223D796C60C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1" creationId="{3170BF25-8020-4D20-8AB0-4BC4E4D6DF81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2" creationId="{49E403E6-C0CF-9592-3E34-77418CF75D74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3" creationId="{25D32CE7-9786-AFB4-3085-0A173D208020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4" creationId="{1FE87EE5-CC5E-7C73-5770-EEC43B50A9C6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5" creationId="{DE647DCE-D71B-717F-F47D-6E15A695E4CD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6" creationId="{C19F758C-13FE-F39B-3197-02ACD99283C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17" creationId="{1F007742-9A9F-ABBA-6438-A09C81FDB4F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3" creationId="{066D7000-9D34-2562-58EA-7F44D0A9374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4" creationId="{2DFB5EE6-A51C-0A4B-0019-751774ED35D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5" creationId="{15040572-494A-15A0-427F-72D1DADB1C6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6" creationId="{7DABD781-546E-A8FB-DCC2-922D1B8AD60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7" creationId="{84BB53AD-156A-24E4-5082-F7FB49FAA066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8" creationId="{C10505B1-1B9F-7F0A-F2D3-25BD751853D9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29" creationId="{FC969BA1-C5D1-FCBA-AB4E-1F488EA2C37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35" creationId="{A5BFB93D-B8A9-911D-9979-4C3B5381F324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36" creationId="{3FAD8934-44A2-6C7E-16B2-F5A6D231CA92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37" creationId="{B11EBF2A-3316-F52F-0EAD-844ECB96715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38" creationId="{89C29432-0261-24A8-F219-3C1CB8497F5D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39" creationId="{89572BAE-9986-7ADB-1D81-29C30B62BD94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40" creationId="{442C7CC5-549C-6FC9-E4D1-3A78B20427B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41" creationId="{BC702961-181C-35F3-773C-0E9B17C2DF1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47" creationId="{159A11E2-76C8-2892-8AD5-D6C4E06E2CFD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48" creationId="{F7832088-FD48-A6CD-81C5-4312D26884A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49" creationId="{3B6CE819-0EF1-8B03-C3E2-465149CC5A9B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50" creationId="{5C3E389A-88D3-C532-6825-695F7211B68E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51" creationId="{DA698FE8-0F44-7B54-0024-BBCE3A41036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52" creationId="{DE0B3926-A0F6-3831-F1D8-27DDA6D2896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53" creationId="{934E61EC-6F4B-4B8B-4158-CF43372500C8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59" creationId="{212C985F-BA3F-B7EF-B038-EB9A31DD0EA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0" creationId="{7A8978DF-D856-5597-6A2B-C2395EDCBF86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1" creationId="{A6AD75EF-A84C-2AFC-AC20-6F1AE4138E3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2" creationId="{2121F4F6-A6E5-4CBE-CC27-625ABE6699AE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3" creationId="{600559BF-6C7F-52C8-5EE3-0A72D5883E7D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4" creationId="{257B3A8B-B2FE-C8EA-56BE-F2BF8E92D85B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165" creationId="{FA77C97A-80E9-2B94-5A2E-3CFE9E624D4B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19" creationId="{3E1A7582-8FAA-B420-8B41-5F7AA74FD58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0" creationId="{0A5D3FDC-EB6A-F3A8-2D1B-78F26795C596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1" creationId="{F07A914C-EC99-E219-5A89-4111E59E50A7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2" creationId="{5EFDA4EF-7C22-2114-5F2C-5347E7B0CA29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3" creationId="{677E3D44-A965-56FE-1981-2592E9E4C1AA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4" creationId="{2F66EE0E-31AE-8EB1-58B2-30D679FA2B2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5" creationId="{F211DD44-4350-C2D5-A585-5169B33FCF9F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6" creationId="{5B7DBFAF-A02F-B021-5C74-5D1199AE4902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7" creationId="{0932034E-8A8E-26B2-96B2-C0E7A5ABA95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8" creationId="{5BF58417-E041-C02A-EC7C-58AEC0F1DA30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29" creationId="{2FB372E8-4094-2CAA-9B03-17E62E043CBD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0" creationId="{C05C775F-3D64-B862-09E4-B8A3D93AEB24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1" creationId="{4BA36597-14D8-4BBE-85DD-C8C9D3E9BE80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2" creationId="{878C923F-011D-069A-40D8-B78CA9C24FC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3" creationId="{2FF44026-CCE3-F6C3-3702-3316057CA492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4" creationId="{80B727E8-78C3-BE31-F8D4-71C3D20CC839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5" creationId="{077CE427-C326-AC80-D4A1-6474E4BA6265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6" creationId="{B0ADF2C5-180C-26C2-9F34-F202E5516A16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7" creationId="{A4B458E8-E9C8-A8D6-51AE-DFAF4ECF0B9B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8" creationId="{EC89059F-324A-A904-46B1-1B9584A41372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39" creationId="{835BC8EA-BBDF-2A54-A7F2-2D5219A42137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40" creationId="{2D97BC4A-21A1-50F1-5E03-7D4DAC09D25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41" creationId="{3B6F1BAD-527A-62F0-9C89-16EFB0EE4823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42" creationId="{FCB39202-0255-8CD1-8B47-9B70E6602831}"/>
          </ac:spMkLst>
        </pc:spChg>
        <pc:spChg chg="mod">
          <ac:chgData name="Léonard Lemoosy" userId="a1511f7a6652a476" providerId="LiveId" clId="{1739BE6A-3262-43C8-A9A1-BE91F8C3FDB8}" dt="2023-12-12T21:10:20.140" v="5433" actId="1037"/>
          <ac:spMkLst>
            <pc:docMk/>
            <pc:sldMk cId="477166887" sldId="308"/>
            <ac:spMk id="264" creationId="{0A02D476-014F-EA6B-7728-90FFD2DDF305}"/>
          </ac:spMkLst>
        </pc:spChg>
        <pc:cxnChg chg="mod">
          <ac:chgData name="Léonard Lemoosy" userId="a1511f7a6652a476" providerId="LiveId" clId="{1739BE6A-3262-43C8-A9A1-BE91F8C3FDB8}" dt="2023-12-12T21:10:20.140" v="5433" actId="1037"/>
          <ac:cxnSpMkLst>
            <pc:docMk/>
            <pc:sldMk cId="477166887" sldId="308"/>
            <ac:cxnSpMk id="32" creationId="{084D0F4B-DEB1-FD3C-10BD-B444FA21E393}"/>
          </ac:cxnSpMkLst>
        </pc:cxnChg>
        <pc:cxnChg chg="mod">
          <ac:chgData name="Léonard Lemoosy" userId="a1511f7a6652a476" providerId="LiveId" clId="{1739BE6A-3262-43C8-A9A1-BE91F8C3FDB8}" dt="2023-12-12T21:10:20.140" v="5433" actId="1037"/>
          <ac:cxnSpMkLst>
            <pc:docMk/>
            <pc:sldMk cId="477166887" sldId="308"/>
            <ac:cxnSpMk id="33" creationId="{B0B6C00B-FFF3-67BE-6352-395D34C9AE10}"/>
          </ac:cxnSpMkLst>
        </pc:cxnChg>
      </pc:sldChg>
      <pc:sldChg chg="addSp delSp modSp mod">
        <pc:chgData name="Léonard Lemoosy" userId="a1511f7a6652a476" providerId="LiveId" clId="{1739BE6A-3262-43C8-A9A1-BE91F8C3FDB8}" dt="2023-12-13T14:39:39.586" v="5994" actId="1037"/>
        <pc:sldMkLst>
          <pc:docMk/>
          <pc:sldMk cId="3898730995" sldId="309"/>
        </pc:sldMkLst>
        <pc:spChg chg="mod">
          <ac:chgData name="Léonard Lemoosy" userId="a1511f7a6652a476" providerId="LiveId" clId="{1739BE6A-3262-43C8-A9A1-BE91F8C3FDB8}" dt="2023-12-12T15:41:19.205" v="1907"/>
          <ac:spMkLst>
            <pc:docMk/>
            <pc:sldMk cId="3898730995" sldId="309"/>
            <ac:spMk id="2" creationId="{4A36A832-C86E-F305-47C2-9E839D74693D}"/>
          </ac:spMkLst>
        </pc:spChg>
        <pc:spChg chg="add del mod">
          <ac:chgData name="Léonard Lemoosy" userId="a1511f7a6652a476" providerId="LiveId" clId="{1739BE6A-3262-43C8-A9A1-BE91F8C3FDB8}" dt="2023-12-12T15:52:43.757" v="2193" actId="478"/>
          <ac:spMkLst>
            <pc:docMk/>
            <pc:sldMk cId="3898730995" sldId="309"/>
            <ac:spMk id="3" creationId="{743B20EA-5387-E4C5-09B7-43396FCB3150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99" creationId="{4C0BBFB2-69B0-0EBE-AF28-57F80DBFB76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00" creationId="{FE71D767-0B79-7766-E0B1-E8832AB38C7B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01" creationId="{BED060D8-B31E-5883-7663-96B7B8890DE2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02" creationId="{4D8272FF-5F10-1D79-5E58-DCE4C9643E31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03" creationId="{4CA777BF-9C91-7773-F8EE-82E2E2AC3E57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04" creationId="{508B01B6-961B-504F-0D28-295D7AF5C7C4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05" creationId="{F875FE43-85A5-1851-C711-B223D796C60C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1" creationId="{3170BF25-8020-4D20-8AB0-4BC4E4D6DF81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2" creationId="{49E403E6-C0CF-9592-3E34-77418CF75D74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3" creationId="{25D32CE7-9786-AFB4-3085-0A173D208020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4" creationId="{1FE87EE5-CC5E-7C73-5770-EEC43B50A9C6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5" creationId="{DE647DCE-D71B-717F-F47D-6E15A695E4CD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6" creationId="{C19F758C-13FE-F39B-3197-02ACD99283CA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17" creationId="{1F007742-9A9F-ABBA-6438-A09C81FDB4FF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3" creationId="{066D7000-9D34-2562-58EA-7F44D0A9374A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4" creationId="{2DFB5EE6-A51C-0A4B-0019-751774ED35D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5" creationId="{15040572-494A-15A0-427F-72D1DADB1C6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6" creationId="{7DABD781-546E-A8FB-DCC2-922D1B8AD60A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7" creationId="{84BB53AD-156A-24E4-5082-F7FB49FAA066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8" creationId="{C10505B1-1B9F-7F0A-F2D3-25BD751853D9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29" creationId="{FC969BA1-C5D1-FCBA-AB4E-1F488EA2C37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35" creationId="{A5BFB93D-B8A9-911D-9979-4C3B5381F324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36" creationId="{3FAD8934-44A2-6C7E-16B2-F5A6D231CA92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37" creationId="{B11EBF2A-3316-F52F-0EAD-844ECB96715F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38" creationId="{89C29432-0261-24A8-F219-3C1CB8497F5D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39" creationId="{89572BAE-9986-7ADB-1D81-29C30B62BD94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40" creationId="{442C7CC5-549C-6FC9-E4D1-3A78B20427B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41" creationId="{BC702961-181C-35F3-773C-0E9B17C2DF1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47" creationId="{159A11E2-76C8-2892-8AD5-D6C4E06E2CFD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48" creationId="{F7832088-FD48-A6CD-81C5-4312D26884AF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49" creationId="{3B6CE819-0EF1-8B03-C3E2-465149CC5A9B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50" creationId="{5C3E389A-88D3-C532-6825-695F7211B68E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51" creationId="{DA698FE8-0F44-7B54-0024-BBCE3A41036F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52" creationId="{DE0B3926-A0F6-3831-F1D8-27DDA6D2896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53" creationId="{934E61EC-6F4B-4B8B-4158-CF43372500C8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59" creationId="{212C985F-BA3F-B7EF-B038-EB9A31DD0EA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60" creationId="{7A8978DF-D856-5597-6A2B-C2395EDCBF86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61" creationId="{A6AD75EF-A84C-2AFC-AC20-6F1AE4138E3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62" creationId="{2121F4F6-A6E5-4CBE-CC27-625ABE6699AE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63" creationId="{600559BF-6C7F-52C8-5EE3-0A72D5883E7D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64" creationId="{257B3A8B-B2FE-C8EA-56BE-F2BF8E92D85B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165" creationId="{FA77C97A-80E9-2B94-5A2E-3CFE9E624D4B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19" creationId="{3E1A7582-8FAA-B420-8B41-5F7AA74FD58F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0" creationId="{0A5D3FDC-EB6A-F3A8-2D1B-78F26795C596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1" creationId="{F07A914C-EC99-E219-5A89-4111E59E50A7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2" creationId="{5EFDA4EF-7C22-2114-5F2C-5347E7B0CA29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3" creationId="{677E3D44-A965-56FE-1981-2592E9E4C1AA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4" creationId="{2F66EE0E-31AE-8EB1-58B2-30D679FA2B2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5" creationId="{F211DD44-4350-C2D5-A585-5169B33FCF9F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6" creationId="{5B7DBFAF-A02F-B021-5C74-5D1199AE4902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7" creationId="{0932034E-8A8E-26B2-96B2-C0E7A5ABA95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8" creationId="{5BF58417-E041-C02A-EC7C-58AEC0F1DA30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29" creationId="{2FB372E8-4094-2CAA-9B03-17E62E043CBD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0" creationId="{C05C775F-3D64-B862-09E4-B8A3D93AEB24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1" creationId="{4BA36597-14D8-4BBE-85DD-C8C9D3E9BE80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2" creationId="{878C923F-011D-069A-40D8-B78CA9C24FC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3" creationId="{2FF44026-CCE3-F6C3-3702-3316057CA492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4" creationId="{80B727E8-78C3-BE31-F8D4-71C3D20CC839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5" creationId="{077CE427-C326-AC80-D4A1-6474E4BA6265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6" creationId="{B0ADF2C5-180C-26C2-9F34-F202E5516A16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7" creationId="{A4B458E8-E9C8-A8D6-51AE-DFAF4ECF0B9B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8" creationId="{EC89059F-324A-A904-46B1-1B9584A41372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39" creationId="{835BC8EA-BBDF-2A54-A7F2-2D5219A42137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40" creationId="{2D97BC4A-21A1-50F1-5E03-7D4DAC09D25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41" creationId="{3B6F1BAD-527A-62F0-9C89-16EFB0EE4823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42" creationId="{FCB39202-0255-8CD1-8B47-9B70E6602831}"/>
          </ac:spMkLst>
        </pc:spChg>
        <pc:spChg chg="mod">
          <ac:chgData name="Léonard Lemoosy" userId="a1511f7a6652a476" providerId="LiveId" clId="{1739BE6A-3262-43C8-A9A1-BE91F8C3FDB8}" dt="2023-12-13T14:39:39.586" v="5994" actId="1037"/>
          <ac:spMkLst>
            <pc:docMk/>
            <pc:sldMk cId="3898730995" sldId="309"/>
            <ac:spMk id="264" creationId="{0A02D476-014F-EA6B-7728-90FFD2DDF305}"/>
          </ac:spMkLst>
        </pc:spChg>
        <pc:graphicFrameChg chg="del mod modGraphic">
          <ac:chgData name="Léonard Lemoosy" userId="a1511f7a6652a476" providerId="LiveId" clId="{1739BE6A-3262-43C8-A9A1-BE91F8C3FDB8}" dt="2023-12-12T19:22:05.338" v="3453" actId="478"/>
          <ac:graphicFrameMkLst>
            <pc:docMk/>
            <pc:sldMk cId="3898730995" sldId="309"/>
            <ac:graphicFrameMk id="4" creationId="{EDA11945-D21E-114D-FB7D-3E948FB15EC0}"/>
          </ac:graphicFrameMkLst>
        </pc:graphicFrameChg>
        <pc:graphicFrameChg chg="add del mod">
          <ac:chgData name="Léonard Lemoosy" userId="a1511f7a6652a476" providerId="LiveId" clId="{1739BE6A-3262-43C8-A9A1-BE91F8C3FDB8}" dt="2023-12-12T19:19:26.479" v="3350"/>
          <ac:graphicFrameMkLst>
            <pc:docMk/>
            <pc:sldMk cId="3898730995" sldId="309"/>
            <ac:graphicFrameMk id="5" creationId="{79E3664B-2494-E5A4-D9FF-8F8D2AF049C1}"/>
          </ac:graphicFrameMkLst>
        </pc:graphicFrameChg>
        <pc:graphicFrameChg chg="add mod modGraphic">
          <ac:chgData name="Léonard Lemoosy" userId="a1511f7a6652a476" providerId="LiveId" clId="{1739BE6A-3262-43C8-A9A1-BE91F8C3FDB8}" dt="2023-12-12T19:26:44.146" v="3518" actId="1076"/>
          <ac:graphicFrameMkLst>
            <pc:docMk/>
            <pc:sldMk cId="3898730995" sldId="309"/>
            <ac:graphicFrameMk id="6" creationId="{E36D9906-1DA0-F77D-FF95-C87BAEFFB181}"/>
          </ac:graphicFrameMkLst>
        </pc:graphicFrameChg>
      </pc:sldChg>
      <pc:sldChg chg="del">
        <pc:chgData name="Léonard Lemoosy" userId="a1511f7a6652a476" providerId="LiveId" clId="{1739BE6A-3262-43C8-A9A1-BE91F8C3FDB8}" dt="2023-12-12T15:22:23.294" v="1414" actId="47"/>
        <pc:sldMkLst>
          <pc:docMk/>
          <pc:sldMk cId="3352641026" sldId="310"/>
        </pc:sldMkLst>
      </pc:sldChg>
      <pc:sldChg chg="modSp mod">
        <pc:chgData name="Léonard Lemoosy" userId="a1511f7a6652a476" providerId="LiveId" clId="{1739BE6A-3262-43C8-A9A1-BE91F8C3FDB8}" dt="2023-12-12T19:17:25.681" v="3309" actId="208"/>
        <pc:sldMkLst>
          <pc:docMk/>
          <pc:sldMk cId="2754314593" sldId="311"/>
        </pc:sldMkLst>
        <pc:spChg chg="mod">
          <ac:chgData name="Léonard Lemoosy" userId="a1511f7a6652a476" providerId="LiveId" clId="{1739BE6A-3262-43C8-A9A1-BE91F8C3FDB8}" dt="2023-12-12T15:41:42.950" v="1939" actId="20577"/>
          <ac:spMkLst>
            <pc:docMk/>
            <pc:sldMk cId="2754314593" sldId="311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3" creationId="{4685CE96-71C9-2B59-3207-F61E8267A1A9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5" creationId="{6A80380A-E73B-E07E-5244-0F6829DDEE79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6" creationId="{ABBF178F-6F22-4B99-DE77-50B79BB156B5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7" creationId="{B02C6B02-773F-83A6-8D8F-5FF80839DFFF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8" creationId="{83BA2365-613F-A2C8-0F83-A96D768697ED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9" creationId="{3E9723D7-31BD-D8C6-57E3-0ACD48F84E54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0" creationId="{459C9A03-29F2-F681-D79A-BB52E6836503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1" creationId="{AD9AFDAE-EB5A-A12E-A564-A339FE00E736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2" creationId="{77E8D11B-E5A3-588B-0D92-1B556A270A2D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3" creationId="{036EA8F0-7DF3-670F-7352-50B628471259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4" creationId="{A9D5A534-6CC8-64FB-8B4A-FC279B7BDC9B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5" creationId="{6E060C1E-3AF9-791D-C212-6A840449524C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6" creationId="{06F5F68D-A616-3B81-5DB2-156BBA0D1374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7" creationId="{80AD4C35-B283-3226-A06D-11637F5CBB06}"/>
          </ac:spMkLst>
        </pc:spChg>
        <pc:spChg chg="mod">
          <ac:chgData name="Léonard Lemoosy" userId="a1511f7a6652a476" providerId="LiveId" clId="{1739BE6A-3262-43C8-A9A1-BE91F8C3FDB8}" dt="2023-12-12T19:17:25.681" v="3309" actId="208"/>
          <ac:spMkLst>
            <pc:docMk/>
            <pc:sldMk cId="2754314593" sldId="311"/>
            <ac:spMk id="18" creationId="{ADFB2763-84F7-5EFE-0865-4E0820423C31}"/>
          </ac:spMkLst>
        </pc:spChg>
        <pc:spChg chg="mod">
          <ac:chgData name="Léonard Lemoosy" userId="a1511f7a6652a476" providerId="LiveId" clId="{1739BE6A-3262-43C8-A9A1-BE91F8C3FDB8}" dt="2023-12-12T17:03:18.214" v="3216" actId="1038"/>
          <ac:spMkLst>
            <pc:docMk/>
            <pc:sldMk cId="2754314593" sldId="311"/>
            <ac:spMk id="19" creationId="{C0863A45-9375-6776-7CF4-80314FF0F9B5}"/>
          </ac:spMkLst>
        </pc:spChg>
        <pc:spChg chg="mod">
          <ac:chgData name="Léonard Lemoosy" userId="a1511f7a6652a476" providerId="LiveId" clId="{1739BE6A-3262-43C8-A9A1-BE91F8C3FDB8}" dt="2023-12-12T17:03:18.214" v="3216" actId="1038"/>
          <ac:spMkLst>
            <pc:docMk/>
            <pc:sldMk cId="2754314593" sldId="311"/>
            <ac:spMk id="20" creationId="{2349D278-5E60-D643-2E19-5BCB98200399}"/>
          </ac:spMkLst>
        </pc:spChg>
        <pc:spChg chg="mod">
          <ac:chgData name="Léonard Lemoosy" userId="a1511f7a6652a476" providerId="LiveId" clId="{1739BE6A-3262-43C8-A9A1-BE91F8C3FDB8}" dt="2023-12-12T17:03:26.473" v="3217" actId="114"/>
          <ac:spMkLst>
            <pc:docMk/>
            <pc:sldMk cId="2754314593" sldId="311"/>
            <ac:spMk id="44" creationId="{7A07C33B-75C9-7426-BD95-36305A815D19}"/>
          </ac:spMkLst>
        </pc:spChg>
        <pc:spChg chg="mod">
          <ac:chgData name="Léonard Lemoosy" userId="a1511f7a6652a476" providerId="LiveId" clId="{1739BE6A-3262-43C8-A9A1-BE91F8C3FDB8}" dt="2023-12-12T17:03:28.596" v="3218" actId="114"/>
          <ac:spMkLst>
            <pc:docMk/>
            <pc:sldMk cId="2754314593" sldId="311"/>
            <ac:spMk id="45" creationId="{7201D986-0682-9D72-AAEF-0F541039C9B5}"/>
          </ac:spMkLst>
        </pc:spChg>
        <pc:spChg chg="mod">
          <ac:chgData name="Léonard Lemoosy" userId="a1511f7a6652a476" providerId="LiveId" clId="{1739BE6A-3262-43C8-A9A1-BE91F8C3FDB8}" dt="2023-12-12T17:03:30.674" v="3219" actId="114"/>
          <ac:spMkLst>
            <pc:docMk/>
            <pc:sldMk cId="2754314593" sldId="311"/>
            <ac:spMk id="46" creationId="{CD56C2DB-B1F0-4784-435D-78937D24F60C}"/>
          </ac:spMkLst>
        </pc:spChg>
        <pc:spChg chg="mod">
          <ac:chgData name="Léonard Lemoosy" userId="a1511f7a6652a476" providerId="LiveId" clId="{1739BE6A-3262-43C8-A9A1-BE91F8C3FDB8}" dt="2023-12-12T17:03:18.214" v="3216" actId="1038"/>
          <ac:spMkLst>
            <pc:docMk/>
            <pc:sldMk cId="2754314593" sldId="311"/>
            <ac:spMk id="47" creationId="{8965FE45-98DB-999D-215E-5940A616A8EB}"/>
          </ac:spMkLst>
        </pc:spChg>
        <pc:picChg chg="mod">
          <ac:chgData name="Léonard Lemoosy" userId="a1511f7a6652a476" providerId="LiveId" clId="{1739BE6A-3262-43C8-A9A1-BE91F8C3FDB8}" dt="2023-12-12T17:03:18.214" v="3216" actId="1038"/>
          <ac:picMkLst>
            <pc:docMk/>
            <pc:sldMk cId="2754314593" sldId="311"/>
            <ac:picMk id="43" creationId="{43647A2A-7C6D-EF56-2B9C-39759E7E032C}"/>
          </ac:picMkLst>
        </pc:picChg>
        <pc:cxnChg chg="mod">
          <ac:chgData name="Léonard Lemoosy" userId="a1511f7a6652a476" providerId="LiveId" clId="{1739BE6A-3262-43C8-A9A1-BE91F8C3FDB8}" dt="2023-12-12T17:03:18.214" v="3216" actId="1038"/>
          <ac:cxnSpMkLst>
            <pc:docMk/>
            <pc:sldMk cId="2754314593" sldId="311"/>
            <ac:cxnSpMk id="21" creationId="{A45A5E2F-A674-D585-3BDD-A9DF5BFC308E}"/>
          </ac:cxnSpMkLst>
        </pc:cxnChg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3966801714" sldId="314"/>
        </pc:sldMkLst>
      </pc:sldChg>
      <pc:sldChg chg="del">
        <pc:chgData name="Léonard Lemoosy" userId="a1511f7a6652a476" providerId="LiveId" clId="{1739BE6A-3262-43C8-A9A1-BE91F8C3FDB8}" dt="2023-12-12T15:33:16.863" v="1766" actId="47"/>
        <pc:sldMkLst>
          <pc:docMk/>
          <pc:sldMk cId="1284555227" sldId="315"/>
        </pc:sldMkLst>
      </pc:sldChg>
      <pc:sldChg chg="del">
        <pc:chgData name="Léonard Lemoosy" userId="a1511f7a6652a476" providerId="LiveId" clId="{1739BE6A-3262-43C8-A9A1-BE91F8C3FDB8}" dt="2023-12-12T15:52:53.114" v="2194" actId="47"/>
        <pc:sldMkLst>
          <pc:docMk/>
          <pc:sldMk cId="3485425484" sldId="317"/>
        </pc:sldMkLst>
      </pc:sldChg>
      <pc:sldChg chg="addSp modSp mod">
        <pc:chgData name="Léonard Lemoosy" userId="a1511f7a6652a476" providerId="LiveId" clId="{1739BE6A-3262-43C8-A9A1-BE91F8C3FDB8}" dt="2023-12-13T14:29:15.967" v="5804" actId="114"/>
        <pc:sldMkLst>
          <pc:docMk/>
          <pc:sldMk cId="2750430354" sldId="323"/>
        </pc:sldMkLst>
        <pc:spChg chg="add mod">
          <ac:chgData name="Léonard Lemoosy" userId="a1511f7a6652a476" providerId="LiveId" clId="{1739BE6A-3262-43C8-A9A1-BE91F8C3FDB8}" dt="2023-12-13T14:29:15.967" v="5804" actId="114"/>
          <ac:spMkLst>
            <pc:docMk/>
            <pc:sldMk cId="2750430354" sldId="323"/>
            <ac:spMk id="101" creationId="{8918B3DA-8B3A-9A48-E04C-A895B97AC635}"/>
          </ac:spMkLst>
        </pc:spChg>
      </pc:sldChg>
      <pc:sldChg chg="addSp delSp modSp mod">
        <pc:chgData name="Léonard Lemoosy" userId="a1511f7a6652a476" providerId="LiveId" clId="{1739BE6A-3262-43C8-A9A1-BE91F8C3FDB8}" dt="2023-12-13T14:29:37.135" v="5829" actId="20577"/>
        <pc:sldMkLst>
          <pc:docMk/>
          <pc:sldMk cId="3011051135" sldId="324"/>
        </pc:sldMkLst>
        <pc:spChg chg="mod">
          <ac:chgData name="Léonard Lemoosy" userId="a1511f7a6652a476" providerId="LiveId" clId="{1739BE6A-3262-43C8-A9A1-BE91F8C3FDB8}" dt="2023-12-12T19:49:00.744" v="4149" actId="207"/>
          <ac:spMkLst>
            <pc:docMk/>
            <pc:sldMk cId="3011051135" sldId="324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6:25.115" v="135" actId="115"/>
          <ac:spMkLst>
            <pc:docMk/>
            <pc:sldMk cId="3011051135" sldId="324"/>
            <ac:spMk id="100" creationId="{78CBA9E3-A5DB-4997-0F12-4EFB66085DF7}"/>
          </ac:spMkLst>
        </pc:spChg>
        <pc:spChg chg="add del mod">
          <ac:chgData name="Léonard Lemoosy" userId="a1511f7a6652a476" providerId="LiveId" clId="{1739BE6A-3262-43C8-A9A1-BE91F8C3FDB8}" dt="2023-12-12T19:48:58.115" v="4148" actId="478"/>
          <ac:spMkLst>
            <pc:docMk/>
            <pc:sldMk cId="3011051135" sldId="324"/>
            <ac:spMk id="101" creationId="{0E265AE3-B125-4571-D515-C827157EE758}"/>
          </ac:spMkLst>
        </pc:spChg>
        <pc:spChg chg="add mod">
          <ac:chgData name="Léonard Lemoosy" userId="a1511f7a6652a476" providerId="LiveId" clId="{1739BE6A-3262-43C8-A9A1-BE91F8C3FDB8}" dt="2023-12-13T14:29:37.135" v="5829" actId="20577"/>
          <ac:spMkLst>
            <pc:docMk/>
            <pc:sldMk cId="3011051135" sldId="324"/>
            <ac:spMk id="101" creationId="{FC44A187-F627-59BA-7D32-B4EA96FD92B3}"/>
          </ac:spMkLst>
        </pc:sp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02" creationId="{F5124020-2CB9-6405-A0A0-5848081CA202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03" creationId="{49C32F49-075F-673A-3350-D4B45B35FFEA}"/>
          </ac:cxnSpMkLst>
        </pc:cxnChg>
        <pc:cxnChg chg="add del mod">
          <ac:chgData name="Léonard Lemoosy" userId="a1511f7a6652a476" providerId="LiveId" clId="{1739BE6A-3262-43C8-A9A1-BE91F8C3FDB8}" dt="2023-12-12T19:48:58.115" v="4148" actId="478"/>
          <ac:cxnSpMkLst>
            <pc:docMk/>
            <pc:sldMk cId="3011051135" sldId="324"/>
            <ac:cxnSpMk id="104" creationId="{4BB4E6B7-689B-C3DC-F86F-18AC4A52868C}"/>
          </ac:cxnSpMkLst>
        </pc:cxnChg>
        <pc:cxnChg chg="add mod">
          <ac:chgData name="Léonard Lemoosy" userId="a1511f7a6652a476" providerId="LiveId" clId="{1739BE6A-3262-43C8-A9A1-BE91F8C3FDB8}" dt="2023-12-12T19:49:04.382" v="4151" actId="1076"/>
          <ac:cxnSpMkLst>
            <pc:docMk/>
            <pc:sldMk cId="3011051135" sldId="324"/>
            <ac:cxnSpMk id="105" creationId="{E2893868-54EB-E68B-CA2C-D55E2DAAF409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06" creationId="{1F45D028-CB03-5A0A-5CC6-518E5C408D22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09" creationId="{8711DAE3-4109-0AC4-3112-99C3A14745D9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11" creationId="{D19E59DF-29B4-B207-E164-34E6F879A0AD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12" creationId="{2237E560-F3D9-F3E1-DF78-79BFC6CCDFB1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13" creationId="{7B8D099D-1573-869A-D9C9-5BA283B55F18}"/>
          </ac:cxnSpMkLst>
        </pc:cxnChg>
        <pc:cxnChg chg="mod">
          <ac:chgData name="Léonard Lemoosy" userId="a1511f7a6652a476" providerId="LiveId" clId="{1739BE6A-3262-43C8-A9A1-BE91F8C3FDB8}" dt="2023-12-11T00:56:37.801" v="136" actId="208"/>
          <ac:cxnSpMkLst>
            <pc:docMk/>
            <pc:sldMk cId="3011051135" sldId="324"/>
            <ac:cxnSpMk id="114" creationId="{218D4658-8C2F-E1FA-080B-83EF935BACA7}"/>
          </ac:cxnSpMkLst>
        </pc:cxnChg>
      </pc:sldChg>
      <pc:sldChg chg="addSp delSp modSp mod">
        <pc:chgData name="Léonard Lemoosy" userId="a1511f7a6652a476" providerId="LiveId" clId="{1739BE6A-3262-43C8-A9A1-BE91F8C3FDB8}" dt="2023-12-13T15:47:28.319" v="6175" actId="20577"/>
        <pc:sldMkLst>
          <pc:docMk/>
          <pc:sldMk cId="209837057" sldId="325"/>
        </pc:sldMkLst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9:48:40.265" v="4141" actId="207"/>
          <ac:spMkLst>
            <pc:docMk/>
            <pc:sldMk cId="209837057" sldId="325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1T00:53:19.577" v="72" actId="207"/>
          <ac:spMkLst>
            <pc:docMk/>
            <pc:sldMk cId="209837057" sldId="325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1T00:55:37.540" v="116" actId="115"/>
          <ac:spMkLst>
            <pc:docMk/>
            <pc:sldMk cId="209837057" sldId="325"/>
            <ac:spMk id="100" creationId="{78CBA9E3-A5DB-4997-0F12-4EFB66085DF7}"/>
          </ac:spMkLst>
        </pc:spChg>
        <pc:spChg chg="add del">
          <ac:chgData name="Léonard Lemoosy" userId="a1511f7a6652a476" providerId="LiveId" clId="{1739BE6A-3262-43C8-A9A1-BE91F8C3FDB8}" dt="2023-12-11T00:53:23.958" v="75" actId="478"/>
          <ac:spMkLst>
            <pc:docMk/>
            <pc:sldMk cId="209837057" sldId="325"/>
            <ac:spMk id="101" creationId="{3E9A3393-54BC-D98E-D54B-30B28E7E6F07}"/>
          </ac:spMkLst>
        </pc:spChg>
        <pc:spChg chg="add mod">
          <ac:chgData name="Léonard Lemoosy" userId="a1511f7a6652a476" providerId="LiveId" clId="{1739BE6A-3262-43C8-A9A1-BE91F8C3FDB8}" dt="2023-12-13T15:47:28.319" v="6175" actId="20577"/>
          <ac:spMkLst>
            <pc:docMk/>
            <pc:sldMk cId="209837057" sldId="325"/>
            <ac:spMk id="101" creationId="{9425C6B7-BAC1-24AA-F810-8795FA86E7D1}"/>
          </ac:spMkLst>
        </pc:spChg>
        <pc:spChg chg="del">
          <ac:chgData name="Léonard Lemoosy" userId="a1511f7a6652a476" providerId="LiveId" clId="{1739BE6A-3262-43C8-A9A1-BE91F8C3FDB8}" dt="2023-12-11T00:53:22.924" v="74" actId="478"/>
          <ac:spMkLst>
            <pc:docMk/>
            <pc:sldMk cId="209837057" sldId="325"/>
            <ac:spMk id="103" creationId="{4E8D4B33-E1AA-BFE3-4E53-F4B5B975167C}"/>
          </ac:spMkLst>
        </pc:spChg>
        <pc:spChg chg="del">
          <ac:chgData name="Léonard Lemoosy" userId="a1511f7a6652a476" providerId="LiveId" clId="{1739BE6A-3262-43C8-A9A1-BE91F8C3FDB8}" dt="2023-12-11T00:53:21.863" v="73" actId="478"/>
          <ac:spMkLst>
            <pc:docMk/>
            <pc:sldMk cId="209837057" sldId="325"/>
            <ac:spMk id="104" creationId="{9A7E353B-1A0F-1BAF-94E1-D90D0ED42091}"/>
          </ac:spMkLst>
        </pc:spChg>
        <pc:spChg chg="del">
          <ac:chgData name="Léonard Lemoosy" userId="a1511f7a6652a476" providerId="LiveId" clId="{1739BE6A-3262-43C8-A9A1-BE91F8C3FDB8}" dt="2023-12-11T00:53:27.256" v="79" actId="478"/>
          <ac:spMkLst>
            <pc:docMk/>
            <pc:sldMk cId="209837057" sldId="325"/>
            <ac:spMk id="105" creationId="{6FC5C379-D50E-D562-102B-B4889186481C}"/>
          </ac:spMkLst>
        </pc:spChg>
        <pc:spChg chg="del">
          <ac:chgData name="Léonard Lemoosy" userId="a1511f7a6652a476" providerId="LiveId" clId="{1739BE6A-3262-43C8-A9A1-BE91F8C3FDB8}" dt="2023-12-11T00:53:26.663" v="78" actId="478"/>
          <ac:spMkLst>
            <pc:docMk/>
            <pc:sldMk cId="209837057" sldId="325"/>
            <ac:spMk id="106" creationId="{702E4B97-65D6-EA2D-DA23-386C6E504BB2}"/>
          </ac:spMkLst>
        </pc:spChg>
        <pc:spChg chg="del">
          <ac:chgData name="Léonard Lemoosy" userId="a1511f7a6652a476" providerId="LiveId" clId="{1739BE6A-3262-43C8-A9A1-BE91F8C3FDB8}" dt="2023-12-11T00:53:24.942" v="76" actId="478"/>
          <ac:spMkLst>
            <pc:docMk/>
            <pc:sldMk cId="209837057" sldId="325"/>
            <ac:spMk id="107" creationId="{1B3A9DF6-3CA9-771A-0A31-0445984360D4}"/>
          </ac:spMkLst>
        </pc:spChg>
        <pc:spChg chg="del">
          <ac:chgData name="Léonard Lemoosy" userId="a1511f7a6652a476" providerId="LiveId" clId="{1739BE6A-3262-43C8-A9A1-BE91F8C3FDB8}" dt="2023-12-11T00:53:25.770" v="77" actId="478"/>
          <ac:spMkLst>
            <pc:docMk/>
            <pc:sldMk cId="209837057" sldId="325"/>
            <ac:spMk id="108" creationId="{FBBFF725-ECD5-8677-E8D1-56420F17D03C}"/>
          </ac:spMkLst>
        </pc:spChg>
        <pc:spChg chg="del">
          <ac:chgData name="Léonard Lemoosy" userId="a1511f7a6652a476" providerId="LiveId" clId="{1739BE6A-3262-43C8-A9A1-BE91F8C3FDB8}" dt="2023-12-11T00:53:28.036" v="80" actId="478"/>
          <ac:spMkLst>
            <pc:docMk/>
            <pc:sldMk cId="209837057" sldId="325"/>
            <ac:spMk id="109" creationId="{2E4AF929-C125-CB78-A536-44D3424BD759}"/>
          </ac:spMkLst>
        </pc:spChg>
        <pc:spChg chg="del">
          <ac:chgData name="Léonard Lemoosy" userId="a1511f7a6652a476" providerId="LiveId" clId="{1739BE6A-3262-43C8-A9A1-BE91F8C3FDB8}" dt="2023-12-11T00:53:29.330" v="81" actId="478"/>
          <ac:spMkLst>
            <pc:docMk/>
            <pc:sldMk cId="209837057" sldId="325"/>
            <ac:spMk id="110" creationId="{5213F4AC-5FC3-82D4-85A2-961AFA525F05}"/>
          </ac:spMkLst>
        </pc:spChg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3771187432" sldId="331"/>
        </pc:sldMkLst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2811898608" sldId="332"/>
        </pc:sldMkLst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1088066824" sldId="334"/>
        </pc:sldMkLst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3114039614" sldId="336"/>
        </pc:sldMkLst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1015680952" sldId="337"/>
        </pc:sldMkLst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208906864" sldId="339"/>
        </pc:sldMkLst>
      </pc:sldChg>
      <pc:sldChg chg="del">
        <pc:chgData name="Léonard Lemoosy" userId="a1511f7a6652a476" providerId="LiveId" clId="{1739BE6A-3262-43C8-A9A1-BE91F8C3FDB8}" dt="2023-12-12T15:20:23.427" v="1391" actId="47"/>
        <pc:sldMkLst>
          <pc:docMk/>
          <pc:sldMk cId="3310513420" sldId="341"/>
        </pc:sldMkLst>
      </pc:sldChg>
      <pc:sldChg chg="addSp delSp modSp mod">
        <pc:chgData name="Léonard Lemoosy" userId="a1511f7a6652a476" providerId="LiveId" clId="{1739BE6A-3262-43C8-A9A1-BE91F8C3FDB8}" dt="2023-12-13T15:47:21.221" v="6173" actId="20577"/>
        <pc:sldMkLst>
          <pc:docMk/>
          <pc:sldMk cId="627104173" sldId="344"/>
        </pc:sldMkLst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1T00:51:00.126" v="52" actId="207"/>
          <ac:spMkLst>
            <pc:docMk/>
            <pc:sldMk cId="627104173" sldId="344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9:16.494" v="4152" actId="207"/>
          <ac:spMkLst>
            <pc:docMk/>
            <pc:sldMk cId="627104173" sldId="344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76" creationId="{1AB5E28F-7BE3-A60C-51A5-241850D80219}"/>
          </ac:spMkLst>
        </pc:spChg>
        <pc:spChg chg="add del mod">
          <ac:chgData name="Léonard Lemoosy" userId="a1511f7a6652a476" providerId="LiveId" clId="{1739BE6A-3262-43C8-A9A1-BE91F8C3FDB8}" dt="2023-12-11T00:51:00.126" v="52" actId="207"/>
          <ac:spMkLst>
            <pc:docMk/>
            <pc:sldMk cId="627104173" sldId="344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1T00:56:57.084" v="137" actId="207"/>
          <ac:spMkLst>
            <pc:docMk/>
            <pc:sldMk cId="627104173" sldId="344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1T00:54:16.805" v="88" actId="115"/>
          <ac:spMkLst>
            <pc:docMk/>
            <pc:sldMk cId="627104173" sldId="344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1T00:57:00.147" v="140" actId="478"/>
          <ac:spMkLst>
            <pc:docMk/>
            <pc:sldMk cId="627104173" sldId="344"/>
            <ac:spMk id="101" creationId="{3E9A3393-54BC-D98E-D54B-30B28E7E6F07}"/>
          </ac:spMkLst>
        </pc:spChg>
        <pc:spChg chg="add mod">
          <ac:chgData name="Léonard Lemoosy" userId="a1511f7a6652a476" providerId="LiveId" clId="{1739BE6A-3262-43C8-A9A1-BE91F8C3FDB8}" dt="2023-12-13T15:47:21.221" v="6173" actId="20577"/>
          <ac:spMkLst>
            <pc:docMk/>
            <pc:sldMk cId="627104173" sldId="344"/>
            <ac:spMk id="101" creationId="{EAC9FA69-EC42-8695-EA3E-9E49112F80B3}"/>
          </ac:spMkLst>
        </pc:spChg>
        <pc:spChg chg="del">
          <ac:chgData name="Léonard Lemoosy" userId="a1511f7a6652a476" providerId="LiveId" clId="{1739BE6A-3262-43C8-A9A1-BE91F8C3FDB8}" dt="2023-12-11T00:56:59.299" v="139" actId="478"/>
          <ac:spMkLst>
            <pc:docMk/>
            <pc:sldMk cId="627104173" sldId="344"/>
            <ac:spMk id="103" creationId="{4E8D4B33-E1AA-BFE3-4E53-F4B5B975167C}"/>
          </ac:spMkLst>
        </pc:spChg>
        <pc:spChg chg="del">
          <ac:chgData name="Léonard Lemoosy" userId="a1511f7a6652a476" providerId="LiveId" clId="{1739BE6A-3262-43C8-A9A1-BE91F8C3FDB8}" dt="2023-12-11T00:56:58.666" v="138" actId="478"/>
          <ac:spMkLst>
            <pc:docMk/>
            <pc:sldMk cId="627104173" sldId="344"/>
            <ac:spMk id="104" creationId="{9A7E353B-1A0F-1BAF-94E1-D90D0ED42091}"/>
          </ac:spMkLst>
        </pc:spChg>
        <pc:spChg chg="del">
          <ac:chgData name="Léonard Lemoosy" userId="a1511f7a6652a476" providerId="LiveId" clId="{1739BE6A-3262-43C8-A9A1-BE91F8C3FDB8}" dt="2023-12-11T00:57:02.602" v="144" actId="478"/>
          <ac:spMkLst>
            <pc:docMk/>
            <pc:sldMk cId="627104173" sldId="344"/>
            <ac:spMk id="105" creationId="{6FC5C379-D50E-D562-102B-B4889186481C}"/>
          </ac:spMkLst>
        </pc:spChg>
        <pc:spChg chg="del">
          <ac:chgData name="Léonard Lemoosy" userId="a1511f7a6652a476" providerId="LiveId" clId="{1739BE6A-3262-43C8-A9A1-BE91F8C3FDB8}" dt="2023-12-11T00:57:01.923" v="143" actId="478"/>
          <ac:spMkLst>
            <pc:docMk/>
            <pc:sldMk cId="627104173" sldId="344"/>
            <ac:spMk id="106" creationId="{702E4B97-65D6-EA2D-DA23-386C6E504BB2}"/>
          </ac:spMkLst>
        </pc:spChg>
        <pc:spChg chg="del">
          <ac:chgData name="Léonard Lemoosy" userId="a1511f7a6652a476" providerId="LiveId" clId="{1739BE6A-3262-43C8-A9A1-BE91F8C3FDB8}" dt="2023-12-11T00:57:00.891" v="141" actId="478"/>
          <ac:spMkLst>
            <pc:docMk/>
            <pc:sldMk cId="627104173" sldId="344"/>
            <ac:spMk id="107" creationId="{1B3A9DF6-3CA9-771A-0A31-0445984360D4}"/>
          </ac:spMkLst>
        </pc:spChg>
        <pc:spChg chg="del">
          <ac:chgData name="Léonard Lemoosy" userId="a1511f7a6652a476" providerId="LiveId" clId="{1739BE6A-3262-43C8-A9A1-BE91F8C3FDB8}" dt="2023-12-11T00:57:01.318" v="142" actId="478"/>
          <ac:spMkLst>
            <pc:docMk/>
            <pc:sldMk cId="627104173" sldId="344"/>
            <ac:spMk id="108" creationId="{FBBFF725-ECD5-8677-E8D1-56420F17D03C}"/>
          </ac:spMkLst>
        </pc:spChg>
        <pc:spChg chg="del">
          <ac:chgData name="Léonard Lemoosy" userId="a1511f7a6652a476" providerId="LiveId" clId="{1739BE6A-3262-43C8-A9A1-BE91F8C3FDB8}" dt="2023-12-11T00:57:03.681" v="145" actId="478"/>
          <ac:spMkLst>
            <pc:docMk/>
            <pc:sldMk cId="627104173" sldId="344"/>
            <ac:spMk id="109" creationId="{2E4AF929-C125-CB78-A536-44D3424BD759}"/>
          </ac:spMkLst>
        </pc:spChg>
        <pc:spChg chg="del">
          <ac:chgData name="Léonard Lemoosy" userId="a1511f7a6652a476" providerId="LiveId" clId="{1739BE6A-3262-43C8-A9A1-BE91F8C3FDB8}" dt="2023-12-11T00:57:04.470" v="146" actId="478"/>
          <ac:spMkLst>
            <pc:docMk/>
            <pc:sldMk cId="627104173" sldId="344"/>
            <ac:spMk id="110" creationId="{5213F4AC-5FC3-82D4-85A2-961AFA525F05}"/>
          </ac:spMkLst>
        </pc:spChg>
        <pc:picChg chg="add mod">
          <ac:chgData name="Léonard Lemoosy" userId="a1511f7a6652a476" providerId="LiveId" clId="{1739BE6A-3262-43C8-A9A1-BE91F8C3FDB8}" dt="2023-12-11T00:51:14.241" v="59" actId="1076"/>
          <ac:picMkLst>
            <pc:docMk/>
            <pc:sldMk cId="627104173" sldId="344"/>
            <ac:picMk id="113" creationId="{E3A84E0F-CA6C-604C-1584-BA7AA59EE52D}"/>
          </ac:picMkLst>
        </pc:picChg>
        <pc:picChg chg="add mod">
          <ac:chgData name="Léonard Lemoosy" userId="a1511f7a6652a476" providerId="LiveId" clId="{1739BE6A-3262-43C8-A9A1-BE91F8C3FDB8}" dt="2023-12-11T00:51:20.275" v="61" actId="1076"/>
          <ac:picMkLst>
            <pc:docMk/>
            <pc:sldMk cId="627104173" sldId="344"/>
            <ac:picMk id="114" creationId="{BA209612-779C-AF42-5F66-A6F367AEC5F0}"/>
          </ac:picMkLst>
        </pc:picChg>
        <pc:cxnChg chg="mod">
          <ac:chgData name="Léonard Lemoosy" userId="a1511f7a6652a476" providerId="LiveId" clId="{1739BE6A-3262-43C8-A9A1-BE91F8C3FDB8}" dt="2023-12-11T00:53:54.179" v="82" actId="208"/>
          <ac:cxnSpMkLst>
            <pc:docMk/>
            <pc:sldMk cId="627104173" sldId="344"/>
            <ac:cxnSpMk id="102" creationId="{3D9F32F6-98E0-CE7C-C4B8-E980C1817889}"/>
          </ac:cxnSpMkLst>
        </pc:cxnChg>
        <pc:cxnChg chg="mod">
          <ac:chgData name="Léonard Lemoosy" userId="a1511f7a6652a476" providerId="LiveId" clId="{1739BE6A-3262-43C8-A9A1-BE91F8C3FDB8}" dt="2023-12-11T00:53:54.179" v="82" actId="208"/>
          <ac:cxnSpMkLst>
            <pc:docMk/>
            <pc:sldMk cId="627104173" sldId="344"/>
            <ac:cxnSpMk id="111" creationId="{6746B643-14A3-81BA-CF49-6E76EE9F5B86}"/>
          </ac:cxnSpMkLst>
        </pc:cxnChg>
      </pc:sldChg>
      <pc:sldChg chg="modSp mod">
        <pc:chgData name="Léonard Lemoosy" userId="a1511f7a6652a476" providerId="LiveId" clId="{1739BE6A-3262-43C8-A9A1-BE91F8C3FDB8}" dt="2023-12-12T19:47:50.160" v="4129" actId="207"/>
        <pc:sldMkLst>
          <pc:docMk/>
          <pc:sldMk cId="1385900445" sldId="345"/>
        </pc:sldMkLst>
        <pc:spChg chg="mod">
          <ac:chgData name="Léonard Lemoosy" userId="a1511f7a6652a476" providerId="LiveId" clId="{1739BE6A-3262-43C8-A9A1-BE91F8C3FDB8}" dt="2023-12-11T01:07:09.085" v="326" actId="20577"/>
          <ac:spMkLst>
            <pc:docMk/>
            <pc:sldMk cId="1385900445" sldId="345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4:33:48.993" v="397" actId="207"/>
          <ac:spMkLst>
            <pc:docMk/>
            <pc:sldMk cId="1385900445" sldId="345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7:50.160" v="4129" actId="207"/>
          <ac:spMkLst>
            <pc:docMk/>
            <pc:sldMk cId="1385900445" sldId="345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2T14:33:48.993" v="397" actId="207"/>
          <ac:spMkLst>
            <pc:docMk/>
            <pc:sldMk cId="1385900445" sldId="345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4:33:45.156" v="396" actId="207"/>
          <ac:spMkLst>
            <pc:docMk/>
            <pc:sldMk cId="1385900445" sldId="345"/>
            <ac:spMk id="86" creationId="{8EEFE7CE-7654-203C-D881-E8029E1E0723}"/>
          </ac:spMkLst>
        </pc:spChg>
      </pc:sldChg>
      <pc:sldChg chg="del">
        <pc:chgData name="Léonard Lemoosy" userId="a1511f7a6652a476" providerId="LiveId" clId="{1739BE6A-3262-43C8-A9A1-BE91F8C3FDB8}" dt="2023-12-12T14:45:01.426" v="738" actId="47"/>
        <pc:sldMkLst>
          <pc:docMk/>
          <pc:sldMk cId="1526103076" sldId="346"/>
        </pc:sldMkLst>
      </pc:sldChg>
      <pc:sldChg chg="delSp modSp mod">
        <pc:chgData name="Léonard Lemoosy" userId="a1511f7a6652a476" providerId="LiveId" clId="{1739BE6A-3262-43C8-A9A1-BE91F8C3FDB8}" dt="2023-12-13T15:43:44.272" v="6171" actId="20577"/>
        <pc:sldMkLst>
          <pc:docMk/>
          <pc:sldMk cId="2101371210" sldId="347"/>
        </pc:sldMkLst>
        <pc:spChg chg="mod">
          <ac:chgData name="Léonard Lemoosy" userId="a1511f7a6652a476" providerId="LiveId" clId="{1739BE6A-3262-43C8-A9A1-BE91F8C3FDB8}" dt="2023-12-12T14:35:38.768" v="404"/>
          <ac:spMkLst>
            <pc:docMk/>
            <pc:sldMk cId="2101371210" sldId="347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2T14:34:48.217" v="401" actId="207"/>
          <ac:spMkLst>
            <pc:docMk/>
            <pc:sldMk cId="2101371210" sldId="347"/>
            <ac:spMk id="40" creationId="{9F24B191-9227-6D26-CD09-7613718E01A7}"/>
          </ac:spMkLst>
        </pc:spChg>
        <pc:spChg chg="mod">
          <ac:chgData name="Léonard Lemoosy" userId="a1511f7a6652a476" providerId="LiveId" clId="{1739BE6A-3262-43C8-A9A1-BE91F8C3FDB8}" dt="2023-12-12T14:34:48.217" v="401" actId="207"/>
          <ac:spMkLst>
            <pc:docMk/>
            <pc:sldMk cId="2101371210" sldId="347"/>
            <ac:spMk id="41" creationId="{200A1679-7608-7274-9F0E-A81A66776FDC}"/>
          </ac:spMkLst>
        </pc:spChg>
        <pc:spChg chg="mod">
          <ac:chgData name="Léonard Lemoosy" userId="a1511f7a6652a476" providerId="LiveId" clId="{1739BE6A-3262-43C8-A9A1-BE91F8C3FDB8}" dt="2023-12-12T14:34:48.217" v="401" actId="207"/>
          <ac:spMkLst>
            <pc:docMk/>
            <pc:sldMk cId="2101371210" sldId="347"/>
            <ac:spMk id="42" creationId="{3C0660DC-3F34-AD73-FCFB-92ABB17B7EE7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4:34:48.217" v="401" actId="207"/>
          <ac:spMkLst>
            <pc:docMk/>
            <pc:sldMk cId="2101371210" sldId="347"/>
            <ac:spMk id="54" creationId="{6263A5DC-31FE-1E4C-41B0-BEFC07402F84}"/>
          </ac:spMkLst>
        </pc:spChg>
        <pc:spChg chg="mod">
          <ac:chgData name="Léonard Lemoosy" userId="a1511f7a6652a476" providerId="LiveId" clId="{1739BE6A-3262-43C8-A9A1-BE91F8C3FDB8}" dt="2023-12-12T14:34:48.217" v="401" actId="207"/>
          <ac:spMkLst>
            <pc:docMk/>
            <pc:sldMk cId="2101371210" sldId="347"/>
            <ac:spMk id="55" creationId="{F8B82450-9EE1-426C-75FC-1ADC85C3B75E}"/>
          </ac:spMkLst>
        </pc:spChg>
        <pc:spChg chg="mod">
          <ac:chgData name="Léonard Lemoosy" userId="a1511f7a6652a476" providerId="LiveId" clId="{1739BE6A-3262-43C8-A9A1-BE91F8C3FDB8}" dt="2023-12-12T14:34:48.217" v="401" actId="207"/>
          <ac:spMkLst>
            <pc:docMk/>
            <pc:sldMk cId="2101371210" sldId="347"/>
            <ac:spMk id="56" creationId="{F0C1A9DA-950F-1952-1EC4-75155E1F0602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4:34:24.472" v="400" actId="207"/>
          <ac:spMkLst>
            <pc:docMk/>
            <pc:sldMk cId="2101371210" sldId="347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7:43.588" v="4127" actId="207"/>
          <ac:spMkLst>
            <pc:docMk/>
            <pc:sldMk cId="2101371210" sldId="347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2T14:34:24.472" v="400" actId="207"/>
          <ac:spMkLst>
            <pc:docMk/>
            <pc:sldMk cId="2101371210" sldId="347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4:34:10.377" v="398" actId="207"/>
          <ac:spMkLst>
            <pc:docMk/>
            <pc:sldMk cId="2101371210" sldId="347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3T15:43:44.272" v="6171" actId="20577"/>
          <ac:spMkLst>
            <pc:docMk/>
            <pc:sldMk cId="2101371210" sldId="347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1" creationId="{3E9A3393-54BC-D98E-D54B-30B28E7E6F07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3" creationId="{4E8D4B33-E1AA-BFE3-4E53-F4B5B975167C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4" creationId="{9A7E353B-1A0F-1BAF-94E1-D90D0ED42091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5" creationId="{6FC5C379-D50E-D562-102B-B4889186481C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6" creationId="{702E4B97-65D6-EA2D-DA23-386C6E504BB2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7" creationId="{1B3A9DF6-3CA9-771A-0A31-0445984360D4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8" creationId="{FBBFF725-ECD5-8677-E8D1-56420F17D03C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09" creationId="{2E4AF929-C125-CB78-A536-44D3424BD759}"/>
          </ac:spMkLst>
        </pc:spChg>
        <pc:spChg chg="del">
          <ac:chgData name="Léonard Lemoosy" userId="a1511f7a6652a476" providerId="LiveId" clId="{1739BE6A-3262-43C8-A9A1-BE91F8C3FDB8}" dt="2023-12-12T14:34:19.321" v="399" actId="478"/>
          <ac:spMkLst>
            <pc:docMk/>
            <pc:sldMk cId="2101371210" sldId="347"/>
            <ac:spMk id="110" creationId="{5213F4AC-5FC3-82D4-85A2-961AFA525F05}"/>
          </ac:spMkLst>
        </pc:spChg>
      </pc:sldChg>
      <pc:sldChg chg="delSp modSp mod">
        <pc:chgData name="Léonard Lemoosy" userId="a1511f7a6652a476" providerId="LiveId" clId="{1739BE6A-3262-43C8-A9A1-BE91F8C3FDB8}" dt="2023-12-13T14:48:20.110" v="6137" actId="20577"/>
        <pc:sldMkLst>
          <pc:docMk/>
          <pc:sldMk cId="2781183921" sldId="348"/>
        </pc:sldMkLst>
        <pc:spChg chg="mod">
          <ac:chgData name="Léonard Lemoosy" userId="a1511f7a6652a476" providerId="LiveId" clId="{1739BE6A-3262-43C8-A9A1-BE91F8C3FDB8}" dt="2023-12-12T14:47:37.726" v="839"/>
          <ac:spMkLst>
            <pc:docMk/>
            <pc:sldMk cId="2781183921" sldId="348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2T14:45:45.671" v="751" actId="207"/>
          <ac:spMkLst>
            <pc:docMk/>
            <pc:sldMk cId="2781183921" sldId="348"/>
            <ac:spMk id="40" creationId="{9F24B191-9227-6D26-CD09-7613718E01A7}"/>
          </ac:spMkLst>
        </pc:spChg>
        <pc:spChg chg="mod">
          <ac:chgData name="Léonard Lemoosy" userId="a1511f7a6652a476" providerId="LiveId" clId="{1739BE6A-3262-43C8-A9A1-BE91F8C3FDB8}" dt="2023-12-12T14:45:45.671" v="751" actId="207"/>
          <ac:spMkLst>
            <pc:docMk/>
            <pc:sldMk cId="2781183921" sldId="348"/>
            <ac:spMk id="41" creationId="{200A1679-7608-7274-9F0E-A81A66776FDC}"/>
          </ac:spMkLst>
        </pc:spChg>
        <pc:spChg chg="mod">
          <ac:chgData name="Léonard Lemoosy" userId="a1511f7a6652a476" providerId="LiveId" clId="{1739BE6A-3262-43C8-A9A1-BE91F8C3FDB8}" dt="2023-12-12T14:45:45.671" v="751" actId="207"/>
          <ac:spMkLst>
            <pc:docMk/>
            <pc:sldMk cId="2781183921" sldId="348"/>
            <ac:spMk id="42" creationId="{3C0660DC-3F34-AD73-FCFB-92ABB17B7EE7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4:45:45.671" v="751" actId="207"/>
          <ac:spMkLst>
            <pc:docMk/>
            <pc:sldMk cId="2781183921" sldId="348"/>
            <ac:spMk id="54" creationId="{6263A5DC-31FE-1E4C-41B0-BEFC07402F84}"/>
          </ac:spMkLst>
        </pc:spChg>
        <pc:spChg chg="mod">
          <ac:chgData name="Léonard Lemoosy" userId="a1511f7a6652a476" providerId="LiveId" clId="{1739BE6A-3262-43C8-A9A1-BE91F8C3FDB8}" dt="2023-12-12T14:45:45.671" v="751" actId="207"/>
          <ac:spMkLst>
            <pc:docMk/>
            <pc:sldMk cId="2781183921" sldId="348"/>
            <ac:spMk id="55" creationId="{F8B82450-9EE1-426C-75FC-1ADC85C3B75E}"/>
          </ac:spMkLst>
        </pc:spChg>
        <pc:spChg chg="mod">
          <ac:chgData name="Léonard Lemoosy" userId="a1511f7a6652a476" providerId="LiveId" clId="{1739BE6A-3262-43C8-A9A1-BE91F8C3FDB8}" dt="2023-12-12T14:45:45.671" v="751" actId="207"/>
          <ac:spMkLst>
            <pc:docMk/>
            <pc:sldMk cId="2781183921" sldId="348"/>
            <ac:spMk id="56" creationId="{F0C1A9DA-950F-1952-1EC4-75155E1F0602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4:45:29.533" v="749" actId="207"/>
          <ac:spMkLst>
            <pc:docMk/>
            <pc:sldMk cId="2781183921" sldId="348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7:33.700" v="4124" actId="207"/>
          <ac:spMkLst>
            <pc:docMk/>
            <pc:sldMk cId="2781183921" sldId="348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2T14:45:29.533" v="749" actId="207"/>
          <ac:spMkLst>
            <pc:docMk/>
            <pc:sldMk cId="2781183921" sldId="348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4:45:17.741" v="739" actId="207"/>
          <ac:spMkLst>
            <pc:docMk/>
            <pc:sldMk cId="2781183921" sldId="348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3T14:48:20.110" v="6137" actId="20577"/>
          <ac:spMkLst>
            <pc:docMk/>
            <pc:sldMk cId="2781183921" sldId="348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2T14:45:19.223" v="740" actId="478"/>
          <ac:spMkLst>
            <pc:docMk/>
            <pc:sldMk cId="2781183921" sldId="348"/>
            <ac:spMk id="101" creationId="{3E9A3393-54BC-D98E-D54B-30B28E7E6F07}"/>
          </ac:spMkLst>
        </pc:spChg>
        <pc:spChg chg="del">
          <ac:chgData name="Léonard Lemoosy" userId="a1511f7a6652a476" providerId="LiveId" clId="{1739BE6A-3262-43C8-A9A1-BE91F8C3FDB8}" dt="2023-12-12T14:45:20.130" v="741" actId="478"/>
          <ac:spMkLst>
            <pc:docMk/>
            <pc:sldMk cId="2781183921" sldId="348"/>
            <ac:spMk id="103" creationId="{4E8D4B33-E1AA-BFE3-4E53-F4B5B975167C}"/>
          </ac:spMkLst>
        </pc:spChg>
        <pc:spChg chg="del">
          <ac:chgData name="Léonard Lemoosy" userId="a1511f7a6652a476" providerId="LiveId" clId="{1739BE6A-3262-43C8-A9A1-BE91F8C3FDB8}" dt="2023-12-12T14:45:20.980" v="742" actId="478"/>
          <ac:spMkLst>
            <pc:docMk/>
            <pc:sldMk cId="2781183921" sldId="348"/>
            <ac:spMk id="104" creationId="{9A7E353B-1A0F-1BAF-94E1-D90D0ED42091}"/>
          </ac:spMkLst>
        </pc:spChg>
        <pc:spChg chg="del">
          <ac:chgData name="Léonard Lemoosy" userId="a1511f7a6652a476" providerId="LiveId" clId="{1739BE6A-3262-43C8-A9A1-BE91F8C3FDB8}" dt="2023-12-12T14:45:26.127" v="748" actId="478"/>
          <ac:spMkLst>
            <pc:docMk/>
            <pc:sldMk cId="2781183921" sldId="348"/>
            <ac:spMk id="105" creationId="{6FC5C379-D50E-D562-102B-B4889186481C}"/>
          </ac:spMkLst>
        </pc:spChg>
        <pc:spChg chg="del">
          <ac:chgData name="Léonard Lemoosy" userId="a1511f7a6652a476" providerId="LiveId" clId="{1739BE6A-3262-43C8-A9A1-BE91F8C3FDB8}" dt="2023-12-12T14:45:23.219" v="745" actId="478"/>
          <ac:spMkLst>
            <pc:docMk/>
            <pc:sldMk cId="2781183921" sldId="348"/>
            <ac:spMk id="106" creationId="{702E4B97-65D6-EA2D-DA23-386C6E504BB2}"/>
          </ac:spMkLst>
        </pc:spChg>
        <pc:spChg chg="del">
          <ac:chgData name="Léonard Lemoosy" userId="a1511f7a6652a476" providerId="LiveId" clId="{1739BE6A-3262-43C8-A9A1-BE91F8C3FDB8}" dt="2023-12-12T14:45:21.917" v="743" actId="478"/>
          <ac:spMkLst>
            <pc:docMk/>
            <pc:sldMk cId="2781183921" sldId="348"/>
            <ac:spMk id="107" creationId="{1B3A9DF6-3CA9-771A-0A31-0445984360D4}"/>
          </ac:spMkLst>
        </pc:spChg>
        <pc:spChg chg="del">
          <ac:chgData name="Léonard Lemoosy" userId="a1511f7a6652a476" providerId="LiveId" clId="{1739BE6A-3262-43C8-A9A1-BE91F8C3FDB8}" dt="2023-12-12T14:45:22.559" v="744" actId="478"/>
          <ac:spMkLst>
            <pc:docMk/>
            <pc:sldMk cId="2781183921" sldId="348"/>
            <ac:spMk id="108" creationId="{FBBFF725-ECD5-8677-E8D1-56420F17D03C}"/>
          </ac:spMkLst>
        </pc:spChg>
        <pc:spChg chg="del">
          <ac:chgData name="Léonard Lemoosy" userId="a1511f7a6652a476" providerId="LiveId" clId="{1739BE6A-3262-43C8-A9A1-BE91F8C3FDB8}" dt="2023-12-12T14:45:24.143" v="746" actId="478"/>
          <ac:spMkLst>
            <pc:docMk/>
            <pc:sldMk cId="2781183921" sldId="348"/>
            <ac:spMk id="109" creationId="{2E4AF929-C125-CB78-A536-44D3424BD759}"/>
          </ac:spMkLst>
        </pc:spChg>
        <pc:spChg chg="del">
          <ac:chgData name="Léonard Lemoosy" userId="a1511f7a6652a476" providerId="LiveId" clId="{1739BE6A-3262-43C8-A9A1-BE91F8C3FDB8}" dt="2023-12-12T14:45:24.791" v="747" actId="478"/>
          <ac:spMkLst>
            <pc:docMk/>
            <pc:sldMk cId="2781183921" sldId="348"/>
            <ac:spMk id="110" creationId="{5213F4AC-5FC3-82D4-85A2-961AFA525F05}"/>
          </ac:spMkLst>
        </pc:spChg>
      </pc:sldChg>
      <pc:sldChg chg="addSp delSp modSp mod">
        <pc:chgData name="Léonard Lemoosy" userId="a1511f7a6652a476" providerId="LiveId" clId="{1739BE6A-3262-43C8-A9A1-BE91F8C3FDB8}" dt="2023-12-13T14:48:03.137" v="6128" actId="20577"/>
        <pc:sldMkLst>
          <pc:docMk/>
          <pc:sldMk cId="2175438840" sldId="349"/>
        </pc:sldMkLst>
        <pc:spChg chg="mod">
          <ac:chgData name="Léonard Lemoosy" userId="a1511f7a6652a476" providerId="LiveId" clId="{1739BE6A-3262-43C8-A9A1-BE91F8C3FDB8}" dt="2023-12-12T15:09:39.397" v="1138"/>
          <ac:spMkLst>
            <pc:docMk/>
            <pc:sldMk cId="2175438840" sldId="349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5:11:08.880" v="1173" actId="207"/>
          <ac:spMkLst>
            <pc:docMk/>
            <pc:sldMk cId="2175438840" sldId="349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2T15:11:08.880" v="1173" actId="207"/>
          <ac:spMkLst>
            <pc:docMk/>
            <pc:sldMk cId="2175438840" sldId="349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2T15:11:08.880" v="1173" actId="207"/>
          <ac:spMkLst>
            <pc:docMk/>
            <pc:sldMk cId="2175438840" sldId="349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2T15:11:38.319" v="1187" actId="404"/>
          <ac:spMkLst>
            <pc:docMk/>
            <pc:sldMk cId="2175438840" sldId="349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5:11:49.460" v="1195" actId="20577"/>
          <ac:spMkLst>
            <pc:docMk/>
            <pc:sldMk cId="2175438840" sldId="349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5:10:50.650" v="1172" actId="207"/>
          <ac:spMkLst>
            <pc:docMk/>
            <pc:sldMk cId="2175438840" sldId="349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7:20.208" v="4120" actId="20577"/>
          <ac:spMkLst>
            <pc:docMk/>
            <pc:sldMk cId="2175438840" sldId="349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5:11:08.880" v="1173" actId="207"/>
          <ac:spMkLst>
            <pc:docMk/>
            <pc:sldMk cId="2175438840" sldId="349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2T15:10:50.650" v="1172" actId="207"/>
          <ac:spMkLst>
            <pc:docMk/>
            <pc:sldMk cId="2175438840" sldId="349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5:11:08.880" v="1173" actId="207"/>
          <ac:spMkLst>
            <pc:docMk/>
            <pc:sldMk cId="2175438840" sldId="349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5:11:08.880" v="1173" actId="207"/>
          <ac:spMkLst>
            <pc:docMk/>
            <pc:sldMk cId="2175438840" sldId="349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3T14:48:03.137" v="6128" actId="20577"/>
          <ac:spMkLst>
            <pc:docMk/>
            <pc:sldMk cId="2175438840" sldId="349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2T15:11:12.363" v="1176" actId="478"/>
          <ac:spMkLst>
            <pc:docMk/>
            <pc:sldMk cId="2175438840" sldId="349"/>
            <ac:spMk id="101" creationId="{3E9A3393-54BC-D98E-D54B-30B28E7E6F07}"/>
          </ac:spMkLst>
        </pc:spChg>
        <pc:spChg chg="mod">
          <ac:chgData name="Léonard Lemoosy" userId="a1511f7a6652a476" providerId="LiveId" clId="{1739BE6A-3262-43C8-A9A1-BE91F8C3FDB8}" dt="2023-12-12T15:13:27.858" v="1208"/>
          <ac:spMkLst>
            <pc:docMk/>
            <pc:sldMk cId="2175438840" sldId="349"/>
            <ac:spMk id="102" creationId="{F7839DB8-76D9-70F8-9D34-651BA55E0F2E}"/>
          </ac:spMkLst>
        </pc:spChg>
        <pc:spChg chg="del">
          <ac:chgData name="Léonard Lemoosy" userId="a1511f7a6652a476" providerId="LiveId" clId="{1739BE6A-3262-43C8-A9A1-BE91F8C3FDB8}" dt="2023-12-12T15:11:10.622" v="1174" actId="478"/>
          <ac:spMkLst>
            <pc:docMk/>
            <pc:sldMk cId="2175438840" sldId="349"/>
            <ac:spMk id="103" creationId="{4E8D4B33-E1AA-BFE3-4E53-F4B5B975167C}"/>
          </ac:spMkLst>
        </pc:spChg>
        <pc:spChg chg="del">
          <ac:chgData name="Léonard Lemoosy" userId="a1511f7a6652a476" providerId="LiveId" clId="{1739BE6A-3262-43C8-A9A1-BE91F8C3FDB8}" dt="2023-12-12T15:11:11.433" v="1175" actId="478"/>
          <ac:spMkLst>
            <pc:docMk/>
            <pc:sldMk cId="2175438840" sldId="349"/>
            <ac:spMk id="104" creationId="{9A7E353B-1A0F-1BAF-94E1-D90D0ED42091}"/>
          </ac:spMkLst>
        </pc:spChg>
        <pc:spChg chg="del">
          <ac:chgData name="Léonard Lemoosy" userId="a1511f7a6652a476" providerId="LiveId" clId="{1739BE6A-3262-43C8-A9A1-BE91F8C3FDB8}" dt="2023-12-12T15:11:16.151" v="1181" actId="478"/>
          <ac:spMkLst>
            <pc:docMk/>
            <pc:sldMk cId="2175438840" sldId="349"/>
            <ac:spMk id="105" creationId="{6FC5C379-D50E-D562-102B-B4889186481C}"/>
          </ac:spMkLst>
        </pc:spChg>
        <pc:spChg chg="del">
          <ac:chgData name="Léonard Lemoosy" userId="a1511f7a6652a476" providerId="LiveId" clId="{1739BE6A-3262-43C8-A9A1-BE91F8C3FDB8}" dt="2023-12-12T15:11:15.449" v="1180" actId="478"/>
          <ac:spMkLst>
            <pc:docMk/>
            <pc:sldMk cId="2175438840" sldId="349"/>
            <ac:spMk id="106" creationId="{702E4B97-65D6-EA2D-DA23-386C6E504BB2}"/>
          </ac:spMkLst>
        </pc:spChg>
        <pc:spChg chg="del">
          <ac:chgData name="Léonard Lemoosy" userId="a1511f7a6652a476" providerId="LiveId" clId="{1739BE6A-3262-43C8-A9A1-BE91F8C3FDB8}" dt="2023-12-12T15:11:13.112" v="1177" actId="478"/>
          <ac:spMkLst>
            <pc:docMk/>
            <pc:sldMk cId="2175438840" sldId="349"/>
            <ac:spMk id="107" creationId="{1B3A9DF6-3CA9-771A-0A31-0445984360D4}"/>
          </ac:spMkLst>
        </pc:spChg>
        <pc:spChg chg="del">
          <ac:chgData name="Léonard Lemoosy" userId="a1511f7a6652a476" providerId="LiveId" clId="{1739BE6A-3262-43C8-A9A1-BE91F8C3FDB8}" dt="2023-12-12T15:11:13.766" v="1178" actId="478"/>
          <ac:spMkLst>
            <pc:docMk/>
            <pc:sldMk cId="2175438840" sldId="349"/>
            <ac:spMk id="108" creationId="{FBBFF725-ECD5-8677-E8D1-56420F17D03C}"/>
          </ac:spMkLst>
        </pc:spChg>
        <pc:spChg chg="del">
          <ac:chgData name="Léonard Lemoosy" userId="a1511f7a6652a476" providerId="LiveId" clId="{1739BE6A-3262-43C8-A9A1-BE91F8C3FDB8}" dt="2023-12-12T15:11:14.565" v="1179" actId="478"/>
          <ac:spMkLst>
            <pc:docMk/>
            <pc:sldMk cId="2175438840" sldId="349"/>
            <ac:spMk id="109" creationId="{2E4AF929-C125-CB78-A536-44D3424BD759}"/>
          </ac:spMkLst>
        </pc:spChg>
        <pc:spChg chg="del">
          <ac:chgData name="Léonard Lemoosy" userId="a1511f7a6652a476" providerId="LiveId" clId="{1739BE6A-3262-43C8-A9A1-BE91F8C3FDB8}" dt="2023-12-12T15:11:17.121" v="1182" actId="478"/>
          <ac:spMkLst>
            <pc:docMk/>
            <pc:sldMk cId="2175438840" sldId="349"/>
            <ac:spMk id="110" creationId="{5213F4AC-5FC3-82D4-85A2-961AFA525F05}"/>
          </ac:spMkLst>
        </pc:spChg>
        <pc:spChg chg="add mod">
          <ac:chgData name="Léonard Lemoosy" userId="a1511f7a6652a476" providerId="LiveId" clId="{1739BE6A-3262-43C8-A9A1-BE91F8C3FDB8}" dt="2023-12-12T15:13:12.810" v="1203" actId="1076"/>
          <ac:spMkLst>
            <pc:docMk/>
            <pc:sldMk cId="2175438840" sldId="349"/>
            <ac:spMk id="118" creationId="{A7FFBACE-EFBA-588E-FEA7-BC15DD348E90}"/>
          </ac:spMkLst>
        </pc:spChg>
        <pc:spChg chg="add del mod">
          <ac:chgData name="Léonard Lemoosy" userId="a1511f7a6652a476" providerId="LiveId" clId="{1739BE6A-3262-43C8-A9A1-BE91F8C3FDB8}" dt="2023-12-13T14:47:27.013" v="6078" actId="478"/>
          <ac:spMkLst>
            <pc:docMk/>
            <pc:sldMk cId="2175438840" sldId="349"/>
            <ac:spMk id="119" creationId="{23E2B39E-9D3D-A20F-428B-21F060086B69}"/>
          </ac:spMkLst>
        </pc:spChg>
        <pc:spChg chg="add mod">
          <ac:chgData name="Léonard Lemoosy" userId="a1511f7a6652a476" providerId="LiveId" clId="{1739BE6A-3262-43C8-A9A1-BE91F8C3FDB8}" dt="2023-12-12T15:13:32.392" v="1209" actId="1076"/>
          <ac:spMkLst>
            <pc:docMk/>
            <pc:sldMk cId="2175438840" sldId="349"/>
            <ac:spMk id="120" creationId="{4531626D-A12B-6562-44E7-01C9B9B49D4E}"/>
          </ac:spMkLst>
        </pc:spChg>
        <pc:cxnChg chg="del mod ord">
          <ac:chgData name="Léonard Lemoosy" userId="a1511f7a6652a476" providerId="LiveId" clId="{1739BE6A-3262-43C8-A9A1-BE91F8C3FDB8}" dt="2023-12-12T19:47:21.534" v="4121" actId="478"/>
          <ac:cxnSpMkLst>
            <pc:docMk/>
            <pc:sldMk cId="2175438840" sldId="349"/>
            <ac:cxnSpMk id="114" creationId="{CCD75897-13E1-7606-8BD6-5DB8B513C52F}"/>
          </ac:cxnSpMkLst>
        </pc:cxnChg>
        <pc:cxnChg chg="mod ord">
          <ac:chgData name="Léonard Lemoosy" userId="a1511f7a6652a476" providerId="LiveId" clId="{1739BE6A-3262-43C8-A9A1-BE91F8C3FDB8}" dt="2023-12-12T15:18:45.155" v="1352" actId="166"/>
          <ac:cxnSpMkLst>
            <pc:docMk/>
            <pc:sldMk cId="2175438840" sldId="349"/>
            <ac:cxnSpMk id="115" creationId="{AF44BB53-498D-1D54-5C2B-A453C6D0EEFB}"/>
          </ac:cxnSpMkLst>
        </pc:cxnChg>
        <pc:cxnChg chg="mod ord">
          <ac:chgData name="Léonard Lemoosy" userId="a1511f7a6652a476" providerId="LiveId" clId="{1739BE6A-3262-43C8-A9A1-BE91F8C3FDB8}" dt="2023-12-12T15:18:45.155" v="1352" actId="166"/>
          <ac:cxnSpMkLst>
            <pc:docMk/>
            <pc:sldMk cId="2175438840" sldId="349"/>
            <ac:cxnSpMk id="117" creationId="{9D8E62B3-F6A0-1D54-89CC-E1090D27F630}"/>
          </ac:cxnSpMkLst>
        </pc:cxnChg>
      </pc:sldChg>
      <pc:sldChg chg="modSp del mod">
        <pc:chgData name="Léonard Lemoosy" userId="a1511f7a6652a476" providerId="LiveId" clId="{1739BE6A-3262-43C8-A9A1-BE91F8C3FDB8}" dt="2023-12-12T15:17:48.167" v="1330" actId="47"/>
        <pc:sldMkLst>
          <pc:docMk/>
          <pc:sldMk cId="4275422665" sldId="350"/>
        </pc:sldMkLst>
        <pc:spChg chg="mod">
          <ac:chgData name="Léonard Lemoosy" userId="a1511f7a6652a476" providerId="LiveId" clId="{1739BE6A-3262-43C8-A9A1-BE91F8C3FDB8}" dt="2023-12-12T15:15:54.508" v="1253"/>
          <ac:spMkLst>
            <pc:docMk/>
            <pc:sldMk cId="4275422665" sldId="350"/>
            <ac:spMk id="2" creationId="{4A36A832-C86E-F305-47C2-9E839D74693D}"/>
          </ac:spMkLst>
        </pc:spChg>
      </pc:sldChg>
      <pc:sldChg chg="addSp modSp mod">
        <pc:chgData name="Léonard Lemoosy" userId="a1511f7a6652a476" providerId="LiveId" clId="{1739BE6A-3262-43C8-A9A1-BE91F8C3FDB8}" dt="2023-12-13T16:45:31.977" v="6726" actId="20577"/>
        <pc:sldMkLst>
          <pc:docMk/>
          <pc:sldMk cId="1005428812" sldId="351"/>
        </pc:sldMkLst>
        <pc:spChg chg="mod">
          <ac:chgData name="Léonard Lemoosy" userId="a1511f7a6652a476" providerId="LiveId" clId="{1739BE6A-3262-43C8-A9A1-BE91F8C3FDB8}" dt="2023-12-12T15:15:56.142" v="1254"/>
          <ac:spMkLst>
            <pc:docMk/>
            <pc:sldMk cId="1005428812" sldId="351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2T20:01:02.138" v="4350"/>
          <ac:spMkLst>
            <pc:docMk/>
            <pc:sldMk cId="1005428812" sldId="351"/>
            <ac:spMk id="3" creationId="{2C5AD532-91F5-E308-12F9-D01239A1383E}"/>
          </ac:spMkLst>
        </pc:spChg>
        <pc:spChg chg="add mod">
          <ac:chgData name="Léonard Lemoosy" userId="a1511f7a6652a476" providerId="LiveId" clId="{1739BE6A-3262-43C8-A9A1-BE91F8C3FDB8}" dt="2023-12-13T15:43:19.507" v="6166" actId="207"/>
          <ac:spMkLst>
            <pc:docMk/>
            <pc:sldMk cId="1005428812" sldId="351"/>
            <ac:spMk id="4" creationId="{998B8248-A37E-D60A-BE0E-36642720C773}"/>
          </ac:spMkLst>
        </pc:spChg>
        <pc:spChg chg="mod">
          <ac:chgData name="Léonard Lemoosy" userId="a1511f7a6652a476" providerId="LiveId" clId="{1739BE6A-3262-43C8-A9A1-BE91F8C3FDB8}" dt="2023-12-13T16:45:18.491" v="6714" actId="20577"/>
          <ac:spMkLst>
            <pc:docMk/>
            <pc:sldMk cId="1005428812" sldId="351"/>
            <ac:spMk id="114" creationId="{5BCD75C4-64A4-C954-BB2D-E63E67D770F6}"/>
          </ac:spMkLst>
        </pc:spChg>
        <pc:spChg chg="mod">
          <ac:chgData name="Léonard Lemoosy" userId="a1511f7a6652a476" providerId="LiveId" clId="{1739BE6A-3262-43C8-A9A1-BE91F8C3FDB8}" dt="2023-12-13T16:45:25.423" v="6720" actId="20577"/>
          <ac:spMkLst>
            <pc:docMk/>
            <pc:sldMk cId="1005428812" sldId="351"/>
            <ac:spMk id="115" creationId="{506E90A7-C574-5F0D-82FE-06E6F34AF953}"/>
          </ac:spMkLst>
        </pc:spChg>
        <pc:spChg chg="mod">
          <ac:chgData name="Léonard Lemoosy" userId="a1511f7a6652a476" providerId="LiveId" clId="{1739BE6A-3262-43C8-A9A1-BE91F8C3FDB8}" dt="2023-12-13T16:45:31.977" v="6726" actId="20577"/>
          <ac:spMkLst>
            <pc:docMk/>
            <pc:sldMk cId="1005428812" sldId="351"/>
            <ac:spMk id="116" creationId="{B18993F1-C4BF-ABF5-FD45-0C2C7CFD34D3}"/>
          </ac:spMkLst>
        </pc:spChg>
      </pc:sldChg>
      <pc:sldChg chg="addSp modSp mod">
        <pc:chgData name="Léonard Lemoosy" userId="a1511f7a6652a476" providerId="LiveId" clId="{1739BE6A-3262-43C8-A9A1-BE91F8C3FDB8}" dt="2023-12-13T14:30:24.749" v="5855"/>
        <pc:sldMkLst>
          <pc:docMk/>
          <pc:sldMk cId="600135994" sldId="352"/>
        </pc:sldMkLst>
        <pc:spChg chg="mod">
          <ac:chgData name="Léonard Lemoosy" userId="a1511f7a6652a476" providerId="LiveId" clId="{1739BE6A-3262-43C8-A9A1-BE91F8C3FDB8}" dt="2023-12-12T19:48:50.395" v="4145" actId="207"/>
          <ac:spMkLst>
            <pc:docMk/>
            <pc:sldMk cId="600135994" sldId="352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6:08.804" v="129" actId="115"/>
          <ac:spMkLst>
            <pc:docMk/>
            <pc:sldMk cId="600135994" sldId="352"/>
            <ac:spMk id="100" creationId="{78CBA9E3-A5DB-4997-0F12-4EFB66085DF7}"/>
          </ac:spMkLst>
        </pc:spChg>
        <pc:spChg chg="add mod">
          <ac:chgData name="Léonard Lemoosy" userId="a1511f7a6652a476" providerId="LiveId" clId="{1739BE6A-3262-43C8-A9A1-BE91F8C3FDB8}" dt="2023-12-13T14:30:24.749" v="5855"/>
          <ac:spMkLst>
            <pc:docMk/>
            <pc:sldMk cId="600135994" sldId="352"/>
            <ac:spMk id="101" creationId="{2D8327EB-1645-13FC-9192-873F6433E656}"/>
          </ac:spMkLst>
        </pc:spChg>
      </pc:sldChg>
      <pc:sldChg chg="addSp delSp modSp mod">
        <pc:chgData name="Léonard Lemoosy" userId="a1511f7a6652a476" providerId="LiveId" clId="{1739BE6A-3262-43C8-A9A1-BE91F8C3FDB8}" dt="2023-12-13T15:47:36.425" v="6177" actId="20577"/>
        <pc:sldMkLst>
          <pc:docMk/>
          <pc:sldMk cId="1205709466" sldId="353"/>
        </pc:sldMkLst>
        <pc:spChg chg="mod">
          <ac:chgData name="Léonard Lemoosy" userId="a1511f7a6652a476" providerId="LiveId" clId="{1739BE6A-3262-43C8-A9A1-BE91F8C3FDB8}" dt="2023-12-12T19:48:46.418" v="4144" actId="207"/>
          <ac:spMkLst>
            <pc:docMk/>
            <pc:sldMk cId="1205709466" sldId="353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5:49.518" v="119" actId="115"/>
          <ac:spMkLst>
            <pc:docMk/>
            <pc:sldMk cId="1205709466" sldId="353"/>
            <ac:spMk id="100" creationId="{78CBA9E3-A5DB-4997-0F12-4EFB66085DF7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1" creationId="{3E9A3393-54BC-D98E-D54B-30B28E7E6F07}"/>
          </ac:spMkLst>
        </pc:spChg>
        <pc:spChg chg="add mod">
          <ac:chgData name="Léonard Lemoosy" userId="a1511f7a6652a476" providerId="LiveId" clId="{1739BE6A-3262-43C8-A9A1-BE91F8C3FDB8}" dt="2023-12-13T15:47:36.425" v="6177" actId="20577"/>
          <ac:spMkLst>
            <pc:docMk/>
            <pc:sldMk cId="1205709466" sldId="353"/>
            <ac:spMk id="102" creationId="{C4BD05EF-AE47-FCA9-3FF2-AB9C880DF6D9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3" creationId="{4E8D4B33-E1AA-BFE3-4E53-F4B5B975167C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4" creationId="{9A7E353B-1A0F-1BAF-94E1-D90D0ED42091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5" creationId="{6FC5C379-D50E-D562-102B-B4889186481C}"/>
          </ac:spMkLst>
        </pc:spChg>
        <pc:spChg chg="del mod">
          <ac:chgData name="Léonard Lemoosy" userId="a1511f7a6652a476" providerId="LiveId" clId="{1739BE6A-3262-43C8-A9A1-BE91F8C3FDB8}" dt="2023-12-12T19:48:43.543" v="4142" actId="478"/>
          <ac:spMkLst>
            <pc:docMk/>
            <pc:sldMk cId="1205709466" sldId="353"/>
            <ac:spMk id="106" creationId="{702E4B97-65D6-EA2D-DA23-386C6E504BB2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7" creationId="{1B3A9DF6-3CA9-771A-0A31-0445984360D4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8" creationId="{FBBFF725-ECD5-8677-E8D1-56420F17D03C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09" creationId="{2E4AF929-C125-CB78-A536-44D3424BD759}"/>
          </ac:spMkLst>
        </pc:spChg>
        <pc:spChg chg="mod">
          <ac:chgData name="Léonard Lemoosy" userId="a1511f7a6652a476" providerId="LiveId" clId="{1739BE6A-3262-43C8-A9A1-BE91F8C3FDB8}" dt="2023-12-11T00:51:54.182" v="62" actId="207"/>
          <ac:spMkLst>
            <pc:docMk/>
            <pc:sldMk cId="1205709466" sldId="353"/>
            <ac:spMk id="110" creationId="{5213F4AC-5FC3-82D4-85A2-961AFA525F05}"/>
          </ac:spMkLst>
        </pc:spChg>
        <pc:cxnChg chg="del mod">
          <ac:chgData name="Léonard Lemoosy" userId="a1511f7a6652a476" providerId="LiveId" clId="{1739BE6A-3262-43C8-A9A1-BE91F8C3FDB8}" dt="2023-12-12T19:48:45.017" v="4143" actId="478"/>
          <ac:cxnSpMkLst>
            <pc:docMk/>
            <pc:sldMk cId="1205709466" sldId="353"/>
            <ac:cxnSpMk id="102" creationId="{57D42FD4-E65E-8BA9-3E64-986378E58A8F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1" creationId="{0BFDDE55-5620-1A83-CFE2-8DB8E9E11892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2" creationId="{EF9EE4D3-9912-6D9D-9FE5-D07F1DF37021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3" creationId="{BDBC4C50-5BE3-A909-C840-7B92A7AC32DE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4" creationId="{4032ADF6-4CD1-5038-A557-DC6C83D8B441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5" creationId="{07BEA3F4-26F4-94BF-B4E7-D7BDEDC2EB60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6" creationId="{1A520360-DE3A-BC2A-05FE-A2BA45E5489B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7" creationId="{1DE7A2FB-2F97-E1EB-127A-443A80E1CCEB}"/>
          </ac:cxnSpMkLst>
        </pc:cxnChg>
        <pc:cxnChg chg="mod">
          <ac:chgData name="Léonard Lemoosy" userId="a1511f7a6652a476" providerId="LiveId" clId="{1739BE6A-3262-43C8-A9A1-BE91F8C3FDB8}" dt="2023-12-11T00:52:08.081" v="63" actId="208"/>
          <ac:cxnSpMkLst>
            <pc:docMk/>
            <pc:sldMk cId="1205709466" sldId="353"/>
            <ac:cxnSpMk id="119" creationId="{719EB346-70E7-5EC9-0B74-31AC179A603B}"/>
          </ac:cxnSpMkLst>
        </pc:cxnChg>
      </pc:sldChg>
      <pc:sldChg chg="addSp delSp modSp mod">
        <pc:chgData name="Léonard Lemoosy" userId="a1511f7a6652a476" providerId="LiveId" clId="{1739BE6A-3262-43C8-A9A1-BE91F8C3FDB8}" dt="2023-12-13T15:47:15.359" v="6172" actId="20577"/>
        <pc:sldMkLst>
          <pc:docMk/>
          <pc:sldMk cId="2017084392" sldId="354"/>
        </pc:sldMkLst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1T01:08:08.712" v="329" actId="207"/>
          <ac:spMkLst>
            <pc:docMk/>
            <pc:sldMk cId="2017084392" sldId="354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8:34.701" v="4140" actId="207"/>
          <ac:spMkLst>
            <pc:docMk/>
            <pc:sldMk cId="2017084392" sldId="354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1T01:08:08.712" v="329" actId="207"/>
          <ac:spMkLst>
            <pc:docMk/>
            <pc:sldMk cId="2017084392" sldId="354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1T00:54:39.693" v="90" actId="207"/>
          <ac:spMkLst>
            <pc:docMk/>
            <pc:sldMk cId="2017084392" sldId="354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1T00:55:10.171" v="107" actId="207"/>
          <ac:spMkLst>
            <pc:docMk/>
            <pc:sldMk cId="2017084392" sldId="354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1T00:54:43.038" v="93" actId="478"/>
          <ac:spMkLst>
            <pc:docMk/>
            <pc:sldMk cId="2017084392" sldId="354"/>
            <ac:spMk id="101" creationId="{3E9A3393-54BC-D98E-D54B-30B28E7E6F07}"/>
          </ac:spMkLst>
        </pc:spChg>
        <pc:spChg chg="add mod">
          <ac:chgData name="Léonard Lemoosy" userId="a1511f7a6652a476" providerId="LiveId" clId="{1739BE6A-3262-43C8-A9A1-BE91F8C3FDB8}" dt="2023-12-13T15:47:15.359" v="6172" actId="20577"/>
          <ac:spMkLst>
            <pc:docMk/>
            <pc:sldMk cId="2017084392" sldId="354"/>
            <ac:spMk id="101" creationId="{D322948E-C65D-6BAC-36F3-F1C688B89BAE}"/>
          </ac:spMkLst>
        </pc:spChg>
        <pc:spChg chg="del">
          <ac:chgData name="Léonard Lemoosy" userId="a1511f7a6652a476" providerId="LiveId" clId="{1739BE6A-3262-43C8-A9A1-BE91F8C3FDB8}" dt="2023-12-11T00:54:42.401" v="92" actId="478"/>
          <ac:spMkLst>
            <pc:docMk/>
            <pc:sldMk cId="2017084392" sldId="354"/>
            <ac:spMk id="103" creationId="{4E8D4B33-E1AA-BFE3-4E53-F4B5B975167C}"/>
          </ac:spMkLst>
        </pc:spChg>
        <pc:spChg chg="del">
          <ac:chgData name="Léonard Lemoosy" userId="a1511f7a6652a476" providerId="LiveId" clId="{1739BE6A-3262-43C8-A9A1-BE91F8C3FDB8}" dt="2023-12-11T00:54:41.369" v="91" actId="478"/>
          <ac:spMkLst>
            <pc:docMk/>
            <pc:sldMk cId="2017084392" sldId="354"/>
            <ac:spMk id="104" creationId="{9A7E353B-1A0F-1BAF-94E1-D90D0ED42091}"/>
          </ac:spMkLst>
        </pc:spChg>
        <pc:spChg chg="del">
          <ac:chgData name="Léonard Lemoosy" userId="a1511f7a6652a476" providerId="LiveId" clId="{1739BE6A-3262-43C8-A9A1-BE91F8C3FDB8}" dt="2023-12-11T00:54:46.511" v="97" actId="478"/>
          <ac:spMkLst>
            <pc:docMk/>
            <pc:sldMk cId="2017084392" sldId="354"/>
            <ac:spMk id="105" creationId="{6FC5C379-D50E-D562-102B-B4889186481C}"/>
          </ac:spMkLst>
        </pc:spChg>
        <pc:spChg chg="del">
          <ac:chgData name="Léonard Lemoosy" userId="a1511f7a6652a476" providerId="LiveId" clId="{1739BE6A-3262-43C8-A9A1-BE91F8C3FDB8}" dt="2023-12-11T00:54:45.633" v="96" actId="478"/>
          <ac:spMkLst>
            <pc:docMk/>
            <pc:sldMk cId="2017084392" sldId="354"/>
            <ac:spMk id="106" creationId="{702E4B97-65D6-EA2D-DA23-386C6E504BB2}"/>
          </ac:spMkLst>
        </pc:spChg>
        <pc:spChg chg="del">
          <ac:chgData name="Léonard Lemoosy" userId="a1511f7a6652a476" providerId="LiveId" clId="{1739BE6A-3262-43C8-A9A1-BE91F8C3FDB8}" dt="2023-12-11T00:54:43.906" v="94" actId="478"/>
          <ac:spMkLst>
            <pc:docMk/>
            <pc:sldMk cId="2017084392" sldId="354"/>
            <ac:spMk id="107" creationId="{1B3A9DF6-3CA9-771A-0A31-0445984360D4}"/>
          </ac:spMkLst>
        </pc:spChg>
        <pc:spChg chg="del">
          <ac:chgData name="Léonard Lemoosy" userId="a1511f7a6652a476" providerId="LiveId" clId="{1739BE6A-3262-43C8-A9A1-BE91F8C3FDB8}" dt="2023-12-11T00:54:44.665" v="95" actId="478"/>
          <ac:spMkLst>
            <pc:docMk/>
            <pc:sldMk cId="2017084392" sldId="354"/>
            <ac:spMk id="108" creationId="{FBBFF725-ECD5-8677-E8D1-56420F17D03C}"/>
          </ac:spMkLst>
        </pc:spChg>
        <pc:spChg chg="del">
          <ac:chgData name="Léonard Lemoosy" userId="a1511f7a6652a476" providerId="LiveId" clId="{1739BE6A-3262-43C8-A9A1-BE91F8C3FDB8}" dt="2023-12-11T00:54:47.432" v="98" actId="478"/>
          <ac:spMkLst>
            <pc:docMk/>
            <pc:sldMk cId="2017084392" sldId="354"/>
            <ac:spMk id="109" creationId="{2E4AF929-C125-CB78-A536-44D3424BD759}"/>
          </ac:spMkLst>
        </pc:spChg>
        <pc:spChg chg="del">
          <ac:chgData name="Léonard Lemoosy" userId="a1511f7a6652a476" providerId="LiveId" clId="{1739BE6A-3262-43C8-A9A1-BE91F8C3FDB8}" dt="2023-12-11T00:54:47.985" v="99" actId="478"/>
          <ac:spMkLst>
            <pc:docMk/>
            <pc:sldMk cId="2017084392" sldId="354"/>
            <ac:spMk id="110" creationId="{5213F4AC-5FC3-82D4-85A2-961AFA525F05}"/>
          </ac:spMkLst>
        </pc:spChg>
      </pc:sldChg>
      <pc:sldChg chg="del">
        <pc:chgData name="Léonard Lemoosy" userId="a1511f7a6652a476" providerId="LiveId" clId="{1739BE6A-3262-43C8-A9A1-BE91F8C3FDB8}" dt="2023-12-11T00:57:25.393" v="149" actId="47"/>
        <pc:sldMkLst>
          <pc:docMk/>
          <pc:sldMk cId="3946325715" sldId="355"/>
        </pc:sldMkLst>
      </pc:sldChg>
      <pc:sldChg chg="delSp modSp del mod">
        <pc:chgData name="Léonard Lemoosy" userId="a1511f7a6652a476" providerId="LiveId" clId="{1739BE6A-3262-43C8-A9A1-BE91F8C3FDB8}" dt="2023-12-13T14:30:40.417" v="5856" actId="47"/>
        <pc:sldMkLst>
          <pc:docMk/>
          <pc:sldMk cId="181721199" sldId="356"/>
        </pc:sldMkLst>
        <pc:spChg chg="mod">
          <ac:chgData name="Léonard Lemoosy" userId="a1511f7a6652a476" providerId="LiveId" clId="{1739BE6A-3262-43C8-A9A1-BE91F8C3FDB8}" dt="2023-12-12T19:52:29.129" v="4193" actId="1076"/>
          <ac:spMkLst>
            <pc:docMk/>
            <pc:sldMk cId="181721199" sldId="356"/>
            <ac:spMk id="111" creationId="{D3BCD3CD-DD00-038C-3A1D-10BFC9265814}"/>
          </ac:spMkLst>
        </pc:spChg>
        <pc:spChg chg="mod">
          <ac:chgData name="Léonard Lemoosy" userId="a1511f7a6652a476" providerId="LiveId" clId="{1739BE6A-3262-43C8-A9A1-BE91F8C3FDB8}" dt="2023-12-12T19:52:29.129" v="4193" actId="1076"/>
          <ac:spMkLst>
            <pc:docMk/>
            <pc:sldMk cId="181721199" sldId="356"/>
            <ac:spMk id="112" creationId="{88AEFC55-414A-F2AC-80A9-A0A1FDD6B48F}"/>
          </ac:spMkLst>
        </pc:spChg>
        <pc:spChg chg="del">
          <ac:chgData name="Léonard Lemoosy" userId="a1511f7a6652a476" providerId="LiveId" clId="{1739BE6A-3262-43C8-A9A1-BE91F8C3FDB8}" dt="2023-12-12T19:51:38.627" v="4179" actId="478"/>
          <ac:spMkLst>
            <pc:docMk/>
            <pc:sldMk cId="181721199" sldId="356"/>
            <ac:spMk id="113" creationId="{0C07CA9C-FF42-BBA0-34D1-7E934F3261B6}"/>
          </ac:spMkLst>
        </pc:spChg>
        <pc:spChg chg="mod">
          <ac:chgData name="Léonard Lemoosy" userId="a1511f7a6652a476" providerId="LiveId" clId="{1739BE6A-3262-43C8-A9A1-BE91F8C3FDB8}" dt="2023-12-12T19:52:29.129" v="4193" actId="1076"/>
          <ac:spMkLst>
            <pc:docMk/>
            <pc:sldMk cId="181721199" sldId="356"/>
            <ac:spMk id="116" creationId="{89D16957-462A-4088-E5DE-A45C681734FF}"/>
          </ac:spMkLst>
        </pc:spChg>
        <pc:spChg chg="del">
          <ac:chgData name="Léonard Lemoosy" userId="a1511f7a6652a476" providerId="LiveId" clId="{1739BE6A-3262-43C8-A9A1-BE91F8C3FDB8}" dt="2023-12-12T19:52:03.696" v="4188" actId="478"/>
          <ac:spMkLst>
            <pc:docMk/>
            <pc:sldMk cId="181721199" sldId="356"/>
            <ac:spMk id="132" creationId="{A636A836-5E88-F463-F476-6C35B74AD902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18.905" v="331" actId="207"/>
          <ac:spMkLst>
            <pc:docMk/>
            <pc:sldMk cId="181721199" sldId="356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28.885" v="4138" actId="207"/>
          <ac:spMkLst>
            <pc:docMk/>
            <pc:sldMk cId="181721199" sldId="356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18.905" v="331" actId="207"/>
          <ac:spMkLst>
            <pc:docMk/>
            <pc:sldMk cId="181721199" sldId="356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7:44.201" v="327" actId="207"/>
          <ac:spMkLst>
            <pc:docMk/>
            <pc:sldMk cId="181721199" sldId="356"/>
            <ac:spMk id="437" creationId="{7E8D5FFB-5214-4885-076C-E4AE523D93AB}"/>
          </ac:spMkLst>
        </pc:spChg>
        <pc:cxnChg chg="mod">
          <ac:chgData name="Léonard Lemoosy" userId="a1511f7a6652a476" providerId="LiveId" clId="{1739BE6A-3262-43C8-A9A1-BE91F8C3FDB8}" dt="2023-12-12T19:52:29.129" v="4193" actId="1076"/>
          <ac:cxnSpMkLst>
            <pc:docMk/>
            <pc:sldMk cId="181721199" sldId="356"/>
            <ac:cxnSpMk id="118" creationId="{E81E48EB-E475-6ABC-823B-C0E47E891D05}"/>
          </ac:cxnSpMkLst>
        </pc:cxnChg>
        <pc:cxnChg chg="mod ord">
          <ac:chgData name="Léonard Lemoosy" userId="a1511f7a6652a476" providerId="LiveId" clId="{1739BE6A-3262-43C8-A9A1-BE91F8C3FDB8}" dt="2023-12-12T19:52:29.129" v="4193" actId="1076"/>
          <ac:cxnSpMkLst>
            <pc:docMk/>
            <pc:sldMk cId="181721199" sldId="356"/>
            <ac:cxnSpMk id="119" creationId="{EA2C5614-D784-6271-30F8-DA2B65790CDA}"/>
          </ac:cxnSpMkLst>
        </pc:cxnChg>
        <pc:cxnChg chg="del mod">
          <ac:chgData name="Léonard Lemoosy" userId="a1511f7a6652a476" providerId="LiveId" clId="{1739BE6A-3262-43C8-A9A1-BE91F8C3FDB8}" dt="2023-12-12T19:51:39.411" v="4180" actId="478"/>
          <ac:cxnSpMkLst>
            <pc:docMk/>
            <pc:sldMk cId="181721199" sldId="356"/>
            <ac:cxnSpMk id="122" creationId="{6C186FF9-6B07-30AC-E46C-E853D3E1D8DB}"/>
          </ac:cxnSpMkLst>
        </pc:cxnChg>
        <pc:cxnChg chg="mod ord">
          <ac:chgData name="Léonard Lemoosy" userId="a1511f7a6652a476" providerId="LiveId" clId="{1739BE6A-3262-43C8-A9A1-BE91F8C3FDB8}" dt="2023-12-12T19:52:29.129" v="4193" actId="1076"/>
          <ac:cxnSpMkLst>
            <pc:docMk/>
            <pc:sldMk cId="181721199" sldId="356"/>
            <ac:cxnSpMk id="128" creationId="{20463B2E-0D37-2577-ADC4-A7A8F4094BF4}"/>
          </ac:cxnSpMkLst>
        </pc:cxnChg>
        <pc:cxnChg chg="del">
          <ac:chgData name="Léonard Lemoosy" userId="a1511f7a6652a476" providerId="LiveId" clId="{1739BE6A-3262-43C8-A9A1-BE91F8C3FDB8}" dt="2023-12-12T19:52:03.076" v="4187" actId="478"/>
          <ac:cxnSpMkLst>
            <pc:docMk/>
            <pc:sldMk cId="181721199" sldId="356"/>
            <ac:cxnSpMk id="130" creationId="{E7C0BE54-044B-38C0-11D5-5FC3DEC91B19}"/>
          </ac:cxnSpMkLst>
        </pc:cxnChg>
      </pc:sldChg>
      <pc:sldChg chg="modSp mod ord">
        <pc:chgData name="Léonard Lemoosy" userId="a1511f7a6652a476" providerId="LiveId" clId="{1739BE6A-3262-43C8-A9A1-BE91F8C3FDB8}" dt="2023-12-12T19:48:31.985" v="4139" actId="207"/>
        <pc:sldMkLst>
          <pc:docMk/>
          <pc:sldMk cId="2081201908" sldId="357"/>
        </pc:sldMkLst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1T01:08:14.178" v="330" actId="207"/>
          <ac:spMkLst>
            <pc:docMk/>
            <pc:sldMk cId="2081201908" sldId="357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9:48:31.985" v="4139" actId="207"/>
          <ac:spMkLst>
            <pc:docMk/>
            <pc:sldMk cId="2081201908" sldId="357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1T01:08:14.178" v="330" actId="207"/>
          <ac:spMkLst>
            <pc:docMk/>
            <pc:sldMk cId="2081201908" sldId="357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1T00:58:13.280" v="150" actId="207"/>
          <ac:spMkLst>
            <pc:docMk/>
            <pc:sldMk cId="2081201908" sldId="357"/>
            <ac:spMk id="86" creationId="{8EEFE7CE-7654-203C-D881-E8029E1E0723}"/>
          </ac:spMkLst>
        </pc:spChg>
      </pc:sldChg>
      <pc:sldChg chg="modSp mod">
        <pc:chgData name="Léonard Lemoosy" userId="a1511f7a6652a476" providerId="LiveId" clId="{1739BE6A-3262-43C8-A9A1-BE91F8C3FDB8}" dt="2023-12-12T19:48:25.600" v="4137" actId="207"/>
        <pc:sldMkLst>
          <pc:docMk/>
          <pc:sldMk cId="3736881313" sldId="358"/>
        </pc:sldMkLst>
        <pc:spChg chg="mod">
          <ac:chgData name="Léonard Lemoosy" userId="a1511f7a6652a476" providerId="LiveId" clId="{1739BE6A-3262-43C8-A9A1-BE91F8C3FDB8}" dt="2023-12-11T01:09:45.433" v="345" actId="1036"/>
          <ac:spMkLst>
            <pc:docMk/>
            <pc:sldMk cId="3736881313" sldId="358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1T01:09:46.301" v="346" actId="1036"/>
          <ac:spMkLst>
            <pc:docMk/>
            <pc:sldMk cId="3736881313" sldId="358"/>
            <ac:spMk id="4" creationId="{EB39BA84-B055-D625-1D98-3A925AEEC897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25.605" v="332" actId="207"/>
          <ac:spMkLst>
            <pc:docMk/>
            <pc:sldMk cId="3736881313" sldId="358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25.600" v="4137" actId="207"/>
          <ac:spMkLst>
            <pc:docMk/>
            <pc:sldMk cId="3736881313" sldId="358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25.605" v="332" actId="207"/>
          <ac:spMkLst>
            <pc:docMk/>
            <pc:sldMk cId="3736881313" sldId="358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9:44.853" v="344" actId="207"/>
          <ac:spMkLst>
            <pc:docMk/>
            <pc:sldMk cId="3736881313" sldId="358"/>
            <ac:spMk id="437" creationId="{7E8D5FFB-5214-4885-076C-E4AE523D93AB}"/>
          </ac:spMkLst>
        </pc:spChg>
      </pc:sldChg>
      <pc:sldChg chg="addSp delSp modSp mod">
        <pc:chgData name="Léonard Lemoosy" userId="a1511f7a6652a476" providerId="LiveId" clId="{1739BE6A-3262-43C8-A9A1-BE91F8C3FDB8}" dt="2023-12-13T14:30:49.505" v="5858"/>
        <pc:sldMkLst>
          <pc:docMk/>
          <pc:sldMk cId="967619982" sldId="359"/>
        </pc:sldMkLst>
        <pc:spChg chg="add del mod">
          <ac:chgData name="Léonard Lemoosy" userId="a1511f7a6652a476" providerId="LiveId" clId="{1739BE6A-3262-43C8-A9A1-BE91F8C3FDB8}" dt="2023-12-13T14:30:48.555" v="5857" actId="478"/>
          <ac:spMkLst>
            <pc:docMk/>
            <pc:sldMk cId="967619982" sldId="359"/>
            <ac:spMk id="5" creationId="{B182DF0E-5B49-BC00-A0AB-6C32164B3273}"/>
          </ac:spMkLst>
        </pc:spChg>
        <pc:spChg chg="add del mod">
          <ac:chgData name="Léonard Lemoosy" userId="a1511f7a6652a476" providerId="LiveId" clId="{1739BE6A-3262-43C8-A9A1-BE91F8C3FDB8}" dt="2023-12-13T14:30:48.555" v="5857" actId="478"/>
          <ac:spMkLst>
            <pc:docMk/>
            <pc:sldMk cId="967619982" sldId="359"/>
            <ac:spMk id="6" creationId="{ACE776AF-4B9F-549E-8344-4A40E217138A}"/>
          </ac:spMkLst>
        </pc:spChg>
        <pc:spChg chg="add del mod">
          <ac:chgData name="Léonard Lemoosy" userId="a1511f7a6652a476" providerId="LiveId" clId="{1739BE6A-3262-43C8-A9A1-BE91F8C3FDB8}" dt="2023-12-13T14:30:48.555" v="5857" actId="478"/>
          <ac:spMkLst>
            <pc:docMk/>
            <pc:sldMk cId="967619982" sldId="359"/>
            <ac:spMk id="7" creationId="{F98A839B-2722-D795-271F-E649B77A4681}"/>
          </ac:spMkLst>
        </pc:spChg>
        <pc:spChg chg="add mod">
          <ac:chgData name="Léonard Lemoosy" userId="a1511f7a6652a476" providerId="LiveId" clId="{1739BE6A-3262-43C8-A9A1-BE91F8C3FDB8}" dt="2023-12-13T14:30:49.505" v="5858"/>
          <ac:spMkLst>
            <pc:docMk/>
            <pc:sldMk cId="967619982" sldId="359"/>
            <ac:spMk id="9" creationId="{FFEFB0DB-43BA-F5B3-4F0D-4AE916768A35}"/>
          </ac:spMkLst>
        </pc:spChg>
        <pc:spChg chg="add mod">
          <ac:chgData name="Léonard Lemoosy" userId="a1511f7a6652a476" providerId="LiveId" clId="{1739BE6A-3262-43C8-A9A1-BE91F8C3FDB8}" dt="2023-12-13T14:30:49.505" v="5858"/>
          <ac:spMkLst>
            <pc:docMk/>
            <pc:sldMk cId="967619982" sldId="359"/>
            <ac:spMk id="10" creationId="{96EF7C52-3161-F467-8FCD-5BE35C5C6CE1}"/>
          </ac:spMkLst>
        </pc:spChg>
        <pc:spChg chg="add mod">
          <ac:chgData name="Léonard Lemoosy" userId="a1511f7a6652a476" providerId="LiveId" clId="{1739BE6A-3262-43C8-A9A1-BE91F8C3FDB8}" dt="2023-12-13T14:30:49.505" v="5858"/>
          <ac:spMkLst>
            <pc:docMk/>
            <pc:sldMk cId="967619982" sldId="359"/>
            <ac:spMk id="11" creationId="{73C41102-5993-B0AF-6384-87FFDB12B176}"/>
          </ac:spMkLst>
        </pc:spChg>
        <pc:spChg chg="add mod">
          <ac:chgData name="Léonard Lemoosy" userId="a1511f7a6652a476" providerId="LiveId" clId="{1739BE6A-3262-43C8-A9A1-BE91F8C3FDB8}" dt="2023-12-13T14:30:49.505" v="5858"/>
          <ac:spMkLst>
            <pc:docMk/>
            <pc:sldMk cId="967619982" sldId="359"/>
            <ac:spMk id="12" creationId="{4AD1494F-A3B9-43CF-621D-4214AE3FFA23}"/>
          </ac:spMkLst>
        </pc:spChg>
        <pc:spChg chg="add mod">
          <ac:chgData name="Léonard Lemoosy" userId="a1511f7a6652a476" providerId="LiveId" clId="{1739BE6A-3262-43C8-A9A1-BE91F8C3FDB8}" dt="2023-12-13T14:30:49.505" v="5858"/>
          <ac:spMkLst>
            <pc:docMk/>
            <pc:sldMk cId="967619982" sldId="359"/>
            <ac:spMk id="18" creationId="{A23442C9-F1C4-8672-2CCA-42A8E30502BD}"/>
          </ac:spMkLst>
        </pc:spChg>
        <pc:spChg chg="del">
          <ac:chgData name="Léonard Lemoosy" userId="a1511f7a6652a476" providerId="LiveId" clId="{1739BE6A-3262-43C8-A9A1-BE91F8C3FDB8}" dt="2023-12-12T19:52:40.793" v="4194" actId="478"/>
          <ac:spMkLst>
            <pc:docMk/>
            <pc:sldMk cId="967619982" sldId="359"/>
            <ac:spMk id="111" creationId="{D3BCD3CD-DD00-038C-3A1D-10BFC9265814}"/>
          </ac:spMkLst>
        </pc:spChg>
        <pc:spChg chg="del">
          <ac:chgData name="Léonard Lemoosy" userId="a1511f7a6652a476" providerId="LiveId" clId="{1739BE6A-3262-43C8-A9A1-BE91F8C3FDB8}" dt="2023-12-12T19:52:40.793" v="4194" actId="478"/>
          <ac:spMkLst>
            <pc:docMk/>
            <pc:sldMk cId="967619982" sldId="359"/>
            <ac:spMk id="112" creationId="{88AEFC55-414A-F2AC-80A9-A0A1FDD6B48F}"/>
          </ac:spMkLst>
        </pc:spChg>
        <pc:spChg chg="del">
          <ac:chgData name="Léonard Lemoosy" userId="a1511f7a6652a476" providerId="LiveId" clId="{1739BE6A-3262-43C8-A9A1-BE91F8C3FDB8}" dt="2023-12-12T19:52:40.793" v="4194" actId="478"/>
          <ac:spMkLst>
            <pc:docMk/>
            <pc:sldMk cId="967619982" sldId="359"/>
            <ac:spMk id="113" creationId="{0C07CA9C-FF42-BBA0-34D1-7E934F3261B6}"/>
          </ac:spMkLst>
        </pc:spChg>
        <pc:spChg chg="del">
          <ac:chgData name="Léonard Lemoosy" userId="a1511f7a6652a476" providerId="LiveId" clId="{1739BE6A-3262-43C8-A9A1-BE91F8C3FDB8}" dt="2023-12-12T19:52:40.793" v="4194" actId="478"/>
          <ac:spMkLst>
            <pc:docMk/>
            <pc:sldMk cId="967619982" sldId="359"/>
            <ac:spMk id="116" creationId="{89D16957-462A-4088-E5DE-A45C681734FF}"/>
          </ac:spMkLst>
        </pc:spChg>
        <pc:spChg chg="del">
          <ac:chgData name="Léonard Lemoosy" userId="a1511f7a6652a476" providerId="LiveId" clId="{1739BE6A-3262-43C8-A9A1-BE91F8C3FDB8}" dt="2023-12-12T19:52:40.793" v="4194" actId="478"/>
          <ac:spMkLst>
            <pc:docMk/>
            <pc:sldMk cId="967619982" sldId="359"/>
            <ac:spMk id="132" creationId="{A636A836-5E88-F463-F476-6C35B74AD902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29.980" v="333" actId="207"/>
          <ac:spMkLst>
            <pc:docMk/>
            <pc:sldMk cId="967619982" sldId="359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22.284" v="4136" actId="207"/>
          <ac:spMkLst>
            <pc:docMk/>
            <pc:sldMk cId="967619982" sldId="359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29.980" v="333" actId="207"/>
          <ac:spMkLst>
            <pc:docMk/>
            <pc:sldMk cId="967619982" sldId="359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9:36.723" v="343" actId="1035"/>
          <ac:spMkLst>
            <pc:docMk/>
            <pc:sldMk cId="967619982" sldId="359"/>
            <ac:spMk id="437" creationId="{7E8D5FFB-5214-4885-076C-E4AE523D93AB}"/>
          </ac:spMkLst>
        </pc:spChg>
        <pc:cxnChg chg="add del mod">
          <ac:chgData name="Léonard Lemoosy" userId="a1511f7a6652a476" providerId="LiveId" clId="{1739BE6A-3262-43C8-A9A1-BE91F8C3FDB8}" dt="2023-12-13T14:30:48.555" v="5857" actId="478"/>
          <ac:cxnSpMkLst>
            <pc:docMk/>
            <pc:sldMk cId="967619982" sldId="359"/>
            <ac:cxnSpMk id="3" creationId="{0ACD7EE2-1EA6-2523-EFF0-08A98DF7EDEE}"/>
          </ac:cxnSpMkLst>
        </pc:cxnChg>
        <pc:cxnChg chg="add del mod">
          <ac:chgData name="Léonard Lemoosy" userId="a1511f7a6652a476" providerId="LiveId" clId="{1739BE6A-3262-43C8-A9A1-BE91F8C3FDB8}" dt="2023-12-13T14:30:48.555" v="5857" actId="478"/>
          <ac:cxnSpMkLst>
            <pc:docMk/>
            <pc:sldMk cId="967619982" sldId="359"/>
            <ac:cxnSpMk id="4" creationId="{F119B162-F143-47BE-E6C5-C9F795A65275}"/>
          </ac:cxnSpMkLst>
        </pc:cxnChg>
        <pc:cxnChg chg="add del mod">
          <ac:chgData name="Léonard Lemoosy" userId="a1511f7a6652a476" providerId="LiveId" clId="{1739BE6A-3262-43C8-A9A1-BE91F8C3FDB8}" dt="2023-12-13T14:30:48.555" v="5857" actId="478"/>
          <ac:cxnSpMkLst>
            <pc:docMk/>
            <pc:sldMk cId="967619982" sldId="359"/>
            <ac:cxnSpMk id="8" creationId="{B2ED85F2-4F45-F55B-D86C-C77E569F0CC4}"/>
          </ac:cxnSpMkLst>
        </pc:cxnChg>
        <pc:cxnChg chg="add mod">
          <ac:chgData name="Léonard Lemoosy" userId="a1511f7a6652a476" providerId="LiveId" clId="{1739BE6A-3262-43C8-A9A1-BE91F8C3FDB8}" dt="2023-12-13T14:30:49.505" v="5858"/>
          <ac:cxnSpMkLst>
            <pc:docMk/>
            <pc:sldMk cId="967619982" sldId="359"/>
            <ac:cxnSpMk id="13" creationId="{64117188-1BD9-E02D-5E43-B07BB5831845}"/>
          </ac:cxnSpMkLst>
        </pc:cxnChg>
        <pc:cxnChg chg="add mod">
          <ac:chgData name="Léonard Lemoosy" userId="a1511f7a6652a476" providerId="LiveId" clId="{1739BE6A-3262-43C8-A9A1-BE91F8C3FDB8}" dt="2023-12-13T14:30:49.505" v="5858"/>
          <ac:cxnSpMkLst>
            <pc:docMk/>
            <pc:sldMk cId="967619982" sldId="359"/>
            <ac:cxnSpMk id="14" creationId="{D273571F-48B7-6669-0535-72B1171D67BD}"/>
          </ac:cxnSpMkLst>
        </pc:cxnChg>
        <pc:cxnChg chg="add mod">
          <ac:chgData name="Léonard Lemoosy" userId="a1511f7a6652a476" providerId="LiveId" clId="{1739BE6A-3262-43C8-A9A1-BE91F8C3FDB8}" dt="2023-12-13T14:30:49.505" v="5858"/>
          <ac:cxnSpMkLst>
            <pc:docMk/>
            <pc:sldMk cId="967619982" sldId="359"/>
            <ac:cxnSpMk id="15" creationId="{D370EEB5-6C83-0E1A-0ED9-C25E36FD6CAF}"/>
          </ac:cxnSpMkLst>
        </pc:cxnChg>
        <pc:cxnChg chg="add mod">
          <ac:chgData name="Léonard Lemoosy" userId="a1511f7a6652a476" providerId="LiveId" clId="{1739BE6A-3262-43C8-A9A1-BE91F8C3FDB8}" dt="2023-12-13T14:30:49.505" v="5858"/>
          <ac:cxnSpMkLst>
            <pc:docMk/>
            <pc:sldMk cId="967619982" sldId="359"/>
            <ac:cxnSpMk id="16" creationId="{1B08E8DE-4110-56C7-47F9-998529B1D240}"/>
          </ac:cxnSpMkLst>
        </pc:cxnChg>
        <pc:cxnChg chg="add mod">
          <ac:chgData name="Léonard Lemoosy" userId="a1511f7a6652a476" providerId="LiveId" clId="{1739BE6A-3262-43C8-A9A1-BE91F8C3FDB8}" dt="2023-12-13T14:30:49.505" v="5858"/>
          <ac:cxnSpMkLst>
            <pc:docMk/>
            <pc:sldMk cId="967619982" sldId="359"/>
            <ac:cxnSpMk id="17" creationId="{109F271A-FF7F-E863-76D9-F2DF8BB5C327}"/>
          </ac:cxnSpMkLst>
        </pc:cxnChg>
        <pc:cxnChg chg="del mod">
          <ac:chgData name="Léonard Lemoosy" userId="a1511f7a6652a476" providerId="LiveId" clId="{1739BE6A-3262-43C8-A9A1-BE91F8C3FDB8}" dt="2023-12-12T19:52:40.793" v="4194" actId="478"/>
          <ac:cxnSpMkLst>
            <pc:docMk/>
            <pc:sldMk cId="967619982" sldId="359"/>
            <ac:cxnSpMk id="118" creationId="{E81E48EB-E475-6ABC-823B-C0E47E891D05}"/>
          </ac:cxnSpMkLst>
        </pc:cxnChg>
        <pc:cxnChg chg="del mod">
          <ac:chgData name="Léonard Lemoosy" userId="a1511f7a6652a476" providerId="LiveId" clId="{1739BE6A-3262-43C8-A9A1-BE91F8C3FDB8}" dt="2023-12-12T19:52:40.793" v="4194" actId="478"/>
          <ac:cxnSpMkLst>
            <pc:docMk/>
            <pc:sldMk cId="967619982" sldId="359"/>
            <ac:cxnSpMk id="119" creationId="{EA2C5614-D784-6271-30F8-DA2B65790CDA}"/>
          </ac:cxnSpMkLst>
        </pc:cxnChg>
        <pc:cxnChg chg="del mod">
          <ac:chgData name="Léonard Lemoosy" userId="a1511f7a6652a476" providerId="LiveId" clId="{1739BE6A-3262-43C8-A9A1-BE91F8C3FDB8}" dt="2023-12-12T19:52:40.793" v="4194" actId="478"/>
          <ac:cxnSpMkLst>
            <pc:docMk/>
            <pc:sldMk cId="967619982" sldId="359"/>
            <ac:cxnSpMk id="122" creationId="{6C186FF9-6B07-30AC-E46C-E853D3E1D8DB}"/>
          </ac:cxnSpMkLst>
        </pc:cxnChg>
        <pc:cxnChg chg="del mod">
          <ac:chgData name="Léonard Lemoosy" userId="a1511f7a6652a476" providerId="LiveId" clId="{1739BE6A-3262-43C8-A9A1-BE91F8C3FDB8}" dt="2023-12-12T19:52:40.793" v="4194" actId="478"/>
          <ac:cxnSpMkLst>
            <pc:docMk/>
            <pc:sldMk cId="967619982" sldId="359"/>
            <ac:cxnSpMk id="128" creationId="{20463B2E-0D37-2577-ADC4-A7A8F4094BF4}"/>
          </ac:cxnSpMkLst>
        </pc:cxnChg>
        <pc:cxnChg chg="del">
          <ac:chgData name="Léonard Lemoosy" userId="a1511f7a6652a476" providerId="LiveId" clId="{1739BE6A-3262-43C8-A9A1-BE91F8C3FDB8}" dt="2023-12-12T19:52:40.793" v="4194" actId="478"/>
          <ac:cxnSpMkLst>
            <pc:docMk/>
            <pc:sldMk cId="967619982" sldId="359"/>
            <ac:cxnSpMk id="130" creationId="{E7C0BE54-044B-38C0-11D5-5FC3DEC91B19}"/>
          </ac:cxnSpMkLst>
        </pc:cxnChg>
      </pc:sldChg>
      <pc:sldChg chg="modSp mod">
        <pc:chgData name="Léonard Lemoosy" userId="a1511f7a6652a476" providerId="LiveId" clId="{1739BE6A-3262-43C8-A9A1-BE91F8C3FDB8}" dt="2023-12-12T19:48:17.463" v="4135" actId="207"/>
        <pc:sldMkLst>
          <pc:docMk/>
          <pc:sldMk cId="1333091564" sldId="360"/>
        </pc:sldMkLst>
        <pc:spChg chg="mod">
          <ac:chgData name="Léonard Lemoosy" userId="a1511f7a6652a476" providerId="LiveId" clId="{1739BE6A-3262-43C8-A9A1-BE91F8C3FDB8}" dt="2023-12-11T01:14:50.712" v="382" actId="21"/>
          <ac:spMkLst>
            <pc:docMk/>
            <pc:sldMk cId="1333091564" sldId="360"/>
            <ac:spMk id="4" creationId="{1365356B-5DD8-F226-8B30-C026F25CC738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33.596" v="334" actId="207"/>
          <ac:spMkLst>
            <pc:docMk/>
            <pc:sldMk cId="1333091564" sldId="360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17.463" v="4135" actId="207"/>
          <ac:spMkLst>
            <pc:docMk/>
            <pc:sldMk cId="1333091564" sldId="360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33.596" v="334" actId="207"/>
          <ac:spMkLst>
            <pc:docMk/>
            <pc:sldMk cId="1333091564" sldId="360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9:25.599" v="341" actId="207"/>
          <ac:spMkLst>
            <pc:docMk/>
            <pc:sldMk cId="1333091564" sldId="360"/>
            <ac:spMk id="437" creationId="{7E8D5FFB-5214-4885-076C-E4AE523D93AB}"/>
          </ac:spMkLst>
        </pc:spChg>
      </pc:sldChg>
      <pc:sldChg chg="addSp delSp modSp mod">
        <pc:chgData name="Léonard Lemoosy" userId="a1511f7a6652a476" providerId="LiveId" clId="{1739BE6A-3262-43C8-A9A1-BE91F8C3FDB8}" dt="2023-12-13T14:30:53.698" v="5860"/>
        <pc:sldMkLst>
          <pc:docMk/>
          <pc:sldMk cId="2591564505" sldId="361"/>
        </pc:sldMkLst>
        <pc:spChg chg="add del mod">
          <ac:chgData name="Léonard Lemoosy" userId="a1511f7a6652a476" providerId="LiveId" clId="{1739BE6A-3262-43C8-A9A1-BE91F8C3FDB8}" dt="2023-12-13T14:30:53.065" v="5859" actId="478"/>
          <ac:spMkLst>
            <pc:docMk/>
            <pc:sldMk cId="2591564505" sldId="361"/>
            <ac:spMk id="6" creationId="{8B63AE9B-03C3-F185-DFAA-3369884EC066}"/>
          </ac:spMkLst>
        </pc:spChg>
        <pc:spChg chg="add del mod">
          <ac:chgData name="Léonard Lemoosy" userId="a1511f7a6652a476" providerId="LiveId" clId="{1739BE6A-3262-43C8-A9A1-BE91F8C3FDB8}" dt="2023-12-13T14:30:53.065" v="5859" actId="478"/>
          <ac:spMkLst>
            <pc:docMk/>
            <pc:sldMk cId="2591564505" sldId="361"/>
            <ac:spMk id="7" creationId="{278EF43A-E2BA-7001-5380-C1FCEC9B7973}"/>
          </ac:spMkLst>
        </pc:spChg>
        <pc:spChg chg="add del mod">
          <ac:chgData name="Léonard Lemoosy" userId="a1511f7a6652a476" providerId="LiveId" clId="{1739BE6A-3262-43C8-A9A1-BE91F8C3FDB8}" dt="2023-12-13T14:30:53.065" v="5859" actId="478"/>
          <ac:spMkLst>
            <pc:docMk/>
            <pc:sldMk cId="2591564505" sldId="361"/>
            <ac:spMk id="8" creationId="{03CA35C1-C12B-A394-46EA-4EEB4FB2753F}"/>
          </ac:spMkLst>
        </pc:spChg>
        <pc:spChg chg="add mod">
          <ac:chgData name="Léonard Lemoosy" userId="a1511f7a6652a476" providerId="LiveId" clId="{1739BE6A-3262-43C8-A9A1-BE91F8C3FDB8}" dt="2023-12-13T14:30:53.698" v="5860"/>
          <ac:spMkLst>
            <pc:docMk/>
            <pc:sldMk cId="2591564505" sldId="361"/>
            <ac:spMk id="10" creationId="{0D65873D-F0C8-5EAD-6ED4-3DF1B710ECDF}"/>
          </ac:spMkLst>
        </pc:spChg>
        <pc:spChg chg="add mod">
          <ac:chgData name="Léonard Lemoosy" userId="a1511f7a6652a476" providerId="LiveId" clId="{1739BE6A-3262-43C8-A9A1-BE91F8C3FDB8}" dt="2023-12-13T14:30:53.698" v="5860"/>
          <ac:spMkLst>
            <pc:docMk/>
            <pc:sldMk cId="2591564505" sldId="361"/>
            <ac:spMk id="11" creationId="{A866D9BA-5BEB-2EA3-6374-2201C25E2334}"/>
          </ac:spMkLst>
        </pc:spChg>
        <pc:spChg chg="add mod">
          <ac:chgData name="Léonard Lemoosy" userId="a1511f7a6652a476" providerId="LiveId" clId="{1739BE6A-3262-43C8-A9A1-BE91F8C3FDB8}" dt="2023-12-13T14:30:53.698" v="5860"/>
          <ac:spMkLst>
            <pc:docMk/>
            <pc:sldMk cId="2591564505" sldId="361"/>
            <ac:spMk id="12" creationId="{1A10088E-F3D6-2DD7-C4D7-720B1A622B1F}"/>
          </ac:spMkLst>
        </pc:spChg>
        <pc:spChg chg="add mod">
          <ac:chgData name="Léonard Lemoosy" userId="a1511f7a6652a476" providerId="LiveId" clId="{1739BE6A-3262-43C8-A9A1-BE91F8C3FDB8}" dt="2023-12-13T14:30:53.698" v="5860"/>
          <ac:spMkLst>
            <pc:docMk/>
            <pc:sldMk cId="2591564505" sldId="361"/>
            <ac:spMk id="13" creationId="{E780F632-6F10-F544-DA1B-CC74E36FACFA}"/>
          </ac:spMkLst>
        </pc:spChg>
        <pc:spChg chg="add mod">
          <ac:chgData name="Léonard Lemoosy" userId="a1511f7a6652a476" providerId="LiveId" clId="{1739BE6A-3262-43C8-A9A1-BE91F8C3FDB8}" dt="2023-12-13T14:30:53.698" v="5860"/>
          <ac:spMkLst>
            <pc:docMk/>
            <pc:sldMk cId="2591564505" sldId="361"/>
            <ac:spMk id="19" creationId="{9ED3768E-4360-8BC9-07E9-77DEEA1B1EF9}"/>
          </ac:spMkLst>
        </pc:spChg>
        <pc:spChg chg="del">
          <ac:chgData name="Léonard Lemoosy" userId="a1511f7a6652a476" providerId="LiveId" clId="{1739BE6A-3262-43C8-A9A1-BE91F8C3FDB8}" dt="2023-12-12T19:52:47.352" v="4196" actId="478"/>
          <ac:spMkLst>
            <pc:docMk/>
            <pc:sldMk cId="2591564505" sldId="361"/>
            <ac:spMk id="111" creationId="{D3BCD3CD-DD00-038C-3A1D-10BFC9265814}"/>
          </ac:spMkLst>
        </pc:spChg>
        <pc:spChg chg="del">
          <ac:chgData name="Léonard Lemoosy" userId="a1511f7a6652a476" providerId="LiveId" clId="{1739BE6A-3262-43C8-A9A1-BE91F8C3FDB8}" dt="2023-12-12T19:52:47.352" v="4196" actId="478"/>
          <ac:spMkLst>
            <pc:docMk/>
            <pc:sldMk cId="2591564505" sldId="361"/>
            <ac:spMk id="112" creationId="{88AEFC55-414A-F2AC-80A9-A0A1FDD6B48F}"/>
          </ac:spMkLst>
        </pc:spChg>
        <pc:spChg chg="del">
          <ac:chgData name="Léonard Lemoosy" userId="a1511f7a6652a476" providerId="LiveId" clId="{1739BE6A-3262-43C8-A9A1-BE91F8C3FDB8}" dt="2023-12-12T19:52:47.352" v="4196" actId="478"/>
          <ac:spMkLst>
            <pc:docMk/>
            <pc:sldMk cId="2591564505" sldId="361"/>
            <ac:spMk id="113" creationId="{0C07CA9C-FF42-BBA0-34D1-7E934F3261B6}"/>
          </ac:spMkLst>
        </pc:spChg>
        <pc:spChg chg="del">
          <ac:chgData name="Léonard Lemoosy" userId="a1511f7a6652a476" providerId="LiveId" clId="{1739BE6A-3262-43C8-A9A1-BE91F8C3FDB8}" dt="2023-12-12T19:52:47.352" v="4196" actId="478"/>
          <ac:spMkLst>
            <pc:docMk/>
            <pc:sldMk cId="2591564505" sldId="361"/>
            <ac:spMk id="116" creationId="{89D16957-462A-4088-E5DE-A45C681734FF}"/>
          </ac:spMkLst>
        </pc:spChg>
        <pc:spChg chg="del">
          <ac:chgData name="Léonard Lemoosy" userId="a1511f7a6652a476" providerId="LiveId" clId="{1739BE6A-3262-43C8-A9A1-BE91F8C3FDB8}" dt="2023-12-12T19:52:47.352" v="4196" actId="478"/>
          <ac:spMkLst>
            <pc:docMk/>
            <pc:sldMk cId="2591564505" sldId="361"/>
            <ac:spMk id="132" creationId="{A636A836-5E88-F463-F476-6C35B74AD902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37.278" v="335" actId="207"/>
          <ac:spMkLst>
            <pc:docMk/>
            <pc:sldMk cId="2591564505" sldId="361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14.192" v="4134" actId="207"/>
          <ac:spMkLst>
            <pc:docMk/>
            <pc:sldMk cId="2591564505" sldId="361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37.278" v="335" actId="207"/>
          <ac:spMkLst>
            <pc:docMk/>
            <pc:sldMk cId="2591564505" sldId="361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9:16.661" v="340" actId="207"/>
          <ac:spMkLst>
            <pc:docMk/>
            <pc:sldMk cId="2591564505" sldId="361"/>
            <ac:spMk id="437" creationId="{7E8D5FFB-5214-4885-076C-E4AE523D93AB}"/>
          </ac:spMkLst>
        </pc:spChg>
        <pc:cxnChg chg="add del mod">
          <ac:chgData name="Léonard Lemoosy" userId="a1511f7a6652a476" providerId="LiveId" clId="{1739BE6A-3262-43C8-A9A1-BE91F8C3FDB8}" dt="2023-12-13T14:30:53.065" v="5859" actId="478"/>
          <ac:cxnSpMkLst>
            <pc:docMk/>
            <pc:sldMk cId="2591564505" sldId="361"/>
            <ac:cxnSpMk id="4" creationId="{06F734F0-ACB2-7CF5-251D-5296F288CDE5}"/>
          </ac:cxnSpMkLst>
        </pc:cxnChg>
        <pc:cxnChg chg="add del mod">
          <ac:chgData name="Léonard Lemoosy" userId="a1511f7a6652a476" providerId="LiveId" clId="{1739BE6A-3262-43C8-A9A1-BE91F8C3FDB8}" dt="2023-12-13T14:30:53.065" v="5859" actId="478"/>
          <ac:cxnSpMkLst>
            <pc:docMk/>
            <pc:sldMk cId="2591564505" sldId="361"/>
            <ac:cxnSpMk id="5" creationId="{7E0B10EE-0096-9313-C7F4-426B915A3F24}"/>
          </ac:cxnSpMkLst>
        </pc:cxnChg>
        <pc:cxnChg chg="add del mod">
          <ac:chgData name="Léonard Lemoosy" userId="a1511f7a6652a476" providerId="LiveId" clId="{1739BE6A-3262-43C8-A9A1-BE91F8C3FDB8}" dt="2023-12-13T14:30:53.065" v="5859" actId="478"/>
          <ac:cxnSpMkLst>
            <pc:docMk/>
            <pc:sldMk cId="2591564505" sldId="361"/>
            <ac:cxnSpMk id="9" creationId="{FA805447-7423-CFD8-3663-8C89F4CEB631}"/>
          </ac:cxnSpMkLst>
        </pc:cxnChg>
        <pc:cxnChg chg="add mod">
          <ac:chgData name="Léonard Lemoosy" userId="a1511f7a6652a476" providerId="LiveId" clId="{1739BE6A-3262-43C8-A9A1-BE91F8C3FDB8}" dt="2023-12-13T14:30:53.698" v="5860"/>
          <ac:cxnSpMkLst>
            <pc:docMk/>
            <pc:sldMk cId="2591564505" sldId="361"/>
            <ac:cxnSpMk id="14" creationId="{084A22B0-0BDC-9197-C485-1FA20B38B6FC}"/>
          </ac:cxnSpMkLst>
        </pc:cxnChg>
        <pc:cxnChg chg="add mod">
          <ac:chgData name="Léonard Lemoosy" userId="a1511f7a6652a476" providerId="LiveId" clId="{1739BE6A-3262-43C8-A9A1-BE91F8C3FDB8}" dt="2023-12-13T14:30:53.698" v="5860"/>
          <ac:cxnSpMkLst>
            <pc:docMk/>
            <pc:sldMk cId="2591564505" sldId="361"/>
            <ac:cxnSpMk id="15" creationId="{3DBD7BA6-3FB5-3AA7-2AFD-E1097AC564A7}"/>
          </ac:cxnSpMkLst>
        </pc:cxnChg>
        <pc:cxnChg chg="add mod">
          <ac:chgData name="Léonard Lemoosy" userId="a1511f7a6652a476" providerId="LiveId" clId="{1739BE6A-3262-43C8-A9A1-BE91F8C3FDB8}" dt="2023-12-13T14:30:53.698" v="5860"/>
          <ac:cxnSpMkLst>
            <pc:docMk/>
            <pc:sldMk cId="2591564505" sldId="361"/>
            <ac:cxnSpMk id="16" creationId="{7992C3CA-F59A-B20E-FA10-02838BF52CE1}"/>
          </ac:cxnSpMkLst>
        </pc:cxnChg>
        <pc:cxnChg chg="add mod">
          <ac:chgData name="Léonard Lemoosy" userId="a1511f7a6652a476" providerId="LiveId" clId="{1739BE6A-3262-43C8-A9A1-BE91F8C3FDB8}" dt="2023-12-13T14:30:53.698" v="5860"/>
          <ac:cxnSpMkLst>
            <pc:docMk/>
            <pc:sldMk cId="2591564505" sldId="361"/>
            <ac:cxnSpMk id="17" creationId="{9C25735A-8648-D465-2C81-5457EDDA9FD3}"/>
          </ac:cxnSpMkLst>
        </pc:cxnChg>
        <pc:cxnChg chg="add mod">
          <ac:chgData name="Léonard Lemoosy" userId="a1511f7a6652a476" providerId="LiveId" clId="{1739BE6A-3262-43C8-A9A1-BE91F8C3FDB8}" dt="2023-12-13T14:30:53.698" v="5860"/>
          <ac:cxnSpMkLst>
            <pc:docMk/>
            <pc:sldMk cId="2591564505" sldId="361"/>
            <ac:cxnSpMk id="18" creationId="{1F5F32BA-3605-4631-CECE-DA2E7C7FA7B3}"/>
          </ac:cxnSpMkLst>
        </pc:cxnChg>
        <pc:cxnChg chg="del mod">
          <ac:chgData name="Léonard Lemoosy" userId="a1511f7a6652a476" providerId="LiveId" clId="{1739BE6A-3262-43C8-A9A1-BE91F8C3FDB8}" dt="2023-12-12T19:52:47.352" v="4196" actId="478"/>
          <ac:cxnSpMkLst>
            <pc:docMk/>
            <pc:sldMk cId="2591564505" sldId="361"/>
            <ac:cxnSpMk id="118" creationId="{E81E48EB-E475-6ABC-823B-C0E47E891D05}"/>
          </ac:cxnSpMkLst>
        </pc:cxnChg>
        <pc:cxnChg chg="del mod">
          <ac:chgData name="Léonard Lemoosy" userId="a1511f7a6652a476" providerId="LiveId" clId="{1739BE6A-3262-43C8-A9A1-BE91F8C3FDB8}" dt="2023-12-12T19:52:47.352" v="4196" actId="478"/>
          <ac:cxnSpMkLst>
            <pc:docMk/>
            <pc:sldMk cId="2591564505" sldId="361"/>
            <ac:cxnSpMk id="119" creationId="{EA2C5614-D784-6271-30F8-DA2B65790CDA}"/>
          </ac:cxnSpMkLst>
        </pc:cxnChg>
        <pc:cxnChg chg="del mod">
          <ac:chgData name="Léonard Lemoosy" userId="a1511f7a6652a476" providerId="LiveId" clId="{1739BE6A-3262-43C8-A9A1-BE91F8C3FDB8}" dt="2023-12-12T19:52:47.352" v="4196" actId="478"/>
          <ac:cxnSpMkLst>
            <pc:docMk/>
            <pc:sldMk cId="2591564505" sldId="361"/>
            <ac:cxnSpMk id="122" creationId="{6C186FF9-6B07-30AC-E46C-E853D3E1D8DB}"/>
          </ac:cxnSpMkLst>
        </pc:cxnChg>
        <pc:cxnChg chg="del mod">
          <ac:chgData name="Léonard Lemoosy" userId="a1511f7a6652a476" providerId="LiveId" clId="{1739BE6A-3262-43C8-A9A1-BE91F8C3FDB8}" dt="2023-12-12T19:52:47.352" v="4196" actId="478"/>
          <ac:cxnSpMkLst>
            <pc:docMk/>
            <pc:sldMk cId="2591564505" sldId="361"/>
            <ac:cxnSpMk id="128" creationId="{20463B2E-0D37-2577-ADC4-A7A8F4094BF4}"/>
          </ac:cxnSpMkLst>
        </pc:cxnChg>
        <pc:cxnChg chg="del">
          <ac:chgData name="Léonard Lemoosy" userId="a1511f7a6652a476" providerId="LiveId" clId="{1739BE6A-3262-43C8-A9A1-BE91F8C3FDB8}" dt="2023-12-12T19:52:47.352" v="4196" actId="478"/>
          <ac:cxnSpMkLst>
            <pc:docMk/>
            <pc:sldMk cId="2591564505" sldId="361"/>
            <ac:cxnSpMk id="130" creationId="{E7C0BE54-044B-38C0-11D5-5FC3DEC91B19}"/>
          </ac:cxnSpMkLst>
        </pc:cxnChg>
      </pc:sldChg>
      <pc:sldChg chg="modSp mod">
        <pc:chgData name="Léonard Lemoosy" userId="a1511f7a6652a476" providerId="LiveId" clId="{1739BE6A-3262-43C8-A9A1-BE91F8C3FDB8}" dt="2023-12-12T19:48:10.155" v="4133" actId="207"/>
        <pc:sldMkLst>
          <pc:docMk/>
          <pc:sldMk cId="2699055606" sldId="362"/>
        </pc:sldMkLst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40.912" v="336" actId="207"/>
          <ac:spMkLst>
            <pc:docMk/>
            <pc:sldMk cId="2699055606" sldId="362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10.155" v="4133" actId="207"/>
          <ac:spMkLst>
            <pc:docMk/>
            <pc:sldMk cId="2699055606" sldId="362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40.912" v="336" actId="207"/>
          <ac:spMkLst>
            <pc:docMk/>
            <pc:sldMk cId="2699055606" sldId="362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9:07.523" v="339" actId="207"/>
          <ac:spMkLst>
            <pc:docMk/>
            <pc:sldMk cId="2699055606" sldId="362"/>
            <ac:spMk id="437" creationId="{7E8D5FFB-5214-4885-076C-E4AE523D93AB}"/>
          </ac:spMkLst>
        </pc:spChg>
      </pc:sldChg>
      <pc:sldChg chg="addSp delSp modSp del mod">
        <pc:chgData name="Léonard Lemoosy" userId="a1511f7a6652a476" providerId="LiveId" clId="{1739BE6A-3262-43C8-A9A1-BE91F8C3FDB8}" dt="2023-12-12T19:53:18.249" v="4201" actId="47"/>
        <pc:sldMkLst>
          <pc:docMk/>
          <pc:sldMk cId="3144881355" sldId="363"/>
        </pc:sldMkLst>
        <pc:spChg chg="add mod">
          <ac:chgData name="Léonard Lemoosy" userId="a1511f7a6652a476" providerId="LiveId" clId="{1739BE6A-3262-43C8-A9A1-BE91F8C3FDB8}" dt="2023-12-12T19:52:59.472" v="4200"/>
          <ac:spMkLst>
            <pc:docMk/>
            <pc:sldMk cId="3144881355" sldId="363"/>
            <ac:spMk id="5" creationId="{502EC682-801E-1D03-3BFE-5B734B9E0B8B}"/>
          </ac:spMkLst>
        </pc:spChg>
        <pc:spChg chg="add mod">
          <ac:chgData name="Léonard Lemoosy" userId="a1511f7a6652a476" providerId="LiveId" clId="{1739BE6A-3262-43C8-A9A1-BE91F8C3FDB8}" dt="2023-12-12T19:52:59.472" v="4200"/>
          <ac:spMkLst>
            <pc:docMk/>
            <pc:sldMk cId="3144881355" sldId="363"/>
            <ac:spMk id="6" creationId="{6C37F2E6-75FB-5310-0ABA-A0DF4C2102F0}"/>
          </ac:spMkLst>
        </pc:spChg>
        <pc:spChg chg="add mod">
          <ac:chgData name="Léonard Lemoosy" userId="a1511f7a6652a476" providerId="LiveId" clId="{1739BE6A-3262-43C8-A9A1-BE91F8C3FDB8}" dt="2023-12-12T19:52:59.472" v="4200"/>
          <ac:spMkLst>
            <pc:docMk/>
            <pc:sldMk cId="3144881355" sldId="363"/>
            <ac:spMk id="7" creationId="{619F385A-4F91-C8DE-A4C8-8049B75577CF}"/>
          </ac:spMkLst>
        </pc:spChg>
        <pc:spChg chg="del">
          <ac:chgData name="Léonard Lemoosy" userId="a1511f7a6652a476" providerId="LiveId" clId="{1739BE6A-3262-43C8-A9A1-BE91F8C3FDB8}" dt="2023-12-12T19:52:58.734" v="4199" actId="478"/>
          <ac:spMkLst>
            <pc:docMk/>
            <pc:sldMk cId="3144881355" sldId="363"/>
            <ac:spMk id="16" creationId="{4AFB022C-75B2-CE11-D5BC-59B68A2DDB93}"/>
          </ac:spMkLst>
        </pc:spChg>
        <pc:spChg chg="del">
          <ac:chgData name="Léonard Lemoosy" userId="a1511f7a6652a476" providerId="LiveId" clId="{1739BE6A-3262-43C8-A9A1-BE91F8C3FDB8}" dt="2023-12-12T19:52:58.734" v="4199" actId="478"/>
          <ac:spMkLst>
            <pc:docMk/>
            <pc:sldMk cId="3144881355" sldId="363"/>
            <ac:spMk id="111" creationId="{D3BCD3CD-DD00-038C-3A1D-10BFC9265814}"/>
          </ac:spMkLst>
        </pc:spChg>
        <pc:spChg chg="del">
          <ac:chgData name="Léonard Lemoosy" userId="a1511f7a6652a476" providerId="LiveId" clId="{1739BE6A-3262-43C8-A9A1-BE91F8C3FDB8}" dt="2023-12-12T19:52:58.734" v="4199" actId="478"/>
          <ac:spMkLst>
            <pc:docMk/>
            <pc:sldMk cId="3144881355" sldId="363"/>
            <ac:spMk id="112" creationId="{88AEFC55-414A-F2AC-80A9-A0A1FDD6B48F}"/>
          </ac:spMkLst>
        </pc:spChg>
        <pc:spChg chg="del">
          <ac:chgData name="Léonard Lemoosy" userId="a1511f7a6652a476" providerId="LiveId" clId="{1739BE6A-3262-43C8-A9A1-BE91F8C3FDB8}" dt="2023-12-12T19:52:58.734" v="4199" actId="478"/>
          <ac:spMkLst>
            <pc:docMk/>
            <pc:sldMk cId="3144881355" sldId="363"/>
            <ac:spMk id="113" creationId="{0C07CA9C-FF42-BBA0-34D1-7E934F3261B6}"/>
          </ac:spMkLst>
        </pc:spChg>
        <pc:spChg chg="del">
          <ac:chgData name="Léonard Lemoosy" userId="a1511f7a6652a476" providerId="LiveId" clId="{1739BE6A-3262-43C8-A9A1-BE91F8C3FDB8}" dt="2023-12-12T19:52:58.734" v="4199" actId="478"/>
          <ac:spMkLst>
            <pc:docMk/>
            <pc:sldMk cId="3144881355" sldId="363"/>
            <ac:spMk id="116" creationId="{89D16957-462A-4088-E5DE-A45C681734FF}"/>
          </ac:spMkLst>
        </pc:spChg>
        <pc:spChg chg="del">
          <ac:chgData name="Léonard Lemoosy" userId="a1511f7a6652a476" providerId="LiveId" clId="{1739BE6A-3262-43C8-A9A1-BE91F8C3FDB8}" dt="2023-12-12T19:52:58.734" v="4199" actId="478"/>
          <ac:spMkLst>
            <pc:docMk/>
            <pc:sldMk cId="3144881355" sldId="363"/>
            <ac:spMk id="132" creationId="{A636A836-5E88-F463-F476-6C35B74AD902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08:44.632" v="337" actId="207"/>
          <ac:spMkLst>
            <pc:docMk/>
            <pc:sldMk cId="3144881355" sldId="363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06.427" v="4132" actId="207"/>
          <ac:spMkLst>
            <pc:docMk/>
            <pc:sldMk cId="3144881355" sldId="363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08:44.632" v="337" actId="207"/>
          <ac:spMkLst>
            <pc:docMk/>
            <pc:sldMk cId="3144881355" sldId="363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08:58.691" v="338" actId="207"/>
          <ac:spMkLst>
            <pc:docMk/>
            <pc:sldMk cId="3144881355" sldId="363"/>
            <ac:spMk id="437" creationId="{7E8D5FFB-5214-4885-076C-E4AE523D93AB}"/>
          </ac:spMkLst>
        </pc:spChg>
        <pc:cxnChg chg="add mod">
          <ac:chgData name="Léonard Lemoosy" userId="a1511f7a6652a476" providerId="LiveId" clId="{1739BE6A-3262-43C8-A9A1-BE91F8C3FDB8}" dt="2023-12-12T19:52:59.472" v="4200"/>
          <ac:cxnSpMkLst>
            <pc:docMk/>
            <pc:sldMk cId="3144881355" sldId="363"/>
            <ac:cxnSpMk id="3" creationId="{ABCB284C-B2C1-99CF-1767-B417046A7606}"/>
          </ac:cxnSpMkLst>
        </pc:cxnChg>
        <pc:cxnChg chg="add mod">
          <ac:chgData name="Léonard Lemoosy" userId="a1511f7a6652a476" providerId="LiveId" clId="{1739BE6A-3262-43C8-A9A1-BE91F8C3FDB8}" dt="2023-12-12T19:52:59.472" v="4200"/>
          <ac:cxnSpMkLst>
            <pc:docMk/>
            <pc:sldMk cId="3144881355" sldId="363"/>
            <ac:cxnSpMk id="4" creationId="{6EDC66D5-213C-AFA3-42FA-CFABE93F01C9}"/>
          </ac:cxnSpMkLst>
        </pc:cxnChg>
        <pc:cxnChg chg="add mod">
          <ac:chgData name="Léonard Lemoosy" userId="a1511f7a6652a476" providerId="LiveId" clId="{1739BE6A-3262-43C8-A9A1-BE91F8C3FDB8}" dt="2023-12-12T19:52:59.472" v="4200"/>
          <ac:cxnSpMkLst>
            <pc:docMk/>
            <pc:sldMk cId="3144881355" sldId="363"/>
            <ac:cxnSpMk id="8" creationId="{321DE8B4-64A0-B132-BB26-0ABC8B921F74}"/>
          </ac:cxnSpMkLst>
        </pc:cxnChg>
        <pc:cxnChg chg="del">
          <ac:chgData name="Léonard Lemoosy" userId="a1511f7a6652a476" providerId="LiveId" clId="{1739BE6A-3262-43C8-A9A1-BE91F8C3FDB8}" dt="2023-12-12T19:52:58.734" v="4199" actId="478"/>
          <ac:cxnSpMkLst>
            <pc:docMk/>
            <pc:sldMk cId="3144881355" sldId="363"/>
            <ac:cxnSpMk id="17" creationId="{F3CB3861-E238-C0A6-813E-87381EEE8DC4}"/>
          </ac:cxnSpMkLst>
        </pc:cxnChg>
        <pc:cxnChg chg="del mod">
          <ac:chgData name="Léonard Lemoosy" userId="a1511f7a6652a476" providerId="LiveId" clId="{1739BE6A-3262-43C8-A9A1-BE91F8C3FDB8}" dt="2023-12-12T19:52:58.734" v="4199" actId="478"/>
          <ac:cxnSpMkLst>
            <pc:docMk/>
            <pc:sldMk cId="3144881355" sldId="363"/>
            <ac:cxnSpMk id="19" creationId="{FEC8DBF5-C045-B481-1419-0F8FD5B69CA9}"/>
          </ac:cxnSpMkLst>
        </pc:cxnChg>
        <pc:cxnChg chg="del mod">
          <ac:chgData name="Léonard Lemoosy" userId="a1511f7a6652a476" providerId="LiveId" clId="{1739BE6A-3262-43C8-A9A1-BE91F8C3FDB8}" dt="2023-12-12T19:52:58.734" v="4199" actId="478"/>
          <ac:cxnSpMkLst>
            <pc:docMk/>
            <pc:sldMk cId="3144881355" sldId="363"/>
            <ac:cxnSpMk id="118" creationId="{E81E48EB-E475-6ABC-823B-C0E47E891D05}"/>
          </ac:cxnSpMkLst>
        </pc:cxnChg>
        <pc:cxnChg chg="del mod">
          <ac:chgData name="Léonard Lemoosy" userId="a1511f7a6652a476" providerId="LiveId" clId="{1739BE6A-3262-43C8-A9A1-BE91F8C3FDB8}" dt="2023-12-12T19:52:58.734" v="4199" actId="478"/>
          <ac:cxnSpMkLst>
            <pc:docMk/>
            <pc:sldMk cId="3144881355" sldId="363"/>
            <ac:cxnSpMk id="119" creationId="{EA2C5614-D784-6271-30F8-DA2B65790CDA}"/>
          </ac:cxnSpMkLst>
        </pc:cxnChg>
        <pc:cxnChg chg="del mod">
          <ac:chgData name="Léonard Lemoosy" userId="a1511f7a6652a476" providerId="LiveId" clId="{1739BE6A-3262-43C8-A9A1-BE91F8C3FDB8}" dt="2023-12-12T19:52:58.734" v="4199" actId="478"/>
          <ac:cxnSpMkLst>
            <pc:docMk/>
            <pc:sldMk cId="3144881355" sldId="363"/>
            <ac:cxnSpMk id="122" creationId="{6C186FF9-6B07-30AC-E46C-E853D3E1D8DB}"/>
          </ac:cxnSpMkLst>
        </pc:cxnChg>
        <pc:cxnChg chg="del">
          <ac:chgData name="Léonard Lemoosy" userId="a1511f7a6652a476" providerId="LiveId" clId="{1739BE6A-3262-43C8-A9A1-BE91F8C3FDB8}" dt="2023-12-12T19:52:58.734" v="4199" actId="478"/>
          <ac:cxnSpMkLst>
            <pc:docMk/>
            <pc:sldMk cId="3144881355" sldId="363"/>
            <ac:cxnSpMk id="130" creationId="{E7C0BE54-044B-38C0-11D5-5FC3DEC91B19}"/>
          </ac:cxnSpMkLst>
        </pc:cxnChg>
      </pc:sldChg>
      <pc:sldChg chg="del">
        <pc:chgData name="Léonard Lemoosy" userId="a1511f7a6652a476" providerId="LiveId" clId="{1739BE6A-3262-43C8-A9A1-BE91F8C3FDB8}" dt="2023-12-11T01:02:25.539" v="240" actId="47"/>
        <pc:sldMkLst>
          <pc:docMk/>
          <pc:sldMk cId="1377185848" sldId="364"/>
        </pc:sldMkLst>
      </pc:sldChg>
      <pc:sldChg chg="del">
        <pc:chgData name="Léonard Lemoosy" userId="a1511f7a6652a476" providerId="LiveId" clId="{1739BE6A-3262-43C8-A9A1-BE91F8C3FDB8}" dt="2023-12-11T01:10:41.916" v="353" actId="47"/>
        <pc:sldMkLst>
          <pc:docMk/>
          <pc:sldMk cId="1829514049" sldId="365"/>
        </pc:sldMkLst>
      </pc:sldChg>
      <pc:sldChg chg="addSp modSp add mod">
        <pc:chgData name="Léonard Lemoosy" userId="a1511f7a6652a476" providerId="LiveId" clId="{1739BE6A-3262-43C8-A9A1-BE91F8C3FDB8}" dt="2023-12-13T15:48:07.052" v="6211" actId="20577"/>
        <pc:sldMkLst>
          <pc:docMk/>
          <pc:sldMk cId="3730469008" sldId="366"/>
        </pc:sldMkLst>
        <pc:spChg chg="mod">
          <ac:chgData name="Léonard Lemoosy" userId="a1511f7a6652a476" providerId="LiveId" clId="{1739BE6A-3262-43C8-A9A1-BE91F8C3FDB8}" dt="2023-12-11T01:16:33.344" v="384"/>
          <ac:spMkLst>
            <pc:docMk/>
            <pc:sldMk cId="3730469008" sldId="366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3T15:48:07.052" v="6211" actId="20577"/>
          <ac:spMkLst>
            <pc:docMk/>
            <pc:sldMk cId="3730469008" sldId="366"/>
            <ac:spMk id="3" creationId="{CBA46A02-ED35-82E4-24E3-CE1FB32A37E8}"/>
          </ac:spMkLst>
        </pc:spChg>
        <pc:spChg chg="mod">
          <ac:chgData name="Léonard Lemoosy" userId="a1511f7a6652a476" providerId="LiveId" clId="{1739BE6A-3262-43C8-A9A1-BE91F8C3FDB8}" dt="2023-12-11T01:01:36.944" v="225" actId="20577"/>
          <ac:spMkLst>
            <pc:docMk/>
            <pc:sldMk cId="3730469008" sldId="366"/>
            <ac:spMk id="116" creationId="{D5A72AAD-5D45-0D9B-1034-33B7D5B5D080}"/>
          </ac:spMkLst>
        </pc:spChg>
        <pc:spChg chg="mod">
          <ac:chgData name="Léonard Lemoosy" userId="a1511f7a6652a476" providerId="LiveId" clId="{1739BE6A-3262-43C8-A9A1-BE91F8C3FDB8}" dt="2023-12-11T01:01:09.918" v="202" actId="20577"/>
          <ac:spMkLst>
            <pc:docMk/>
            <pc:sldMk cId="3730469008" sldId="366"/>
            <ac:spMk id="132" creationId="{4E13E842-D850-E2EC-543A-46B87546E451}"/>
          </ac:spMkLst>
        </pc:spChg>
        <pc:spChg chg="mod">
          <ac:chgData name="Léonard Lemoosy" userId="a1511f7a6652a476" providerId="LiveId" clId="{1739BE6A-3262-43C8-A9A1-BE91F8C3FDB8}" dt="2023-12-11T01:01:17.219" v="209" actId="20577"/>
          <ac:spMkLst>
            <pc:docMk/>
            <pc:sldMk cId="3730469008" sldId="366"/>
            <ac:spMk id="180" creationId="{E8832F2D-43A6-1D5A-8398-9E338CDC3AF8}"/>
          </ac:spMkLst>
        </pc:spChg>
        <pc:spChg chg="mod">
          <ac:chgData name="Léonard Lemoosy" userId="a1511f7a6652a476" providerId="LiveId" clId="{1739BE6A-3262-43C8-A9A1-BE91F8C3FDB8}" dt="2023-12-11T01:01:22.196" v="214" actId="20577"/>
          <ac:spMkLst>
            <pc:docMk/>
            <pc:sldMk cId="3730469008" sldId="366"/>
            <ac:spMk id="196" creationId="{7B6EC2DE-244A-775B-5F64-2F6B5087AEE8}"/>
          </ac:spMkLst>
        </pc:spChg>
        <pc:spChg chg="mod">
          <ac:chgData name="Léonard Lemoosy" userId="a1511f7a6652a476" providerId="LiveId" clId="{1739BE6A-3262-43C8-A9A1-BE91F8C3FDB8}" dt="2023-12-11T01:01:27.931" v="219" actId="20577"/>
          <ac:spMkLst>
            <pc:docMk/>
            <pc:sldMk cId="3730469008" sldId="366"/>
            <ac:spMk id="212" creationId="{D0803444-C335-BCE6-E432-8F20DB84500F}"/>
          </ac:spMkLst>
        </pc:spChg>
        <pc:spChg chg="mod">
          <ac:chgData name="Léonard Lemoosy" userId="a1511f7a6652a476" providerId="LiveId" clId="{1739BE6A-3262-43C8-A9A1-BE91F8C3FDB8}" dt="2023-12-11T01:01:29.613" v="220"/>
          <ac:spMkLst>
            <pc:docMk/>
            <pc:sldMk cId="3730469008" sldId="366"/>
            <ac:spMk id="228" creationId="{0CA316AA-9008-1141-6188-39A10BB336CB}"/>
          </ac:spMkLst>
        </pc:spChg>
        <pc:spChg chg="mod">
          <ac:chgData name="Léonard Lemoosy" userId="a1511f7a6652a476" providerId="LiveId" clId="{1739BE6A-3262-43C8-A9A1-BE91F8C3FDB8}" dt="2023-12-11T01:01:40.538" v="229" actId="20577"/>
          <ac:spMkLst>
            <pc:docMk/>
            <pc:sldMk cId="3730469008" sldId="366"/>
            <ac:spMk id="244" creationId="{C92BD04A-CDEA-509C-F2C5-F7B6116D3F84}"/>
          </ac:spMkLst>
        </pc:spChg>
        <pc:spChg chg="mod">
          <ac:chgData name="Léonard Lemoosy" userId="a1511f7a6652a476" providerId="LiveId" clId="{1739BE6A-3262-43C8-A9A1-BE91F8C3FDB8}" dt="2023-12-11T01:01:44.512" v="234" actId="20577"/>
          <ac:spMkLst>
            <pc:docMk/>
            <pc:sldMk cId="3730469008" sldId="366"/>
            <ac:spMk id="260" creationId="{4609C0A5-C114-6514-EA4E-851B3838FC31}"/>
          </ac:spMkLst>
        </pc:spChg>
      </pc:sldChg>
      <pc:sldChg chg="addSp delSp modSp add mod">
        <pc:chgData name="Léonard Lemoosy" userId="a1511f7a6652a476" providerId="LiveId" clId="{1739BE6A-3262-43C8-A9A1-BE91F8C3FDB8}" dt="2023-12-13T15:48:15.918" v="6226" actId="20577"/>
        <pc:sldMkLst>
          <pc:docMk/>
          <pc:sldMk cId="3513179295" sldId="367"/>
        </pc:sldMkLst>
        <pc:spChg chg="mod">
          <ac:chgData name="Léonard Lemoosy" userId="a1511f7a6652a476" providerId="LiveId" clId="{1739BE6A-3262-43C8-A9A1-BE91F8C3FDB8}" dt="2023-12-11T01:16:35.289" v="385"/>
          <ac:spMkLst>
            <pc:docMk/>
            <pc:sldMk cId="3513179295" sldId="367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3T15:48:15.918" v="6226" actId="20577"/>
          <ac:spMkLst>
            <pc:docMk/>
            <pc:sldMk cId="3513179295" sldId="367"/>
            <ac:spMk id="3" creationId="{5D518E20-27A7-F7CF-258D-7FAAD328FD2F}"/>
          </ac:spMkLst>
        </pc:spChg>
        <pc:spChg chg="mod">
          <ac:chgData name="Léonard Lemoosy" userId="a1511f7a6652a476" providerId="LiveId" clId="{1739BE6A-3262-43C8-A9A1-BE91F8C3FDB8}" dt="2023-12-11T01:02:13.790" v="238" actId="1076"/>
          <ac:spMkLst>
            <pc:docMk/>
            <pc:sldMk cId="3513179295" sldId="367"/>
            <ac:spMk id="99" creationId="{4BDA9356-039D-250E-5BFF-C60CF9B108DF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1" creationId="{EA76F872-4E83-7A42-A182-40C7223EB6A1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2" creationId="{14C2FF35-6666-78C6-5165-D109ECCD3C94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3" creationId="{B2ECCB5D-157E-184D-190B-EA819AF5FE47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4" creationId="{3845F651-ED8A-1992-8D9D-9B0D5355D9DA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5" creationId="{E4D28C48-3325-84DB-90C7-24533BDDFF2A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6" creationId="{7F2A2D67-AB36-A4C1-81CA-1C710A07642E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7" creationId="{77872A7A-30C9-8928-800B-B996609ECBF1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8" creationId="{85276DAC-84BE-4426-4516-42DADCFB1FC9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09" creationId="{8887A356-FC18-7391-9086-A806A6B47987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0" creationId="{0F9A7CF9-D1BB-BE82-BB06-CB42EF5C0777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1" creationId="{1AA76C61-133F-E094-A041-0BA2C14696EC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2" creationId="{9C16871E-1E4C-6B35-2DDC-B814681C77AF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3" creationId="{2E1243DC-A204-B890-6AD0-2DDA72826060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4" creationId="{BB586408-49F5-199A-76B4-CE6B1787B47B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5" creationId="{FCC009F6-5D7D-5E1C-A7A0-2CA24000A9CD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6" creationId="{D5A72AAD-5D45-0D9B-1034-33B7D5B5D080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7" creationId="{8DE21E72-E215-AA2C-0CB6-B5FF0577B905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8" creationId="{7DFC6DA6-E899-E16B-05FC-BF2D5A766369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19" creationId="{7C6FA93D-6180-7FAE-BC85-5753082A9069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0" creationId="{03570C21-0462-58AD-7D36-38E3BEB947AD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1" creationId="{4BC3095A-5F7A-D7AE-504C-FC7A6D84B268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2" creationId="{FDC2974D-2DF9-92AD-8F22-B805EF71EE5B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3" creationId="{78C72266-A746-02A3-8722-D59C3B9954A7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4" creationId="{55BC8C1A-3B82-59CF-C3D9-4CFAAB2C3804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5" creationId="{247C4041-BF15-1025-CC86-C8C1CE81D605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6" creationId="{404D7A7E-4E7B-6469-B5F1-B3EBE87FA65D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7" creationId="{75289220-43B7-5F03-662C-45FBF0E0DBEE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8" creationId="{D1F4B3BA-2941-2E87-B911-38E61E49E1D2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29" creationId="{BFA5D849-60D0-5968-D7C2-9457AB6A40D0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30" creationId="{2CA743B3-7147-1A0A-0078-60520D52DECD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31" creationId="{42077AE4-285D-1D66-EE9B-BF06A6E301D3}"/>
          </ac:spMkLst>
        </pc:spChg>
        <pc:spChg chg="del">
          <ac:chgData name="Léonard Lemoosy" userId="a1511f7a6652a476" providerId="LiveId" clId="{1739BE6A-3262-43C8-A9A1-BE91F8C3FDB8}" dt="2023-12-11T01:02:11.878" v="236" actId="478"/>
          <ac:spMkLst>
            <pc:docMk/>
            <pc:sldMk cId="3513179295" sldId="367"/>
            <ac:spMk id="132" creationId="{4E13E842-D850-E2EC-543A-46B87546E451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29" creationId="{6EA98526-7D30-67C6-D480-8837787B89D2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0" creationId="{5367AAD0-E03F-C9D4-493D-4CFFC7C6E1E5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1" creationId="{CCDAC1AC-2103-0A59-A6DA-9251F2BC9045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2" creationId="{C2D605AB-5CB5-09D0-39B6-C2C65754836C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3" creationId="{3D910878-A0CD-894B-06E9-0F6F1298738D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4" creationId="{BCEEF223-4C34-374A-A5E6-32C14273251D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5" creationId="{29AE7704-2BC6-4A42-F730-9F5EAC41791C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6" creationId="{A6194DCB-D155-011E-ED7E-1B2F46998A26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7" creationId="{4A03B6E8-FA86-F002-03A5-829E7F25C039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8" creationId="{B073E7C0-0DC5-38DC-EDE2-E644F746423B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39" creationId="{35E0C90A-05C9-3BC9-72C4-1DA5161B3B5C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0" creationId="{AB05E30D-6A7D-BFF4-0716-E7A19EC36518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1" creationId="{46224E3A-5342-EC82-BAFD-43AD9D82A397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2" creationId="{0386F170-003F-6256-A4E4-CFA29BA9EAFC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3" creationId="{AB9C860B-1C79-C0F7-B2DF-8BE5C56F3930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4" creationId="{C92BD04A-CDEA-509C-F2C5-F7B6116D3F84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5" creationId="{19F8132E-B0C3-E8FA-5A6F-B304F5C4C9D6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6" creationId="{F7DE5223-96DD-88F9-3E6D-BE61260DD375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7" creationId="{FB8A66E9-2727-7DD0-4938-F7BC2F03BE33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8" creationId="{A9AC65A9-08A0-9B64-0DC4-03E4547E4097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49" creationId="{41BBF6A1-EA3B-B279-0A84-C1C32A71A989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0" creationId="{B612995E-0152-19FE-25C1-530687FAFE54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1" creationId="{755535EE-134F-6A90-9F28-A1D4FED19F6C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2" creationId="{F63B04C2-E08B-D527-E945-D0C7EB719786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3" creationId="{B1CECE8A-42D7-DE26-91B8-D031358BF4EA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4" creationId="{BCF1A320-0BBB-3EDE-A1A6-BC5203C705A4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5" creationId="{B6DFAFD2-E77B-7E94-EFA5-2C1F58F2E029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6" creationId="{B4B3D284-2CC1-28B2-CD24-565D2FB4D3A5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7" creationId="{D3D94EE3-4F5A-BD48-36B8-AA6E3343BFC3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8" creationId="{08625E4C-A458-A802-14AF-FC53CB6ABCFA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59" creationId="{0DBFDDB0-C855-3668-4D50-B809079EE1F7}"/>
          </ac:spMkLst>
        </pc:spChg>
        <pc:spChg chg="del">
          <ac:chgData name="Léonard Lemoosy" userId="a1511f7a6652a476" providerId="LiveId" clId="{1739BE6A-3262-43C8-A9A1-BE91F8C3FDB8}" dt="2023-12-11T01:02:16.231" v="239" actId="478"/>
          <ac:spMkLst>
            <pc:docMk/>
            <pc:sldMk cId="3513179295" sldId="367"/>
            <ac:spMk id="260" creationId="{4609C0A5-C114-6514-EA4E-851B3838FC31}"/>
          </ac:spMkLst>
        </pc:spChg>
      </pc:sldChg>
      <pc:sldChg chg="addSp delSp modSp add mod ord">
        <pc:chgData name="Léonard Lemoosy" userId="a1511f7a6652a476" providerId="LiveId" clId="{1739BE6A-3262-43C8-A9A1-BE91F8C3FDB8}" dt="2023-12-13T15:48:26.667" v="6246" actId="20577"/>
        <pc:sldMkLst>
          <pc:docMk/>
          <pc:sldMk cId="1260172142" sldId="368"/>
        </pc:sldMkLst>
        <pc:spChg chg="mod">
          <ac:chgData name="Léonard Lemoosy" userId="a1511f7a6652a476" providerId="LiveId" clId="{1739BE6A-3262-43C8-A9A1-BE91F8C3FDB8}" dt="2023-12-11T01:16:38.193" v="386"/>
          <ac:spMkLst>
            <pc:docMk/>
            <pc:sldMk cId="1260172142" sldId="368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3" creationId="{D5BE8CC8-6C40-EACA-A6CC-CC021CA9B223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5" creationId="{4FA90B3F-2849-A66D-EB29-DC6DBF2539F0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6" creationId="{8607ECCC-396E-2BE4-27B2-9CE977D26FC8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7" creationId="{817745FA-C388-4347-1AB0-64E2445E3DF0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8" creationId="{3E5CA1DB-B9CA-711D-AD18-69F86B2B13D8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9" creationId="{A163F08C-315C-618F-D45F-ED1AB1093896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0" creationId="{822EAFB6-F665-FC71-1A6E-0ED1615D3FE5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1" creationId="{683EC438-90AD-219F-C652-29678560D297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2" creationId="{189582F6-2736-FB56-0DF1-436FC0590AD0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3" creationId="{1AB4A236-728F-8A81-4EF4-8C16F9AD482B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4" creationId="{698104CC-5620-0D34-BC44-14BD4579DACF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5" creationId="{E8578426-EBAD-5EE1-5C25-D81943E4CEEA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6" creationId="{51F11AAB-E558-FE69-D370-CE8635CC58A3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7" creationId="{9B0DA71E-1BDB-A829-2B43-55C7F2E5F7BF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18" creationId="{CC7D49C6-CDEE-FF14-CF03-E249436C36AC}"/>
          </ac:spMkLst>
        </pc:spChg>
        <pc:spChg chg="add mod">
          <ac:chgData name="Léonard Lemoosy" userId="a1511f7a6652a476" providerId="LiveId" clId="{1739BE6A-3262-43C8-A9A1-BE91F8C3FDB8}" dt="2023-12-11T01:05:09.394" v="287" actId="20577"/>
          <ac:spMkLst>
            <pc:docMk/>
            <pc:sldMk cId="1260172142" sldId="368"/>
            <ac:spMk id="19" creationId="{D290620D-DAA0-1358-C9F5-22F5E04C8993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0" creationId="{73BE19F1-69F6-A52C-1CCF-A378054EBB80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1" creationId="{14CFCC97-F5D5-E997-0FC9-AEB505653139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2" creationId="{85A7A47E-1592-7D5A-360F-89152EB6D755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3" creationId="{AF2B57FF-1EE5-EC56-9946-71B6FCB6B8DA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4" creationId="{D28E47F6-BFF2-9D17-1CB4-2D00EDCA7CB1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5" creationId="{35CD51A0-9B79-D0BA-1EA3-8CDD29B3220B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6" creationId="{6D3556CE-8159-B9A5-DB0A-DAF34887C8B2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7" creationId="{07FAE5A0-305A-2380-D04A-8274E5580B22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8" creationId="{61A8931F-9702-A8E6-F47C-42D8F45B2CF7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29" creationId="{6B8A6FD2-0D30-7077-46B7-35126F0827B0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30" creationId="{92999986-1D15-B952-383F-28C2FEEAAF40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31" creationId="{4842E70F-1158-412C-4F0E-AEDEF5620E29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32" creationId="{48351633-C851-656A-D233-6566A4C8D351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33" creationId="{DC403780-3346-92B8-FE6F-61DE55CD354A}"/>
          </ac:spMkLst>
        </pc:spChg>
        <pc:spChg chg="add mod">
          <ac:chgData name="Léonard Lemoosy" userId="a1511f7a6652a476" providerId="LiveId" clId="{1739BE6A-3262-43C8-A9A1-BE91F8C3FDB8}" dt="2023-12-11T01:03:21.871" v="254" actId="1076"/>
          <ac:spMkLst>
            <pc:docMk/>
            <pc:sldMk cId="1260172142" sldId="368"/>
            <ac:spMk id="34" creationId="{6F6A6CCD-26E5-E9E3-5745-467169F4D45F}"/>
          </ac:spMkLst>
        </pc:spChg>
        <pc:spChg chg="add mod">
          <ac:chgData name="Léonard Lemoosy" userId="a1511f7a6652a476" providerId="LiveId" clId="{1739BE6A-3262-43C8-A9A1-BE91F8C3FDB8}" dt="2023-12-11T01:04:40.169" v="279" actId="13926"/>
          <ac:spMkLst>
            <pc:docMk/>
            <pc:sldMk cId="1260172142" sldId="368"/>
            <ac:spMk id="35" creationId="{4C33FC75-8DF1-FA1E-BB8F-F98B8BB9A02C}"/>
          </ac:spMkLst>
        </pc:spChg>
        <pc:spChg chg="add mod">
          <ac:chgData name="Léonard Lemoosy" userId="a1511f7a6652a476" providerId="LiveId" clId="{1739BE6A-3262-43C8-A9A1-BE91F8C3FDB8}" dt="2023-12-11T01:03:37.666" v="261" actId="1076"/>
          <ac:spMkLst>
            <pc:docMk/>
            <pc:sldMk cId="1260172142" sldId="368"/>
            <ac:spMk id="38" creationId="{071CEBB8-B737-5F8B-049C-ABB6438B9654}"/>
          </ac:spMkLst>
        </pc:spChg>
        <pc:spChg chg="add mod">
          <ac:chgData name="Léonard Lemoosy" userId="a1511f7a6652a476" providerId="LiveId" clId="{1739BE6A-3262-43C8-A9A1-BE91F8C3FDB8}" dt="2023-12-11T01:03:47.126" v="266" actId="1036"/>
          <ac:spMkLst>
            <pc:docMk/>
            <pc:sldMk cId="1260172142" sldId="368"/>
            <ac:spMk id="39" creationId="{B17DE968-43CC-2735-DCC9-6AE709EF8BD4}"/>
          </ac:spMkLst>
        </pc:spChg>
        <pc:spChg chg="add mod">
          <ac:chgData name="Léonard Lemoosy" userId="a1511f7a6652a476" providerId="LiveId" clId="{1739BE6A-3262-43C8-A9A1-BE91F8C3FDB8}" dt="2023-12-13T15:48:26.667" v="6246" actId="20577"/>
          <ac:spMkLst>
            <pc:docMk/>
            <pc:sldMk cId="1260172142" sldId="368"/>
            <ac:spMk id="40" creationId="{95802ACF-3EEA-62AE-19E9-9A09B299445F}"/>
          </ac:spMkLst>
        </pc:spChg>
        <pc:spChg chg="mod">
          <ac:chgData name="Léonard Lemoosy" userId="a1511f7a6652a476" providerId="LiveId" clId="{1739BE6A-3262-43C8-A9A1-BE91F8C3FDB8}" dt="2023-12-11T01:03:00.912" v="251" actId="20577"/>
          <ac:spMkLst>
            <pc:docMk/>
            <pc:sldMk cId="1260172142" sldId="368"/>
            <ac:spMk id="116" creationId="{D5A72AAD-5D45-0D9B-1034-33B7D5B5D080}"/>
          </ac:spMkLst>
        </pc:spChg>
        <pc:spChg chg="mod">
          <ac:chgData name="Léonard Lemoosy" userId="a1511f7a6652a476" providerId="LiveId" clId="{1739BE6A-3262-43C8-A9A1-BE91F8C3FDB8}" dt="2023-12-11T01:03:02.915" v="252" actId="20577"/>
          <ac:spMkLst>
            <pc:docMk/>
            <pc:sldMk cId="1260172142" sldId="368"/>
            <ac:spMk id="132" creationId="{4E13E842-D850-E2EC-543A-46B87546E451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65" creationId="{06A740CC-D2ED-B5DC-3D6D-D729EB30A09E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66" creationId="{0810D092-BD80-AD79-9789-2AD41BCAA55B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67" creationId="{DAF7CABF-1761-7086-8FC4-117136C2DE85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68" creationId="{D0148592-66BF-66A0-CC7B-185CE90C7940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69" creationId="{EE49CF28-2149-96AB-438F-259CB9BB9002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0" creationId="{85DFC7FE-9214-A541-86B9-0D49DFF3F2CE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1" creationId="{7E64D30E-05C0-4187-EF30-BBD5E6B6151E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2" creationId="{0A87D8A4-5FB3-7FF7-2EE6-AB07A464E1C1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3" creationId="{481E1EC3-B639-3133-00DC-1266FCD3FF5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4" creationId="{29C3520C-4C52-8531-5398-B4EC828945F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5" creationId="{25A7B6A5-1199-57BB-3509-9B48CB025780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6" creationId="{D4049C49-96D5-2613-15D5-6D86A7355981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7" creationId="{C9CB97C6-E17C-F9E8-301B-52AA8344C59F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8" creationId="{BB2B9A93-7B8E-DCF9-E828-0B6CFB7D9B31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79" creationId="{3F749480-1793-1B71-26A6-801F794BA673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0" creationId="{E8832F2D-43A6-1D5A-8398-9E338CDC3AF8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1" creationId="{D01FD3CF-0017-F49A-F8E6-84586DE4F7A2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2" creationId="{0A1A1CEA-40A6-623B-9CA3-9985751B8591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3" creationId="{611074AC-877F-4DE7-FC67-ECA2451AFCD7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4" creationId="{6EFDFD4A-55EF-1825-727A-322CF98A994D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5" creationId="{986B4F04-7932-D045-AB96-1EA58333897F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6" creationId="{A68E53F6-8ACF-FA55-8187-835C90FBB508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7" creationId="{954E47FC-BEDC-BEFE-7807-C63B997FAAA1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8" creationId="{9123B8DF-10D6-0F33-8CE4-5FDAF797DD0D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89" creationId="{16FD7B16-1D86-5017-8254-8BD6B78EF15F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0" creationId="{78A50458-6D4F-FD1F-9615-665D3E68DF3B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1" creationId="{C8B66FB8-7E25-3EF2-4D87-15BE03CEBDA4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2" creationId="{FF2D1D88-46C9-7139-5ABB-45807B9F1A70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3" creationId="{62569F0F-F547-A670-AEB0-5458C6EDC99F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4" creationId="{40B2BA10-CE5D-7E4D-3392-A15CC9DADD92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5" creationId="{290122D5-4D03-D8BA-BCFB-D057D392A4A2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196" creationId="{7B6EC2DE-244A-775B-5F64-2F6B5087AEE8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29" creationId="{6EA98526-7D30-67C6-D480-8837787B89D2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0" creationId="{5367AAD0-E03F-C9D4-493D-4CFFC7C6E1E5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1" creationId="{CCDAC1AC-2103-0A59-A6DA-9251F2BC9045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2" creationId="{C2D605AB-5CB5-09D0-39B6-C2C65754836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3" creationId="{3D910878-A0CD-894B-06E9-0F6F1298738D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4" creationId="{BCEEF223-4C34-374A-A5E6-32C14273251D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5" creationId="{29AE7704-2BC6-4A42-F730-9F5EAC41791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6" creationId="{A6194DCB-D155-011E-ED7E-1B2F46998A26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7" creationId="{4A03B6E8-FA86-F002-03A5-829E7F25C039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8" creationId="{B073E7C0-0DC5-38DC-EDE2-E644F746423B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39" creationId="{35E0C90A-05C9-3BC9-72C4-1DA5161B3B5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0" creationId="{AB05E30D-6A7D-BFF4-0716-E7A19EC36518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1" creationId="{46224E3A-5342-EC82-BAFD-43AD9D82A397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2" creationId="{0386F170-003F-6256-A4E4-CFA29BA9EAF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3" creationId="{AB9C860B-1C79-C0F7-B2DF-8BE5C56F3930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4" creationId="{C92BD04A-CDEA-509C-F2C5-F7B6116D3F84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5" creationId="{19F8132E-B0C3-E8FA-5A6F-B304F5C4C9D6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6" creationId="{F7DE5223-96DD-88F9-3E6D-BE61260DD375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7" creationId="{FB8A66E9-2727-7DD0-4938-F7BC2F03BE33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8" creationId="{A9AC65A9-08A0-9B64-0DC4-03E4547E4097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49" creationId="{41BBF6A1-EA3B-B279-0A84-C1C32A71A989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0" creationId="{B612995E-0152-19FE-25C1-530687FAFE54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1" creationId="{755535EE-134F-6A90-9F28-A1D4FED19F6C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2" creationId="{F63B04C2-E08B-D527-E945-D0C7EB719786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3" creationId="{B1CECE8A-42D7-DE26-91B8-D031358BF4EA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4" creationId="{BCF1A320-0BBB-3EDE-A1A6-BC5203C705A4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5" creationId="{B6DFAFD2-E77B-7E94-EFA5-2C1F58F2E029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6" creationId="{B4B3D284-2CC1-28B2-CD24-565D2FB4D3A5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7" creationId="{D3D94EE3-4F5A-BD48-36B8-AA6E3343BFC3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8" creationId="{08625E4C-A458-A802-14AF-FC53CB6ABCFA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59" creationId="{0DBFDDB0-C855-3668-4D50-B809079EE1F7}"/>
          </ac:spMkLst>
        </pc:spChg>
        <pc:spChg chg="del">
          <ac:chgData name="Léonard Lemoosy" userId="a1511f7a6652a476" providerId="LiveId" clId="{1739BE6A-3262-43C8-A9A1-BE91F8C3FDB8}" dt="2023-12-11T01:02:55.902" v="247" actId="478"/>
          <ac:spMkLst>
            <pc:docMk/>
            <pc:sldMk cId="1260172142" sldId="368"/>
            <ac:spMk id="260" creationId="{4609C0A5-C114-6514-EA4E-851B3838FC31}"/>
          </ac:spMkLst>
        </pc:spChg>
        <pc:cxnChg chg="add mod">
          <ac:chgData name="Léonard Lemoosy" userId="a1511f7a6652a476" providerId="LiveId" clId="{1739BE6A-3262-43C8-A9A1-BE91F8C3FDB8}" dt="2023-12-11T01:03:21.871" v="254" actId="1076"/>
          <ac:cxnSpMkLst>
            <pc:docMk/>
            <pc:sldMk cId="1260172142" sldId="368"/>
            <ac:cxnSpMk id="36" creationId="{751A58B8-C319-BDA7-14C9-EC4E9EE6936B}"/>
          </ac:cxnSpMkLst>
        </pc:cxnChg>
        <pc:cxnChg chg="add mod">
          <ac:chgData name="Léonard Lemoosy" userId="a1511f7a6652a476" providerId="LiveId" clId="{1739BE6A-3262-43C8-A9A1-BE91F8C3FDB8}" dt="2023-12-11T01:03:21.871" v="254" actId="1076"/>
          <ac:cxnSpMkLst>
            <pc:docMk/>
            <pc:sldMk cId="1260172142" sldId="368"/>
            <ac:cxnSpMk id="37" creationId="{7140CC8A-9D09-1B33-DF10-B2360E404CC5}"/>
          </ac:cxnSpMkLst>
        </pc:cxnChg>
      </pc:sldChg>
      <pc:sldChg chg="add del">
        <pc:chgData name="Léonard Lemoosy" userId="a1511f7a6652a476" providerId="LiveId" clId="{1739BE6A-3262-43C8-A9A1-BE91F8C3FDB8}" dt="2023-12-11T01:02:49.781" v="243" actId="47"/>
        <pc:sldMkLst>
          <pc:docMk/>
          <pc:sldMk cId="3517257800" sldId="368"/>
        </pc:sldMkLst>
      </pc:sldChg>
      <pc:sldChg chg="modSp add mod ord">
        <pc:chgData name="Léonard Lemoosy" userId="a1511f7a6652a476" providerId="LiveId" clId="{1739BE6A-3262-43C8-A9A1-BE91F8C3FDB8}" dt="2023-12-12T19:48:00.710" v="4131" actId="207"/>
        <pc:sldMkLst>
          <pc:docMk/>
          <pc:sldMk cId="4165739615" sldId="369"/>
        </pc:sldMkLst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1T01:10:29.174" v="348" actId="207"/>
          <ac:spMkLst>
            <pc:docMk/>
            <pc:sldMk cId="4165739615" sldId="369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9:48:00.710" v="4131" actId="207"/>
          <ac:spMkLst>
            <pc:docMk/>
            <pc:sldMk cId="4165739615" sldId="369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1T01:10:29.174" v="348" actId="207"/>
          <ac:spMkLst>
            <pc:docMk/>
            <pc:sldMk cId="4165739615" sldId="369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1T01:10:25.550" v="347" actId="207"/>
          <ac:spMkLst>
            <pc:docMk/>
            <pc:sldMk cId="4165739615" sldId="369"/>
            <ac:spMk id="437" creationId="{7E8D5FFB-5214-4885-076C-E4AE523D93AB}"/>
          </ac:spMkLst>
        </pc:spChg>
      </pc:sldChg>
      <pc:sldChg chg="addSp delSp add del setBg delDesignElem">
        <pc:chgData name="Léonard Lemoosy" userId="a1511f7a6652a476" providerId="LiveId" clId="{1739BE6A-3262-43C8-A9A1-BE91F8C3FDB8}" dt="2023-12-11T01:05:37.713" v="293"/>
        <pc:sldMkLst>
          <pc:docMk/>
          <pc:sldMk cId="1536211299" sldId="370"/>
        </pc:sldMkLst>
        <pc:spChg chg="add del">
          <ac:chgData name="Léonard Lemoosy" userId="a1511f7a6652a476" providerId="LiveId" clId="{1739BE6A-3262-43C8-A9A1-BE91F8C3FDB8}" dt="2023-12-11T01:05:37.713" v="293"/>
          <ac:spMkLst>
            <pc:docMk/>
            <pc:sldMk cId="1536211299" sldId="370"/>
            <ac:spMk id="209" creationId="{4EFE82FE-7465-AE46-88DF-34D347E83B84}"/>
          </ac:spMkLst>
        </pc:spChg>
        <pc:grpChg chg="add del">
          <ac:chgData name="Léonard Lemoosy" userId="a1511f7a6652a476" providerId="LiveId" clId="{1739BE6A-3262-43C8-A9A1-BE91F8C3FDB8}" dt="2023-12-11T01:05:37.713" v="293"/>
          <ac:grpSpMkLst>
            <pc:docMk/>
            <pc:sldMk cId="1536211299" sldId="370"/>
            <ac:grpSpMk id="141" creationId="{EB46B8FB-F6A2-5F47-A6CD-A7E17E69270F}"/>
          </ac:grpSpMkLst>
        </pc:grpChg>
        <pc:grpChg chg="add del">
          <ac:chgData name="Léonard Lemoosy" userId="a1511f7a6652a476" providerId="LiveId" clId="{1739BE6A-3262-43C8-A9A1-BE91F8C3FDB8}" dt="2023-12-11T01:05:37.713" v="293"/>
          <ac:grpSpMkLst>
            <pc:docMk/>
            <pc:sldMk cId="1536211299" sldId="370"/>
            <ac:grpSpMk id="211" creationId="{E63AF7E2-A240-C246-AFB8-2AD8FF4621DB}"/>
          </ac:grpSpMkLst>
        </pc:grpChg>
        <pc:cxnChg chg="add del">
          <ac:chgData name="Léonard Lemoosy" userId="a1511f7a6652a476" providerId="LiveId" clId="{1739BE6A-3262-43C8-A9A1-BE91F8C3FDB8}" dt="2023-12-11T01:05:37.713" v="293"/>
          <ac:cxnSpMkLst>
            <pc:docMk/>
            <pc:sldMk cId="1536211299" sldId="370"/>
            <ac:cxnSpMk id="208" creationId="{D33A3282-0389-C547-8CA6-7F3E7F27B34D}"/>
          </ac:cxnSpMkLst>
        </pc:cxnChg>
        <pc:cxnChg chg="add del">
          <ac:chgData name="Léonard Lemoosy" userId="a1511f7a6652a476" providerId="LiveId" clId="{1739BE6A-3262-43C8-A9A1-BE91F8C3FDB8}" dt="2023-12-11T01:05:37.713" v="293"/>
          <ac:cxnSpMkLst>
            <pc:docMk/>
            <pc:sldMk cId="1536211299" sldId="370"/>
            <ac:cxnSpMk id="210" creationId="{2DDDFCEF-D5C9-BE40-9979-57040F021F96}"/>
          </ac:cxnSpMkLst>
        </pc:cxnChg>
      </pc:sldChg>
      <pc:sldChg chg="modSp add mod ord">
        <pc:chgData name="Léonard Lemoosy" userId="a1511f7a6652a476" providerId="LiveId" clId="{1739BE6A-3262-43C8-A9A1-BE91F8C3FDB8}" dt="2023-12-11T01:05:51.267" v="316" actId="20577"/>
        <pc:sldMkLst>
          <pc:docMk/>
          <pc:sldMk cId="3499310218" sldId="370"/>
        </pc:sldMkLst>
        <pc:spChg chg="mod">
          <ac:chgData name="Léonard Lemoosy" userId="a1511f7a6652a476" providerId="LiveId" clId="{1739BE6A-3262-43C8-A9A1-BE91F8C3FDB8}" dt="2023-12-11T01:05:51.267" v="316" actId="20577"/>
          <ac:spMkLst>
            <pc:docMk/>
            <pc:sldMk cId="3499310218" sldId="370"/>
            <ac:spMk id="2" creationId="{A99A56F8-F31B-C397-4731-2261E3DB482A}"/>
          </ac:spMkLst>
        </pc:spChg>
      </pc:sldChg>
      <pc:sldChg chg="addSp modSp add mod ord">
        <pc:chgData name="Léonard Lemoosy" userId="a1511f7a6652a476" providerId="LiveId" clId="{1739BE6A-3262-43C8-A9A1-BE91F8C3FDB8}" dt="2023-12-12T19:47:56.612" v="4130" actId="207"/>
        <pc:sldMkLst>
          <pc:docMk/>
          <pc:sldMk cId="421932198" sldId="371"/>
        </pc:sldMkLst>
        <pc:spChg chg="mod">
          <ac:chgData name="Léonard Lemoosy" userId="a1511f7a6652a476" providerId="LiveId" clId="{1739BE6A-3262-43C8-A9A1-BE91F8C3FDB8}" dt="2023-12-11T01:11:09.749" v="364" actId="20577"/>
          <ac:spMkLst>
            <pc:docMk/>
            <pc:sldMk cId="421932198" sldId="371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1T01:10:40.400" v="352"/>
          <ac:spMkLst>
            <pc:docMk/>
            <pc:sldMk cId="421932198" sldId="371"/>
            <ac:spMk id="4" creationId="{51964079-69C5-EC80-76D2-B7D88403F982}"/>
          </ac:spMkLst>
        </pc:spChg>
        <pc:spChg chg="mod">
          <ac:chgData name="Léonard Lemoosy" userId="a1511f7a6652a476" providerId="LiveId" clId="{1739BE6A-3262-43C8-A9A1-BE91F8C3FDB8}" dt="2023-12-12T19:47:56.612" v="4130" actId="207"/>
          <ac:spMkLst>
            <pc:docMk/>
            <pc:sldMk cId="421932198" sldId="371"/>
            <ac:spMk id="418" creationId="{65507A19-3863-65E9-692B-9ACC6EEC2F3A}"/>
          </ac:spMkLst>
        </pc:spChg>
        <pc:cxnChg chg="add mod">
          <ac:chgData name="Léonard Lemoosy" userId="a1511f7a6652a476" providerId="LiveId" clId="{1739BE6A-3262-43C8-A9A1-BE91F8C3FDB8}" dt="2023-12-11T01:10:40.400" v="352"/>
          <ac:cxnSpMkLst>
            <pc:docMk/>
            <pc:sldMk cId="421932198" sldId="371"/>
            <ac:cxnSpMk id="3" creationId="{8A379598-6371-C276-FE1A-C40998897EC6}"/>
          </ac:cxnSpMkLst>
        </pc:cxnChg>
      </pc:sldChg>
      <pc:sldChg chg="modSp add del mod">
        <pc:chgData name="Léonard Lemoosy" userId="a1511f7a6652a476" providerId="LiveId" clId="{1739BE6A-3262-43C8-A9A1-BE91F8C3FDB8}" dt="2023-12-12T14:33:01.239" v="395" actId="47"/>
        <pc:sldMkLst>
          <pc:docMk/>
          <pc:sldMk cId="1134825458" sldId="372"/>
        </pc:sldMkLst>
        <pc:spChg chg="mod">
          <ac:chgData name="Léonard Lemoosy" userId="a1511f7a6652a476" providerId="LiveId" clId="{1739BE6A-3262-43C8-A9A1-BE91F8C3FDB8}" dt="2023-12-12T14:32:42.399" v="391" actId="13926"/>
          <ac:spMkLst>
            <pc:docMk/>
            <pc:sldMk cId="1134825458" sldId="372"/>
            <ac:spMk id="180" creationId="{E8832F2D-43A6-1D5A-8398-9E338CDC3AF8}"/>
          </ac:spMkLst>
        </pc:spChg>
        <pc:spChg chg="mod">
          <ac:chgData name="Léonard Lemoosy" userId="a1511f7a6652a476" providerId="LiveId" clId="{1739BE6A-3262-43C8-A9A1-BE91F8C3FDB8}" dt="2023-12-12T14:32:46.198" v="392" actId="13926"/>
          <ac:spMkLst>
            <pc:docMk/>
            <pc:sldMk cId="1134825458" sldId="372"/>
            <ac:spMk id="196" creationId="{7B6EC2DE-244A-775B-5F64-2F6B5087AEE8}"/>
          </ac:spMkLst>
        </pc:spChg>
        <pc:spChg chg="mod">
          <ac:chgData name="Léonard Lemoosy" userId="a1511f7a6652a476" providerId="LiveId" clId="{1739BE6A-3262-43C8-A9A1-BE91F8C3FDB8}" dt="2023-12-12T14:32:50.040" v="394" actId="13926"/>
          <ac:spMkLst>
            <pc:docMk/>
            <pc:sldMk cId="1134825458" sldId="372"/>
            <ac:spMk id="212" creationId="{D0803444-C335-BCE6-E432-8F20DB84500F}"/>
          </ac:spMkLst>
        </pc:spChg>
        <pc:spChg chg="mod">
          <ac:chgData name="Léonard Lemoosy" userId="a1511f7a6652a476" providerId="LiveId" clId="{1739BE6A-3262-43C8-A9A1-BE91F8C3FDB8}" dt="2023-12-12T14:32:48.193" v="393" actId="13926"/>
          <ac:spMkLst>
            <pc:docMk/>
            <pc:sldMk cId="1134825458" sldId="372"/>
            <ac:spMk id="228" creationId="{0CA316AA-9008-1141-6188-39A10BB336CB}"/>
          </ac:spMkLst>
        </pc:spChg>
      </pc:sldChg>
      <pc:sldChg chg="addSp delSp modSp add mod">
        <pc:chgData name="Léonard Lemoosy" userId="a1511f7a6652a476" providerId="LiveId" clId="{1739BE6A-3262-43C8-A9A1-BE91F8C3FDB8}" dt="2023-12-12T20:43:51.238" v="5393" actId="20577"/>
        <pc:sldMkLst>
          <pc:docMk/>
          <pc:sldMk cId="1636142767" sldId="372"/>
        </pc:sldMkLst>
        <pc:spChg chg="mod">
          <ac:chgData name="Léonard Lemoosy" userId="a1511f7a6652a476" providerId="LiveId" clId="{1739BE6A-3262-43C8-A9A1-BE91F8C3FDB8}" dt="2023-12-12T14:44:10.931" v="733"/>
          <ac:spMkLst>
            <pc:docMk/>
            <pc:sldMk cId="1636142767" sldId="372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2T20:43:51.238" v="5393" actId="20577"/>
          <ac:spMkLst>
            <pc:docMk/>
            <pc:sldMk cId="1636142767" sldId="372"/>
            <ac:spMk id="3" creationId="{D6C0F75C-95A5-CCC0-C083-E7D8B7916E4B}"/>
          </ac:spMkLst>
        </pc:spChg>
        <pc:spChg chg="add del mod">
          <ac:chgData name="Léonard Lemoosy" userId="a1511f7a6652a476" providerId="LiveId" clId="{1739BE6A-3262-43C8-A9A1-BE91F8C3FDB8}" dt="2023-12-12T14:38:34.765" v="567"/>
          <ac:spMkLst>
            <pc:docMk/>
            <pc:sldMk cId="1636142767" sldId="372"/>
            <ac:spMk id="13" creationId="{78C7C267-6965-832B-EE63-4CF5B296BD5D}"/>
          </ac:spMkLst>
        </pc:spChg>
        <pc:spChg chg="add mod ord">
          <ac:chgData name="Léonard Lemoosy" userId="a1511f7a6652a476" providerId="LiveId" clId="{1739BE6A-3262-43C8-A9A1-BE91F8C3FDB8}" dt="2023-12-12T14:42:04.479" v="624" actId="166"/>
          <ac:spMkLst>
            <pc:docMk/>
            <pc:sldMk cId="1636142767" sldId="372"/>
            <ac:spMk id="32" creationId="{0EA3B574-B0DC-2E04-20FE-CB2DE6EA9831}"/>
          </ac:spMkLst>
        </pc:spChg>
        <pc:spChg chg="add mod">
          <ac:chgData name="Léonard Lemoosy" userId="a1511f7a6652a476" providerId="LiveId" clId="{1739BE6A-3262-43C8-A9A1-BE91F8C3FDB8}" dt="2023-12-12T18:05:22.562" v="3276" actId="1076"/>
          <ac:spMkLst>
            <pc:docMk/>
            <pc:sldMk cId="1636142767" sldId="372"/>
            <ac:spMk id="37" creationId="{EC4821DE-C8F0-6AEE-3D10-497EB885E179}"/>
          </ac:spMkLst>
        </pc:spChg>
        <pc:spChg chg="del">
          <ac:chgData name="Léonard Lemoosy" userId="a1511f7a6652a476" providerId="LiveId" clId="{1739BE6A-3262-43C8-A9A1-BE91F8C3FDB8}" dt="2023-12-12T14:36:38.095" v="407" actId="478"/>
          <ac:spMkLst>
            <pc:docMk/>
            <pc:sldMk cId="1636142767" sldId="372"/>
            <ac:spMk id="111" creationId="{D3BCD3CD-DD00-038C-3A1D-10BFC9265814}"/>
          </ac:spMkLst>
        </pc:spChg>
        <pc:spChg chg="del">
          <ac:chgData name="Léonard Lemoosy" userId="a1511f7a6652a476" providerId="LiveId" clId="{1739BE6A-3262-43C8-A9A1-BE91F8C3FDB8}" dt="2023-12-12T14:36:38.095" v="407" actId="478"/>
          <ac:spMkLst>
            <pc:docMk/>
            <pc:sldMk cId="1636142767" sldId="372"/>
            <ac:spMk id="112" creationId="{88AEFC55-414A-F2AC-80A9-A0A1FDD6B48F}"/>
          </ac:spMkLst>
        </pc:spChg>
        <pc:spChg chg="del">
          <ac:chgData name="Léonard Lemoosy" userId="a1511f7a6652a476" providerId="LiveId" clId="{1739BE6A-3262-43C8-A9A1-BE91F8C3FDB8}" dt="2023-12-12T14:36:38.095" v="407" actId="478"/>
          <ac:spMkLst>
            <pc:docMk/>
            <pc:sldMk cId="1636142767" sldId="372"/>
            <ac:spMk id="113" creationId="{0C07CA9C-FF42-BBA0-34D1-7E934F3261B6}"/>
          </ac:spMkLst>
        </pc:spChg>
        <pc:spChg chg="del">
          <ac:chgData name="Léonard Lemoosy" userId="a1511f7a6652a476" providerId="LiveId" clId="{1739BE6A-3262-43C8-A9A1-BE91F8C3FDB8}" dt="2023-12-12T14:36:38.095" v="407" actId="478"/>
          <ac:spMkLst>
            <pc:docMk/>
            <pc:sldMk cId="1636142767" sldId="372"/>
            <ac:spMk id="116" creationId="{89D16957-462A-4088-E5DE-A45C681734FF}"/>
          </ac:spMkLst>
        </pc:spChg>
        <pc:spChg chg="del">
          <ac:chgData name="Léonard Lemoosy" userId="a1511f7a6652a476" providerId="LiveId" clId="{1739BE6A-3262-43C8-A9A1-BE91F8C3FDB8}" dt="2023-12-12T14:36:38.095" v="407" actId="478"/>
          <ac:spMkLst>
            <pc:docMk/>
            <pc:sldMk cId="1636142767" sldId="372"/>
            <ac:spMk id="132" creationId="{A636A836-5E88-F463-F476-6C35B74AD902}"/>
          </ac:spMkLst>
        </pc:spChg>
        <pc:spChg chg="del">
          <ac:chgData name="Léonard Lemoosy" userId="a1511f7a6652a476" providerId="LiveId" clId="{1739BE6A-3262-43C8-A9A1-BE91F8C3FDB8}" dt="2023-12-12T14:36:36.108" v="406" actId="478"/>
          <ac:spMkLst>
            <pc:docMk/>
            <pc:sldMk cId="1636142767" sldId="372"/>
            <ac:spMk id="336" creationId="{0AED2323-9337-01A0-9FC6-384BD92914B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54" creationId="{215D888A-F028-8D83-75FE-D54BE33214D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55" creationId="{51921924-0A85-4206-D565-B1B9307FCE8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56" creationId="{289A890B-8706-6F42-D4F8-071B6CD9C30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57" creationId="{DDDF6574-7433-C1C6-015A-2D49952A460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58" creationId="{6FA6F543-BC71-42E5-1C94-FC9A5708737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59" creationId="{5682FF87-DBC2-9085-3A10-604C796C0A8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0" creationId="{1B0FC27D-C222-AB50-42A1-C0C9BA9F7EF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1" creationId="{1CC8A552-60A3-B5D8-49A5-9471C76BFD8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2" creationId="{3C9F14A1-51CF-2CCC-43B5-37FCCE88A24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3" creationId="{F4C9408D-62AC-1FFB-DE4F-E0E9F78F8AD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4" creationId="{65B5B098-C95E-0AF9-2093-EBDB9ADE1A2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5" creationId="{A5483486-4FCE-5CB6-67B4-A07908BD3BB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6" creationId="{9B331153-DC3D-099A-A6F5-A83DEBB9A55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7" creationId="{DE6E7190-267A-CD52-873D-A284CE40C07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8" creationId="{3FB5BEB2-DC40-3372-F0DF-DFA04072253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69" creationId="{C295DB09-2FA6-25E5-6142-B56FE014359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0" creationId="{8E92662B-43E2-5771-0948-4948BDCF669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1" creationId="{8E238AE8-36E1-21F6-1775-05A98A88A4A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2" creationId="{A3C2CFCB-5E08-8191-49AA-AA6D366223D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3" creationId="{979B0B59-14D0-E7F9-6460-D599C5B01E4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4" creationId="{CAB15B64-1C9A-2A48-D981-B8DA45696711}"/>
          </ac:spMkLst>
        </pc:spChg>
        <pc:spChg chg="mod">
          <ac:chgData name="Léonard Lemoosy" userId="a1511f7a6652a476" providerId="LiveId" clId="{1739BE6A-3262-43C8-A9A1-BE91F8C3FDB8}" dt="2023-12-12T14:39:36.336" v="590" actId="20577"/>
          <ac:spMkLst>
            <pc:docMk/>
            <pc:sldMk cId="1636142767" sldId="372"/>
            <ac:spMk id="375" creationId="{909E22F7-39B8-20B8-FD1C-9ACC52C8128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6" creationId="{F9666C48-6313-4B75-9C2A-4A6A230A29F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7" creationId="{8348F73F-15F7-27A0-BF58-7F846DBA359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8" creationId="{75BC27C1-993E-437F-C446-9E4605DE6C5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79" creationId="{1E827346-45A8-6EED-BCBC-D63C7A0388E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0" creationId="{005EDFB6-516A-DF99-E8E2-EBDADA202E4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1" creationId="{2EB560D8-7D00-093F-7833-3B7737F6CF7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2" creationId="{2814B70A-C65C-81D9-D210-E30957AD2D0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3" creationId="{0876FB98-DF62-FAB6-DEDE-B05043DDBBB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4" creationId="{A3DCBF91-82E1-4AEF-3965-3E298805463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5" creationId="{E238B2CA-ECDE-A8B8-F453-58EBFEAD8E4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6" creationId="{3030F0E8-C082-E7A9-0214-97C19EFE8D7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7" creationId="{701115AE-F918-0073-B504-FA3C4B90AEA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8" creationId="{BF43B513-8EED-A3E6-78FE-08BF3FFD05E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89" creationId="{BDAB4C26-0B61-85D4-413A-9DBFE33E5F8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0" creationId="{20AAF42A-8A83-15B8-DE6C-2805279B60B3}"/>
          </ac:spMkLst>
        </pc:spChg>
        <pc:spChg chg="mod">
          <ac:chgData name="Léonard Lemoosy" userId="a1511f7a6652a476" providerId="LiveId" clId="{1739BE6A-3262-43C8-A9A1-BE91F8C3FDB8}" dt="2023-12-12T18:05:13.675" v="3274" actId="20577"/>
          <ac:spMkLst>
            <pc:docMk/>
            <pc:sldMk cId="1636142767" sldId="372"/>
            <ac:spMk id="391" creationId="{CC31B628-36AC-AF41-58F2-339FECFADE7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2" creationId="{89B9F5C8-B9D6-14B7-50D1-52C95E08328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3" creationId="{440FD6D2-9094-E101-C3D5-0BD581A4CF7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4" creationId="{871A4E16-1F05-99D4-A762-D1E164EA73D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5" creationId="{D2FE131D-6CBD-9F44-4ED8-A0FA2765225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6" creationId="{C814DE50-DC80-5E8A-AC43-470C75A4DDB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7" creationId="{09497C01-4B6F-0AC9-9ADE-FB7601D6F03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8" creationId="{E0CCE378-4266-AE92-BECD-E3AFE7C08AA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399" creationId="{9302D142-CBBE-890D-BEC6-3D017B3AFA1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0" creationId="{A906A7F7-95AC-9BCF-9D46-29AB5E4AD6A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1" creationId="{292B86F6-8B3A-77D6-C4BF-AD40CFED987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2" creationId="{B7D847D8-2B64-26E0-303C-86EF78E0B39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3" creationId="{8EB701E0-2A6D-2FA1-A3CD-97ED4030FCD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4" creationId="{460C9562-0122-8E05-04BC-249C48081A7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5" creationId="{820B7CE3-3AF6-DBB8-2784-E80501782FE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6" creationId="{87B22C38-4EF8-68ED-177B-E29AFCED173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7" creationId="{7699C2C8-125E-C235-19FE-7B348745941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8" creationId="{95473C9C-D052-5A12-EF56-021E4B604F7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09" creationId="{A0610E26-EDC0-BF96-1731-ACB637315BF6}"/>
          </ac:spMkLst>
        </pc:spChg>
        <pc:spChg chg="add del mod">
          <ac:chgData name="Léonard Lemoosy" userId="a1511f7a6652a476" providerId="LiveId" clId="{1739BE6A-3262-43C8-A9A1-BE91F8C3FDB8}" dt="2023-12-12T14:38:05.037" v="557" actId="478"/>
          <ac:spMkLst>
            <pc:docMk/>
            <pc:sldMk cId="1636142767" sldId="372"/>
            <ac:spMk id="410" creationId="{3A8254B4-3250-FF2A-A9AB-E71D6FD962A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1" creationId="{321E4304-CD83-86AA-F1C4-D0EC377DCCB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2" creationId="{1FB38E61-DF21-0A1E-88E7-A976E9FE48A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3" creationId="{2A887056-531C-8A0E-BA9D-5D0F410E567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4" creationId="{F9C4DE1F-D32D-A224-BA6C-54A81567620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5" creationId="{C76F2993-127C-92C3-F7EA-7B44EBACCCD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6" creationId="{51DC192A-3607-B274-202C-2B644917342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7" creationId="{714C1976-1D44-EEE5-83AE-6C9AD518F102}"/>
          </ac:spMkLst>
        </pc:spChg>
        <pc:spChg chg="mod">
          <ac:chgData name="Léonard Lemoosy" userId="a1511f7a6652a476" providerId="LiveId" clId="{1739BE6A-3262-43C8-A9A1-BE91F8C3FDB8}" dt="2023-12-12T19:47:40.726" v="4126" actId="207"/>
          <ac:spMkLst>
            <pc:docMk/>
            <pc:sldMk cId="1636142767" sldId="372"/>
            <ac:spMk id="418" creationId="{65507A19-3863-65E9-692B-9ACC6EEC2F3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19" creationId="{4A7010BD-B39E-8526-E338-4B05BC51C69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0" creationId="{8BF2AA58-5195-6370-E5B9-39A165647DA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1" creationId="{68000D72-7A62-0462-99AA-7D5A20C71EF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2" creationId="{181F2C43-3E53-0592-62C5-C7280033234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3" creationId="{D841E1B4-1850-C489-4BFF-79FE7471CD8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4" creationId="{B7A6678D-29FA-0274-C326-CE166A88D65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5" creationId="{6895A7E7-ACBB-3C9B-5E40-E3F94EE7EE4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6" creationId="{9B5ECCE1-F338-0F48-E7B5-35612A26620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7" creationId="{6A33CB3C-4B3A-7C58-120A-02C6E2D7CFB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8" creationId="{BF96BF13-33C2-DC2D-8435-F524C786B01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29" creationId="{C03F3EF9-3782-7319-8185-C899BA2A8C0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0" creationId="{973206EC-9AC8-539E-08D4-2EE036B15DF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1" creationId="{DFB6B870-A04A-5D10-43AE-8F19551E7C7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2" creationId="{CCB8BD8C-F3C9-48B9-20C5-2EA6DF65ECA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3" creationId="{58E8C78A-E724-BC2F-DDE0-6C6C069B6E8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4" creationId="{454A8FF7-9CDD-CDE9-65E9-6D82B148742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5" creationId="{B3E5EF2A-FD58-5F32-5F17-F677BC4DB59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6" creationId="{067EEC6B-8909-C4B2-E62B-1D526FF678E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7" creationId="{7E8D5FFB-5214-4885-076C-E4AE523D93A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8" creationId="{41F5347B-7EDD-EA45-A2ED-F6DDD6F86A7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39" creationId="{4C6A7414-E848-55C4-333E-3D01314AACA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0" creationId="{538F1AB7-E1A6-E307-D7A0-EA55F5D4319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1" creationId="{8D920F76-0F17-F528-B24F-A3EA31439CB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2" creationId="{BE4CB899-8AD3-1F4C-2F6B-7B60D153B32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3" creationId="{B6032393-C0CC-184B-CEC5-E4C067D8FB3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4" creationId="{B818B57A-11AC-07D4-0398-4FC8E41A092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5" creationId="{21C9A23B-99BC-C1F4-03AC-A7D4E291714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6" creationId="{625829D7-35F3-D80A-D424-72EA8CC59F5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7" creationId="{6081EE47-22BB-7999-DD7B-95E2A7E2B7D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8" creationId="{FD9C3324-283B-125A-29DE-F058B51078C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49" creationId="{45EA685B-73C0-D471-9127-35D537DDCA3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59" creationId="{4C1E2C85-CEC3-6216-0CBC-589BB804E20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0" creationId="{8BAF2BD1-E6DA-DFB1-F67B-D8BC3F5B77F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1" creationId="{CFB51E05-D7D1-7D99-8FC9-2839E56073A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2" creationId="{64E0404C-D3A6-C68B-3FEF-3136FF47DBF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3" creationId="{A59AF578-B1ED-62FD-3E0B-E24D80EFCB9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4" creationId="{3030EEBB-C8AF-1E32-CF0D-379A9486542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5" creationId="{0F45BDF1-961E-EDFC-16AA-83E78AA483C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6" creationId="{05B8BADA-4D6B-3DCF-A901-5FCC81442DD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7" creationId="{5991D593-63D6-F4E1-C584-672112F52BE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8" creationId="{E8285CD3-6677-3423-66D2-78D1A036921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69" creationId="{FD482584-5CB8-AA1C-B064-909A77CF535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0" creationId="{C01363DC-376F-4754-B858-3DC88DF05C5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1" creationId="{82E7F3B8-EF7B-FD15-DFD2-1B2CC10EA9A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2" creationId="{9627A029-D36A-0763-48A7-737381DC231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3" creationId="{FA34A508-C074-6B4F-DB51-EF2FF53D5D6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4" creationId="{9B6009A6-C40F-B75D-3C58-D5417EBAFA5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6" creationId="{06E078B3-3130-E1DC-4A13-66392793753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7" creationId="{88BFAA25-9388-25B4-487A-611B750BE1A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8" creationId="{C82A41C8-54AF-ABDC-E08E-59A0BD64266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79" creationId="{EE18EF0E-8F44-EE89-3DEA-1687CC2F8E7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0" creationId="{64D70AAF-C1BC-600B-089C-103E0D9B74B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1" creationId="{F09368FB-F34E-71D2-56E2-8BC9E381EC7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2" creationId="{CE7FAAAC-4B35-6E56-1BEC-EC08B903AA3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3" creationId="{DB42CAA5-D17B-4BB8-C5CD-4CBD5AF4F36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4" creationId="{FACB8D4E-4654-806E-C06B-FD2B4E6E210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5" creationId="{C883EE88-EB8B-4627-DC1D-D4CE0D808DD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6" creationId="{21EC0E24-ACC8-12B6-F9B7-E49DF1F44E0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7" creationId="{6AC2920F-F183-EEC5-56CB-A0F178E7823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8" creationId="{CFD7FF37-6956-C546-BC6A-E021112A199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89" creationId="{2A7926CB-87F4-DB69-A787-BE6CB034AC9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0" creationId="{ED9B7EC0-7C85-9FD2-04A8-BA889BFB039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1" creationId="{46C089DD-3C81-B122-039B-E1992B0138F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2" creationId="{E64A5D10-9585-713B-1EEF-2A52B884029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3" creationId="{C02068E5-52CC-49F2-1C3A-1990E77E974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4" creationId="{D8EAC18E-BED4-44C8-6311-55F1C3D870D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5" creationId="{79E6E699-422A-FF79-3E44-275BC46C4DF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6" creationId="{8B1A76E2-4FA1-E37A-DF5D-CD1B02283329}"/>
          </ac:spMkLst>
        </pc:spChg>
        <pc:spChg chg="add del mod ord">
          <ac:chgData name="Léonard Lemoosy" userId="a1511f7a6652a476" providerId="LiveId" clId="{1739BE6A-3262-43C8-A9A1-BE91F8C3FDB8}" dt="2023-12-12T14:42:04.479" v="624" actId="166"/>
          <ac:spMkLst>
            <pc:docMk/>
            <pc:sldMk cId="1636142767" sldId="372"/>
            <ac:spMk id="497" creationId="{BB91451C-CF71-C78E-7DBE-87C7DDE78B6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499" creationId="{6041C536-F426-1820-1DA2-9C98A7278F1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0" creationId="{B222D38B-CEB5-37F4-5C9E-38FDD123318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1" creationId="{1CE3699A-6500-85E2-1031-A491E1765CB9}"/>
          </ac:spMkLst>
        </pc:spChg>
        <pc:spChg chg="add del mod ord">
          <ac:chgData name="Léonard Lemoosy" userId="a1511f7a6652a476" providerId="LiveId" clId="{1739BE6A-3262-43C8-A9A1-BE91F8C3FDB8}" dt="2023-12-12T14:42:04.479" v="624" actId="166"/>
          <ac:spMkLst>
            <pc:docMk/>
            <pc:sldMk cId="1636142767" sldId="372"/>
            <ac:spMk id="502" creationId="{5B2E2205-0DCB-70E7-DA8A-C21A8FF4C0A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3" creationId="{36B42D2E-8545-0B1A-BF24-9065D4C1E4B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4" creationId="{EF38CBD1-155E-3D58-DBDD-0AA89A809CD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5" creationId="{97F6C37D-2E84-D88E-6CE0-2ADC82032F2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6" creationId="{ABA749EE-0AC3-8513-944D-3B2BEA9FC813}"/>
          </ac:spMkLst>
        </pc:spChg>
        <pc:spChg chg="add del mod ord">
          <ac:chgData name="Léonard Lemoosy" userId="a1511f7a6652a476" providerId="LiveId" clId="{1739BE6A-3262-43C8-A9A1-BE91F8C3FDB8}" dt="2023-12-12T14:42:04.479" v="624" actId="166"/>
          <ac:spMkLst>
            <pc:docMk/>
            <pc:sldMk cId="1636142767" sldId="372"/>
            <ac:spMk id="507" creationId="{44224D0C-5253-6591-31C7-41A50D7AE9F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08" creationId="{2D7A97ED-12AA-1866-AB2C-27FF6B322AF3}"/>
          </ac:spMkLst>
        </pc:spChg>
        <pc:spChg chg="add del mod ord">
          <ac:chgData name="Léonard Lemoosy" userId="a1511f7a6652a476" providerId="LiveId" clId="{1739BE6A-3262-43C8-A9A1-BE91F8C3FDB8}" dt="2023-12-12T14:42:04.479" v="624" actId="166"/>
          <ac:spMkLst>
            <pc:docMk/>
            <pc:sldMk cId="1636142767" sldId="372"/>
            <ac:spMk id="509" creationId="{A1D20D8E-44F6-012E-8867-184288EFF669}"/>
          </ac:spMkLst>
        </pc:spChg>
        <pc:spChg chg="add del mod ord">
          <ac:chgData name="Léonard Lemoosy" userId="a1511f7a6652a476" providerId="LiveId" clId="{1739BE6A-3262-43C8-A9A1-BE91F8C3FDB8}" dt="2023-12-12T15:07:36.470" v="1076" actId="1035"/>
          <ac:spMkLst>
            <pc:docMk/>
            <pc:sldMk cId="1636142767" sldId="372"/>
            <ac:spMk id="510" creationId="{EF86AE6E-3CEC-2870-08F8-832E1120B288}"/>
          </ac:spMkLst>
        </pc:spChg>
        <pc:spChg chg="add del mod ord">
          <ac:chgData name="Léonard Lemoosy" userId="a1511f7a6652a476" providerId="LiveId" clId="{1739BE6A-3262-43C8-A9A1-BE91F8C3FDB8}" dt="2023-12-12T15:07:35.070" v="1075" actId="1035"/>
          <ac:spMkLst>
            <pc:docMk/>
            <pc:sldMk cId="1636142767" sldId="372"/>
            <ac:spMk id="511" creationId="{3D15BF5B-07C2-D71C-ABE1-94207C4C972E}"/>
          </ac:spMkLst>
        </pc:spChg>
        <pc:spChg chg="add del mod ord">
          <ac:chgData name="Léonard Lemoosy" userId="a1511f7a6652a476" providerId="LiveId" clId="{1739BE6A-3262-43C8-A9A1-BE91F8C3FDB8}" dt="2023-12-12T14:44:43.190" v="737" actId="1076"/>
          <ac:spMkLst>
            <pc:docMk/>
            <pc:sldMk cId="1636142767" sldId="372"/>
            <ac:spMk id="512" creationId="{E2C144ED-331D-4B28-B9B9-105063958D0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3" creationId="{9D45266D-C858-17B9-285E-533626E2911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4" creationId="{79AD1194-D765-5D04-445E-AD2227F1212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5" creationId="{CF1C55FC-35B1-48DF-68E4-421002A515E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6" creationId="{1AA72BB1-31ED-BD40-B050-59DA3C0B2C5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7" creationId="{FC47BC56-57CD-9D00-9719-8E616C72992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8" creationId="{D0EBF3E4-7E4F-B6C6-3605-F9D7D8E7AFD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19" creationId="{867D6B7B-4CC8-C17A-4DCE-00C390E437E8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0" creationId="{64022CC2-1574-307B-3C42-763D883B5B3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1" creationId="{712E447B-9805-8F8F-F99C-365090D1988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2" creationId="{C89710D5-200B-0469-83B4-79F436A50CB2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3" creationId="{CB51EC47-4B36-37EB-5604-8710C58FDEA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4" creationId="{520A3DD3-1BEC-41A5-7D9D-289329DA193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5" creationId="{15A33C22-EA2A-9A40-8FEA-1D2E1EE2C45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6" creationId="{0C3D3D88-1168-ECE9-3B6B-B1301963053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7" creationId="{B941976B-8947-69F5-28CE-7434F3883D3E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8" creationId="{7E88A8DF-AA5A-297B-B94B-911CF982AC96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29" creationId="{6981977B-D22C-C480-6FC9-54094F9067D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0" creationId="{C8FC26E2-C9E5-4BA6-D4C7-5631935AE8E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1" creationId="{BFA70B35-F3EE-3D5F-8D93-760DB4C5297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2" creationId="{20A420A0-A5B5-0043-CFE7-BAE1629DB731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3" creationId="{838AAA14-17B4-2E92-EF3C-AF7682F64D2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4" creationId="{D2B4DE46-2963-44FA-A7AB-E3F32F4CFAD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5" creationId="{4046B3F3-8F79-D7F9-001A-CD4850E4373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6" creationId="{48D5124E-AF67-DBEC-98E0-E1C7FC76E63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7" creationId="{9F0A6A0B-4A9B-831A-BD48-20C8C2E81BBC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8" creationId="{40E3FE30-DF0B-A79B-6241-38EB4A0F043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39" creationId="{521D57A5-E007-2DF7-2A79-D0404A25B89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0" creationId="{CB127D81-11C4-E331-EA7A-8153B813C0E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1" creationId="{8E642334-AB49-CF67-F717-EAC0803A471A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2" creationId="{F831B77F-37A5-E52F-B096-01621D20B26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3" creationId="{552B9A2D-4C20-52A2-7E6E-D50D74D7F0AB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4" creationId="{4D83968D-4DB5-18A1-35AA-E6D44803CBC9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5" creationId="{5A1FE628-20A2-FBD1-F77C-C47C2E9CE0BD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6" creationId="{33B6EE13-F433-78B7-FA57-B4B56A38A8B3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7" creationId="{0DF5A418-4D9B-DE0F-F123-EFECCB157465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8" creationId="{20E4B76D-215E-37BD-C563-B35547E4B2A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49" creationId="{AFD9ADF3-DEBB-E623-6F1C-04AD66813CD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50" creationId="{AC21C06C-0737-4449-034F-082245BA0914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51" creationId="{D388F16D-4C00-75E6-2781-D8DE63F58F0F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52" creationId="{EEE8C4BC-F112-9AF1-AAD8-DAD8A7909587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53" creationId="{F8E46F97-96C8-6BD6-CA9C-0D803E382560}"/>
          </ac:spMkLst>
        </pc:spChg>
        <pc:spChg chg="mod">
          <ac:chgData name="Léonard Lemoosy" userId="a1511f7a6652a476" providerId="LiveId" clId="{1739BE6A-3262-43C8-A9A1-BE91F8C3FDB8}" dt="2023-12-12T14:37:08.251" v="531" actId="1037"/>
          <ac:spMkLst>
            <pc:docMk/>
            <pc:sldMk cId="1636142767" sldId="372"/>
            <ac:spMk id="554" creationId="{EF4A0986-6E90-50C7-B893-FBF9C8F634ED}"/>
          </ac:spMkLst>
        </pc:spChg>
        <pc:cxnChg chg="add del mod">
          <ac:chgData name="Léonard Lemoosy" userId="a1511f7a6652a476" providerId="LiveId" clId="{1739BE6A-3262-43C8-A9A1-BE91F8C3FDB8}" dt="2023-12-12T14:37:56.855" v="549"/>
          <ac:cxnSpMkLst>
            <pc:docMk/>
            <pc:sldMk cId="1636142767" sldId="372"/>
            <ac:cxnSpMk id="4" creationId="{0D81ABFD-B5B0-D8DE-795A-07D68896EF96}"/>
          </ac:cxnSpMkLst>
        </pc:cxnChg>
        <pc:cxnChg chg="add del mod">
          <ac:chgData name="Léonard Lemoosy" userId="a1511f7a6652a476" providerId="LiveId" clId="{1739BE6A-3262-43C8-A9A1-BE91F8C3FDB8}" dt="2023-12-12T14:37:56.855" v="549"/>
          <ac:cxnSpMkLst>
            <pc:docMk/>
            <pc:sldMk cId="1636142767" sldId="372"/>
            <ac:cxnSpMk id="5" creationId="{9434582F-5CDE-089A-7769-57898042190A}"/>
          </ac:cxnSpMkLst>
        </pc:cxnChg>
        <pc:cxnChg chg="add del mod">
          <ac:chgData name="Léonard Lemoosy" userId="a1511f7a6652a476" providerId="LiveId" clId="{1739BE6A-3262-43C8-A9A1-BE91F8C3FDB8}" dt="2023-12-12T14:37:56.855" v="549"/>
          <ac:cxnSpMkLst>
            <pc:docMk/>
            <pc:sldMk cId="1636142767" sldId="372"/>
            <ac:cxnSpMk id="6" creationId="{E36DCCF1-FB91-ECD3-42E1-E9B97EF1C86C}"/>
          </ac:cxnSpMkLst>
        </pc:cxnChg>
        <pc:cxnChg chg="add del mod">
          <ac:chgData name="Léonard Lemoosy" userId="a1511f7a6652a476" providerId="LiveId" clId="{1739BE6A-3262-43C8-A9A1-BE91F8C3FDB8}" dt="2023-12-12T14:38:02.727" v="555"/>
          <ac:cxnSpMkLst>
            <pc:docMk/>
            <pc:sldMk cId="1636142767" sldId="372"/>
            <ac:cxnSpMk id="7" creationId="{EBB46D1E-BC58-BAFB-EF7B-73DCFB0F82F0}"/>
          </ac:cxnSpMkLst>
        </pc:cxnChg>
        <pc:cxnChg chg="add del mod">
          <ac:chgData name="Léonard Lemoosy" userId="a1511f7a6652a476" providerId="LiveId" clId="{1739BE6A-3262-43C8-A9A1-BE91F8C3FDB8}" dt="2023-12-12T14:38:02.727" v="555"/>
          <ac:cxnSpMkLst>
            <pc:docMk/>
            <pc:sldMk cId="1636142767" sldId="372"/>
            <ac:cxnSpMk id="8" creationId="{1237F947-EEA2-0EC4-B27C-519B68B54D15}"/>
          </ac:cxnSpMkLst>
        </pc:cxnChg>
        <pc:cxnChg chg="add del mod">
          <ac:chgData name="Léonard Lemoosy" userId="a1511f7a6652a476" providerId="LiveId" clId="{1739BE6A-3262-43C8-A9A1-BE91F8C3FDB8}" dt="2023-12-12T14:38:02.727" v="555"/>
          <ac:cxnSpMkLst>
            <pc:docMk/>
            <pc:sldMk cId="1636142767" sldId="372"/>
            <ac:cxnSpMk id="9" creationId="{1B495326-D67C-941E-869A-7D67B6A9433F}"/>
          </ac:cxnSpMkLst>
        </pc:cxnChg>
        <pc:cxnChg chg="add del mod">
          <ac:chgData name="Léonard Lemoosy" userId="a1511f7a6652a476" providerId="LiveId" clId="{1739BE6A-3262-43C8-A9A1-BE91F8C3FDB8}" dt="2023-12-12T14:38:35.665" v="570"/>
          <ac:cxnSpMkLst>
            <pc:docMk/>
            <pc:sldMk cId="1636142767" sldId="372"/>
            <ac:cxnSpMk id="10" creationId="{D43DBAD5-5103-6134-18A3-A4A5E551C7EA}"/>
          </ac:cxnSpMkLst>
        </pc:cxnChg>
        <pc:cxnChg chg="add del mod">
          <ac:chgData name="Léonard Lemoosy" userId="a1511f7a6652a476" providerId="LiveId" clId="{1739BE6A-3262-43C8-A9A1-BE91F8C3FDB8}" dt="2023-12-12T14:38:35.665" v="570"/>
          <ac:cxnSpMkLst>
            <pc:docMk/>
            <pc:sldMk cId="1636142767" sldId="372"/>
            <ac:cxnSpMk id="11" creationId="{6ABED6E3-FC8C-D4B1-0C7B-8F078E0D8275}"/>
          </ac:cxnSpMkLst>
        </pc:cxnChg>
        <pc:cxnChg chg="add del mod">
          <ac:chgData name="Léonard Lemoosy" userId="a1511f7a6652a476" providerId="LiveId" clId="{1739BE6A-3262-43C8-A9A1-BE91F8C3FDB8}" dt="2023-12-12T14:38:35.665" v="570"/>
          <ac:cxnSpMkLst>
            <pc:docMk/>
            <pc:sldMk cId="1636142767" sldId="372"/>
            <ac:cxnSpMk id="12" creationId="{8C430E71-FB57-A127-7FFF-ACD722DC87D1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15" creationId="{65A56700-CFBC-F4D6-BD10-705FA47C5D98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17" creationId="{B410966D-D298-776C-F270-1890BBCE878F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19" creationId="{843E92FF-48EA-0759-4034-9C3D11FB240B}"/>
          </ac:cxnSpMkLst>
        </pc:cxnChg>
        <pc:cxnChg chg="add del mod">
          <ac:chgData name="Léonard Lemoosy" userId="a1511f7a6652a476" providerId="LiveId" clId="{1739BE6A-3262-43C8-A9A1-BE91F8C3FDB8}" dt="2023-12-12T14:39:14.765" v="584" actId="11529"/>
          <ac:cxnSpMkLst>
            <pc:docMk/>
            <pc:sldMk cId="1636142767" sldId="372"/>
            <ac:cxnSpMk id="21" creationId="{D45C9658-BA33-F1A0-0B0D-A4A99C09C164}"/>
          </ac:cxnSpMkLst>
        </pc:cxnChg>
        <pc:cxnChg chg="add del mod">
          <ac:chgData name="Léonard Lemoosy" userId="a1511f7a6652a476" providerId="LiveId" clId="{1739BE6A-3262-43C8-A9A1-BE91F8C3FDB8}" dt="2023-12-12T14:39:14.397" v="583" actId="11529"/>
          <ac:cxnSpMkLst>
            <pc:docMk/>
            <pc:sldMk cId="1636142767" sldId="372"/>
            <ac:cxnSpMk id="23" creationId="{5E22F1A8-41CA-0CAA-6A4F-D5A9BF003439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25" creationId="{CFCB3516-FE24-6F7E-283D-C5B14389BB86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27" creationId="{D16A626E-E644-B3DD-C722-23A6F88361C2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29" creationId="{DE05A648-49B2-7CAC-C696-F94DA4C2063A}"/>
          </ac:cxnSpMkLst>
        </pc:cxnChg>
        <pc:cxnChg chg="add del mod">
          <ac:chgData name="Léonard Lemoosy" userId="a1511f7a6652a476" providerId="LiveId" clId="{1739BE6A-3262-43C8-A9A1-BE91F8C3FDB8}" dt="2023-12-12T14:39:31.793" v="589" actId="11529"/>
          <ac:cxnSpMkLst>
            <pc:docMk/>
            <pc:sldMk cId="1636142767" sldId="372"/>
            <ac:cxnSpMk id="31" creationId="{C9588DED-C6F2-B996-0DD7-6AE67CB1B870}"/>
          </ac:cxnSpMkLst>
        </pc:cxnChg>
        <pc:cxnChg chg="add mod">
          <ac:chgData name="Léonard Lemoosy" userId="a1511f7a6652a476" providerId="LiveId" clId="{1739BE6A-3262-43C8-A9A1-BE91F8C3FDB8}" dt="2023-12-12T15:07:56.670" v="1077" actId="1582"/>
          <ac:cxnSpMkLst>
            <pc:docMk/>
            <pc:sldMk cId="1636142767" sldId="372"/>
            <ac:cxnSpMk id="34" creationId="{AF448728-BE4E-1E05-48E8-B0932F19EE6E}"/>
          </ac:cxnSpMkLst>
        </pc:cxnChg>
        <pc:cxnChg chg="del mod">
          <ac:chgData name="Léonard Lemoosy" userId="a1511f7a6652a476" providerId="LiveId" clId="{1739BE6A-3262-43C8-A9A1-BE91F8C3FDB8}" dt="2023-12-12T14:36:38.095" v="407" actId="478"/>
          <ac:cxnSpMkLst>
            <pc:docMk/>
            <pc:sldMk cId="1636142767" sldId="372"/>
            <ac:cxnSpMk id="118" creationId="{E81E48EB-E475-6ABC-823B-C0E47E891D05}"/>
          </ac:cxnSpMkLst>
        </pc:cxnChg>
        <pc:cxnChg chg="del mod">
          <ac:chgData name="Léonard Lemoosy" userId="a1511f7a6652a476" providerId="LiveId" clId="{1739BE6A-3262-43C8-A9A1-BE91F8C3FDB8}" dt="2023-12-12T14:36:38.095" v="407" actId="478"/>
          <ac:cxnSpMkLst>
            <pc:docMk/>
            <pc:sldMk cId="1636142767" sldId="372"/>
            <ac:cxnSpMk id="119" creationId="{EA2C5614-D784-6271-30F8-DA2B65790CDA}"/>
          </ac:cxnSpMkLst>
        </pc:cxnChg>
        <pc:cxnChg chg="del mod">
          <ac:chgData name="Léonard Lemoosy" userId="a1511f7a6652a476" providerId="LiveId" clId="{1739BE6A-3262-43C8-A9A1-BE91F8C3FDB8}" dt="2023-12-12T14:36:38.095" v="407" actId="478"/>
          <ac:cxnSpMkLst>
            <pc:docMk/>
            <pc:sldMk cId="1636142767" sldId="372"/>
            <ac:cxnSpMk id="122" creationId="{6C186FF9-6B07-30AC-E46C-E853D3E1D8DB}"/>
          </ac:cxnSpMkLst>
        </pc:cxnChg>
        <pc:cxnChg chg="del mod">
          <ac:chgData name="Léonard Lemoosy" userId="a1511f7a6652a476" providerId="LiveId" clId="{1739BE6A-3262-43C8-A9A1-BE91F8C3FDB8}" dt="2023-12-12T14:36:38.095" v="407" actId="478"/>
          <ac:cxnSpMkLst>
            <pc:docMk/>
            <pc:sldMk cId="1636142767" sldId="372"/>
            <ac:cxnSpMk id="128" creationId="{20463B2E-0D37-2577-ADC4-A7A8F4094BF4}"/>
          </ac:cxnSpMkLst>
        </pc:cxnChg>
        <pc:cxnChg chg="del">
          <ac:chgData name="Léonard Lemoosy" userId="a1511f7a6652a476" providerId="LiveId" clId="{1739BE6A-3262-43C8-A9A1-BE91F8C3FDB8}" dt="2023-12-12T14:36:38.095" v="407" actId="478"/>
          <ac:cxnSpMkLst>
            <pc:docMk/>
            <pc:sldMk cId="1636142767" sldId="372"/>
            <ac:cxnSpMk id="130" creationId="{E7C0BE54-044B-38C0-11D5-5FC3DEC91B19}"/>
          </ac:cxnSpMkLst>
        </pc:cxnChg>
      </pc:sldChg>
      <pc:sldChg chg="addSp delSp modSp add mod">
        <pc:chgData name="Léonard Lemoosy" userId="a1511f7a6652a476" providerId="LiveId" clId="{1739BE6A-3262-43C8-A9A1-BE91F8C3FDB8}" dt="2023-12-13T16:14:53.578" v="6687"/>
        <pc:sldMkLst>
          <pc:docMk/>
          <pc:sldMk cId="1026272881" sldId="373"/>
        </pc:sldMkLst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" creationId="{EB611FE2-4A9D-4DD7-A192-04C3B56B8E99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" creationId="{45395338-F595-2D95-48A3-894C3402E3D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" creationId="{E5A2DF7C-AB90-6197-F0BC-F8FA20E2564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" creationId="{87E6E53B-4349-B29E-CCE3-E749CD539FCE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" creationId="{FD6C8F71-68DD-F15E-D7A6-8DC87330302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" creationId="{F35B9C45-87FC-1865-2BEE-F492C9F134B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" creationId="{530DCA4C-91B5-25E7-A07A-10A617AA6B3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0" creationId="{69599633-1F65-7E6C-396D-F0BC7AD682D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2" creationId="{16561307-4316-25B8-41F2-036487B8561A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3" creationId="{4ED692EC-A0D2-9E22-AC23-746F1A9AE26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5" creationId="{114923E0-567C-90C3-392F-DAB1E96024AB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7" creationId="{A4553AC3-F8A1-0162-D96A-731FC4959FC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8" creationId="{7B95BC70-AD37-F7BD-CA75-0990192BFA58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9" creationId="{742258FE-FD37-65F8-AA1E-C783B3F569F4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0" creationId="{E9D3C9B6-30B4-CEE5-1704-79EB31E03BE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1" creationId="{D1B43E45-864C-416E-5A20-C0D7D836E8CE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2" creationId="{1BB9D0AE-52EC-5DD4-B088-2C70A730E98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3" creationId="{15E3AE07-354C-28CC-20B0-7854218F5B5A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4" creationId="{AA1857A0-4C61-9139-6D1A-29CF1207C5C8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5" creationId="{482DF52B-AFB9-4982-55FB-F09109A87C8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6" creationId="{FB0A87C0-D2A0-6F99-B01A-F5EE4B91EF9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7" creationId="{130D7BD1-7A52-B7CB-67A4-6E705D3F60FB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8" creationId="{5C40B3C8-8D57-9DD1-482F-8E249F723DF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29" creationId="{EBB5F382-ECD8-201C-3605-BF82BC10C06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0" creationId="{C8739CBE-04AA-DCCF-0FF4-FFBA643A93A8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1" creationId="{027F9EF5-79F4-58AD-296B-4170DD69DC2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2" creationId="{FCD7B886-414D-C23E-1FFE-67FC7A47876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3" creationId="{AB9B1254-1FCA-E409-B89A-1D90234F07A3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4" creationId="{3B71FEE4-B9E6-90F4-D40E-312B9365C749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5" creationId="{6CAF59F6-9D66-8738-32D4-9BF0759FCFE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6" creationId="{ABE8AB81-A007-4F52-1FB8-A3B4F543E296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7" creationId="{279EBE90-06AB-0B2A-4607-52C9C606938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8" creationId="{9F1E2041-BFBD-1EF8-1ECF-27D1B8F0CE24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39" creationId="{1BE86BC0-5409-ED39-54B6-ECA397B8C99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0" creationId="{9F24B191-9227-6D26-CD09-7613718E01A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1" creationId="{200A1679-7608-7274-9F0E-A81A66776FD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2" creationId="{3C0660DC-3F34-AD73-FCFB-92ABB17B7EE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3" creationId="{BA5EB395-BD61-886E-1A2D-592F9503078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5" creationId="{C7C3AE15-F4C8-EC53-9EFA-A234A422966E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6" creationId="{24038E3E-72A1-4210-9E0C-B25FCA110F73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7" creationId="{972377CE-549E-4E46-E3AE-FB945B0417D3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8" creationId="{FA65786A-0EA3-8748-6860-6352D6784A8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49" creationId="{74408926-816B-D636-A248-16CF3D18891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0" creationId="{045C32D5-13DF-D55B-475C-803FC09FC00A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1" creationId="{C1F73717-FF04-4990-ED95-9C5FEB2881CB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2" creationId="{C237790F-3ADA-8B22-5C54-8DC0F0E78EE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3" creationId="{D59D6D81-6E9F-59BB-88C2-8D8073B86C68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4" creationId="{6263A5DC-31FE-1E4C-41B0-BEFC07402F84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5" creationId="{F8B82450-9EE1-426C-75FC-1ADC85C3B75E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6" creationId="{F0C1A9DA-950F-1952-1EC4-75155E1F060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8" creationId="{C465EC50-50D8-9391-8ADC-0A955B29968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0" creationId="{E9861CB7-1685-2BA6-CD05-B1E1FCAA48F5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1" creationId="{D0909A3D-2140-E397-2D0A-44487A8E482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2" creationId="{43BFBB12-4DD7-0353-9FDF-A2933B778635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3" creationId="{9724BB19-B291-3725-643A-93F6791060F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4" creationId="{8455F701-C024-3621-D8C8-AAAC305C09A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5" creationId="{7D284E78-C25F-4B95-7518-C28F616C324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6" creationId="{3E6E356F-F31D-9D72-AF8B-26A259712A40}"/>
          </ac:spMkLst>
        </pc:spChg>
        <pc:spChg chg="mod">
          <ac:chgData name="Léonard Lemoosy" userId="a1511f7a6652a476" providerId="LiveId" clId="{1739BE6A-3262-43C8-A9A1-BE91F8C3FDB8}" dt="2023-12-12T19:47:46.898" v="4128" actId="207"/>
          <ac:spMkLst>
            <pc:docMk/>
            <pc:sldMk cId="1026272881" sldId="373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8" creationId="{C57E8E98-296A-0E97-ACEC-CE87E47BD3DE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69" creationId="{2326CECF-9AF2-BF27-8ECC-1F15A89BCA45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0" creationId="{5A80EF55-B5A1-8D42-4598-749EFAFA2F5A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1" creationId="{D0AB780F-E5F2-9038-D124-46B2B38CEC21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2" creationId="{020477AC-BCF3-A61C-7BCE-CCA7B832E80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3" creationId="{B864B5DE-24A6-474A-AFFA-0487AC48875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4" creationId="{869083FA-B458-96D9-5B61-FE77C8B53879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5" creationId="{C30C058E-6162-E301-D596-4E2879BC1B8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7" creationId="{F70D1F22-9DC4-F4DC-905A-37123E2F562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79" creationId="{90BFA44E-4F1E-F675-CF47-03B9CED0CE1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0" creationId="{4AA57D3B-8AC9-D108-537E-83D205AE5AC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1" creationId="{A39670BC-7F79-0118-1687-C7518159E3A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3" creationId="{833C93C1-55EA-A8D0-0904-82701B41785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4" creationId="{2E7B4B00-21A2-7F31-39FD-682FFDF9695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5" creationId="{9F03795D-6CAA-0E95-01CF-FF8F4FA3F554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7" creationId="{AF4414F6-5869-5E7D-154A-4F4E3C08C59A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8" creationId="{2DFE7E6D-3F07-33BD-AAE5-B95258658228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89" creationId="{172D78B8-4B5C-2900-047E-EEE2EA00C876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0" creationId="{EE4AAB83-F8BD-A8F5-CE76-69E4B00D4CB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1" creationId="{E294DF43-CCD1-416E-E7D2-CAD5ECC50232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2" creationId="{937DBCF0-6136-BCCB-D99B-6CEA68D90A8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3" creationId="{8EAF9820-3588-43F2-C19D-1664A20B7D08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4" creationId="{DADE6A3C-E96E-5546-2BEB-ABD13CF1706C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5" creationId="{E7E519E3-B1EC-2BA4-2670-644454D757E7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6" creationId="{296AC2E5-0FF0-7417-6787-E3CE10FB774D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7" creationId="{C8961881-5530-CD08-A2B9-EFC7E7C104DF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98" creationId="{A3ACEB9A-0560-299D-6744-43633E4BAC40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00" creationId="{78CBA9E3-A5DB-4997-0F12-4EFB66085DF7}"/>
          </ac:spMkLst>
        </pc:spChg>
        <pc:spChg chg="add mod">
          <ac:chgData name="Léonard Lemoosy" userId="a1511f7a6652a476" providerId="LiveId" clId="{1739BE6A-3262-43C8-A9A1-BE91F8C3FDB8}" dt="2023-12-13T16:14:53.578" v="6687"/>
          <ac:spMkLst>
            <pc:docMk/>
            <pc:sldMk cId="1026272881" sldId="373"/>
            <ac:spMk id="101" creationId="{743176FC-D611-A200-3A3D-27A489205E46}"/>
          </ac:spMkLst>
        </pc:spChg>
        <pc:spChg chg="mod">
          <ac:chgData name="Léonard Lemoosy" userId="a1511f7a6652a476" providerId="LiveId" clId="{1739BE6A-3262-43C8-A9A1-BE91F8C3FDB8}" dt="2023-12-12T15:03:20.868" v="935" actId="1038"/>
          <ac:spMkLst>
            <pc:docMk/>
            <pc:sldMk cId="1026272881" sldId="373"/>
            <ac:spMk id="102" creationId="{F7839DB8-76D9-70F8-9D34-651BA55E0F2E}"/>
          </ac:spMkLst>
        </pc:spChg>
        <pc:spChg chg="add mod">
          <ac:chgData name="Léonard Lemoosy" userId="a1511f7a6652a476" providerId="LiveId" clId="{1739BE6A-3262-43C8-A9A1-BE91F8C3FDB8}" dt="2023-12-13T14:31:37.471" v="5867" actId="208"/>
          <ac:spMkLst>
            <pc:docMk/>
            <pc:sldMk cId="1026272881" sldId="373"/>
            <ac:spMk id="103" creationId="{A3DF6A34-B17C-27DB-FDE6-89E88C235BD6}"/>
          </ac:spMkLst>
        </pc:spChg>
        <pc:spChg chg="add mod">
          <ac:chgData name="Léonard Lemoosy" userId="a1511f7a6652a476" providerId="LiveId" clId="{1739BE6A-3262-43C8-A9A1-BE91F8C3FDB8}" dt="2023-12-13T14:31:42.467" v="5869" actId="208"/>
          <ac:spMkLst>
            <pc:docMk/>
            <pc:sldMk cId="1026272881" sldId="373"/>
            <ac:spMk id="104" creationId="{C80F3405-AC84-3502-BD83-E32DDC7723C7}"/>
          </ac:spMkLst>
        </pc:spChg>
        <pc:spChg chg="add del mod">
          <ac:chgData name="Léonard Lemoosy" userId="a1511f7a6652a476" providerId="LiveId" clId="{1739BE6A-3262-43C8-A9A1-BE91F8C3FDB8}" dt="2023-12-12T15:03:37.037" v="945" actId="478"/>
          <ac:spMkLst>
            <pc:docMk/>
            <pc:sldMk cId="1026272881" sldId="373"/>
            <ac:spMk id="105" creationId="{FDFBCA57-A8C8-DBC2-40A4-784826EA8FE6}"/>
          </ac:spMkLst>
        </pc:spChg>
        <pc:spChg chg="add mod">
          <ac:chgData name="Léonard Lemoosy" userId="a1511f7a6652a476" providerId="LiveId" clId="{1739BE6A-3262-43C8-A9A1-BE91F8C3FDB8}" dt="2023-12-12T15:05:36.892" v="1056" actId="1036"/>
          <ac:spMkLst>
            <pc:docMk/>
            <pc:sldMk cId="1026272881" sldId="373"/>
            <ac:spMk id="110" creationId="{98A20941-366E-3967-9998-16F501D1A37B}"/>
          </ac:spMkLst>
        </pc:spChg>
        <pc:spChg chg="add mod">
          <ac:chgData name="Léonard Lemoosy" userId="a1511f7a6652a476" providerId="LiveId" clId="{1739BE6A-3262-43C8-A9A1-BE91F8C3FDB8}" dt="2023-12-13T16:12:33.937" v="6670" actId="20577"/>
          <ac:spMkLst>
            <pc:docMk/>
            <pc:sldMk cId="1026272881" sldId="373"/>
            <ac:spMk id="112" creationId="{CDFEFE98-FBD7-CFE7-A813-7C4E5D25D451}"/>
          </ac:spMkLst>
        </pc:spChg>
        <pc:picChg chg="mod">
          <ac:chgData name="Léonard Lemoosy" userId="a1511f7a6652a476" providerId="LiveId" clId="{1739BE6A-3262-43C8-A9A1-BE91F8C3FDB8}" dt="2023-12-12T15:03:20.868" v="935" actId="1038"/>
          <ac:picMkLst>
            <pc:docMk/>
            <pc:sldMk cId="1026272881" sldId="373"/>
            <ac:picMk id="111" creationId="{9BDF4DAD-10B4-7C5E-7ABB-FD845FB3A57A}"/>
          </ac:picMkLst>
        </pc:picChg>
        <pc:cxnChg chg="add del mod">
          <ac:chgData name="Léonard Lemoosy" userId="a1511f7a6652a476" providerId="LiveId" clId="{1739BE6A-3262-43C8-A9A1-BE91F8C3FDB8}" dt="2023-12-12T15:03:38.128" v="946" actId="478"/>
          <ac:cxnSpMkLst>
            <pc:docMk/>
            <pc:sldMk cId="1026272881" sldId="373"/>
            <ac:cxnSpMk id="106" creationId="{69E4DBF1-92B7-9E34-8303-7A20A9741A8E}"/>
          </ac:cxnSpMkLst>
        </pc:cxnChg>
        <pc:cxnChg chg="add mod">
          <ac:chgData name="Léonard Lemoosy" userId="a1511f7a6652a476" providerId="LiveId" clId="{1739BE6A-3262-43C8-A9A1-BE91F8C3FDB8}" dt="2023-12-12T15:05:36.892" v="1056" actId="1036"/>
          <ac:cxnSpMkLst>
            <pc:docMk/>
            <pc:sldMk cId="1026272881" sldId="373"/>
            <ac:cxnSpMk id="107" creationId="{5EC2E6D6-C8F9-BDE2-512F-8B14926E3DF5}"/>
          </ac:cxnSpMkLst>
        </pc:cxnChg>
        <pc:cxnChg chg="add mod">
          <ac:chgData name="Léonard Lemoosy" userId="a1511f7a6652a476" providerId="LiveId" clId="{1739BE6A-3262-43C8-A9A1-BE91F8C3FDB8}" dt="2023-12-12T15:05:36.892" v="1056" actId="1036"/>
          <ac:cxnSpMkLst>
            <pc:docMk/>
            <pc:sldMk cId="1026272881" sldId="373"/>
            <ac:cxnSpMk id="108" creationId="{0C11EE32-C08E-46D7-E639-601F68DF760A}"/>
          </ac:cxnSpMkLst>
        </pc:cxnChg>
        <pc:cxnChg chg="add mod">
          <ac:chgData name="Léonard Lemoosy" userId="a1511f7a6652a476" providerId="LiveId" clId="{1739BE6A-3262-43C8-A9A1-BE91F8C3FDB8}" dt="2023-12-12T15:05:36.892" v="1056" actId="1036"/>
          <ac:cxnSpMkLst>
            <pc:docMk/>
            <pc:sldMk cId="1026272881" sldId="373"/>
            <ac:cxnSpMk id="109" creationId="{2E80625F-7CB4-04A7-4822-C89A5C43BDFF}"/>
          </ac:cxnSpMkLst>
        </pc:cxnChg>
        <pc:cxnChg chg="add mod">
          <ac:chgData name="Léonard Lemoosy" userId="a1511f7a6652a476" providerId="LiveId" clId="{1739BE6A-3262-43C8-A9A1-BE91F8C3FDB8}" dt="2023-12-12T15:05:36.892" v="1056" actId="1036"/>
          <ac:cxnSpMkLst>
            <pc:docMk/>
            <pc:sldMk cId="1026272881" sldId="373"/>
            <ac:cxnSpMk id="113" creationId="{CBFE1795-6DC1-A7B9-4A74-A681B9DCC68B}"/>
          </ac:cxnSpMkLst>
        </pc:cxnChg>
        <pc:cxnChg chg="add del mod">
          <ac:chgData name="Léonard Lemoosy" userId="a1511f7a6652a476" providerId="LiveId" clId="{1739BE6A-3262-43C8-A9A1-BE91F8C3FDB8}" dt="2023-12-12T15:05:29.119" v="1012" actId="478"/>
          <ac:cxnSpMkLst>
            <pc:docMk/>
            <pc:sldMk cId="1026272881" sldId="373"/>
            <ac:cxnSpMk id="114" creationId="{321CF40B-FD3E-EE22-90C2-D8FE05BF7668}"/>
          </ac:cxnSpMkLst>
        </pc:cxnChg>
      </pc:sldChg>
      <pc:sldChg chg="add del">
        <pc:chgData name="Léonard Lemoosy" userId="a1511f7a6652a476" providerId="LiveId" clId="{1739BE6A-3262-43C8-A9A1-BE91F8C3FDB8}" dt="2023-12-12T15:17:01.865" v="1305"/>
        <pc:sldMkLst>
          <pc:docMk/>
          <pc:sldMk cId="900847256" sldId="374"/>
        </pc:sldMkLst>
      </pc:sldChg>
      <pc:sldChg chg="modSp add del mod">
        <pc:chgData name="Léonard Lemoosy" userId="a1511f7a6652a476" providerId="LiveId" clId="{1739BE6A-3262-43C8-A9A1-BE91F8C3FDB8}" dt="2023-12-12T15:17:34.505" v="1328" actId="47"/>
        <pc:sldMkLst>
          <pc:docMk/>
          <pc:sldMk cId="2923178145" sldId="374"/>
        </pc:sldMkLst>
        <pc:spChg chg="mod">
          <ac:chgData name="Léonard Lemoosy" userId="a1511f7a6652a476" providerId="LiveId" clId="{1739BE6A-3262-43C8-A9A1-BE91F8C3FDB8}" dt="2023-12-12T15:17:11.302" v="1308" actId="113"/>
          <ac:spMkLst>
            <pc:docMk/>
            <pc:sldMk cId="2923178145" sldId="374"/>
            <ac:spMk id="70" creationId="{5A80EF55-B5A1-8D42-4598-749EFAFA2F5A}"/>
          </ac:spMkLst>
        </pc:spChg>
        <pc:spChg chg="mod">
          <ac:chgData name="Léonard Lemoosy" userId="a1511f7a6652a476" providerId="LiveId" clId="{1739BE6A-3262-43C8-A9A1-BE91F8C3FDB8}" dt="2023-12-12T15:17:20.356" v="1327" actId="20577"/>
          <ac:spMkLst>
            <pc:docMk/>
            <pc:sldMk cId="2923178145" sldId="374"/>
            <ac:spMk id="100" creationId="{78CBA9E3-A5DB-4997-0F12-4EFB66085DF7}"/>
          </ac:spMkLst>
        </pc:spChg>
      </pc:sldChg>
      <pc:sldChg chg="delSp modSp add mod">
        <pc:chgData name="Léonard Lemoosy" userId="a1511f7a6652a476" providerId="LiveId" clId="{1739BE6A-3262-43C8-A9A1-BE91F8C3FDB8}" dt="2023-12-13T14:48:55.580" v="6148" actId="20577"/>
        <pc:sldMkLst>
          <pc:docMk/>
          <pc:sldMk cId="3648442994" sldId="374"/>
        </pc:sldMkLst>
        <pc:spChg chg="mod">
          <ac:chgData name="Léonard Lemoosy" userId="a1511f7a6652a476" providerId="LiveId" clId="{1739BE6A-3262-43C8-A9A1-BE91F8C3FDB8}" dt="2023-12-12T15:17:57.854" v="1337" actId="20577"/>
          <ac:spMkLst>
            <pc:docMk/>
            <pc:sldMk cId="3648442994" sldId="374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5:17:59.078" v="1338" actId="20577"/>
          <ac:spMkLst>
            <pc:docMk/>
            <pc:sldMk cId="3648442994" sldId="374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9:47:13.283" v="4118" actId="207"/>
          <ac:spMkLst>
            <pc:docMk/>
            <pc:sldMk cId="3648442994" sldId="374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5:17:55.559" v="1335" actId="113"/>
          <ac:spMkLst>
            <pc:docMk/>
            <pc:sldMk cId="3648442994" sldId="374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3T14:48:55.580" v="6148" actId="20577"/>
          <ac:spMkLst>
            <pc:docMk/>
            <pc:sldMk cId="3648442994" sldId="374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2T15:18:58.294" v="1353" actId="478"/>
          <ac:spMkLst>
            <pc:docMk/>
            <pc:sldMk cId="3648442994" sldId="374"/>
            <ac:spMk id="118" creationId="{A7FFBACE-EFBA-588E-FEA7-BC15DD348E90}"/>
          </ac:spMkLst>
        </pc:spChg>
        <pc:spChg chg="del">
          <ac:chgData name="Léonard Lemoosy" userId="a1511f7a6652a476" providerId="LiveId" clId="{1739BE6A-3262-43C8-A9A1-BE91F8C3FDB8}" dt="2023-12-12T15:18:58.860" v="1354" actId="478"/>
          <ac:spMkLst>
            <pc:docMk/>
            <pc:sldMk cId="3648442994" sldId="374"/>
            <ac:spMk id="120" creationId="{4531626D-A12B-6562-44E7-01C9B9B49D4E}"/>
          </ac:spMkLst>
        </pc:spChg>
        <pc:cxnChg chg="mod">
          <ac:chgData name="Léonard Lemoosy" userId="a1511f7a6652a476" providerId="LiveId" clId="{1739BE6A-3262-43C8-A9A1-BE91F8C3FDB8}" dt="2023-12-12T15:18:09.827" v="1342" actId="14100"/>
          <ac:cxnSpMkLst>
            <pc:docMk/>
            <pc:sldMk cId="3648442994" sldId="374"/>
            <ac:cxnSpMk id="114" creationId="{CCD75897-13E1-7606-8BD6-5DB8B513C52F}"/>
          </ac:cxnSpMkLst>
        </pc:cxnChg>
        <pc:cxnChg chg="del">
          <ac:chgData name="Léonard Lemoosy" userId="a1511f7a6652a476" providerId="LiveId" clId="{1739BE6A-3262-43C8-A9A1-BE91F8C3FDB8}" dt="2023-12-12T15:18:14.054" v="1343" actId="478"/>
          <ac:cxnSpMkLst>
            <pc:docMk/>
            <pc:sldMk cId="3648442994" sldId="374"/>
            <ac:cxnSpMk id="115" creationId="{AF44BB53-498D-1D54-5C2B-A453C6D0EEFB}"/>
          </ac:cxnSpMkLst>
        </pc:cxnChg>
        <pc:cxnChg chg="del">
          <ac:chgData name="Léonard Lemoosy" userId="a1511f7a6652a476" providerId="LiveId" clId="{1739BE6A-3262-43C8-A9A1-BE91F8C3FDB8}" dt="2023-12-12T15:18:14.730" v="1344" actId="478"/>
          <ac:cxnSpMkLst>
            <pc:docMk/>
            <pc:sldMk cId="3648442994" sldId="374"/>
            <ac:cxnSpMk id="117" creationId="{9D8E62B3-F6A0-1D54-89CC-E1090D27F630}"/>
          </ac:cxnSpMkLst>
        </pc:cxnChg>
      </pc:sldChg>
      <pc:sldChg chg="modSp add del mod">
        <pc:chgData name="Léonard Lemoosy" userId="a1511f7a6652a476" providerId="LiveId" clId="{1739BE6A-3262-43C8-A9A1-BE91F8C3FDB8}" dt="2023-12-13T14:34:23.692" v="5909" actId="47"/>
        <pc:sldMkLst>
          <pc:docMk/>
          <pc:sldMk cId="1328980594" sldId="375"/>
        </pc:sldMkLst>
        <pc:spChg chg="mod">
          <ac:chgData name="Léonard Lemoosy" userId="a1511f7a6652a476" providerId="LiveId" clId="{1739BE6A-3262-43C8-A9A1-BE91F8C3FDB8}" dt="2023-12-12T19:47:04.339" v="4116" actId="207"/>
          <ac:spMkLst>
            <pc:docMk/>
            <pc:sldMk cId="1328980594" sldId="375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20:01:14.933" v="4353" actId="21"/>
          <ac:spMkLst>
            <pc:docMk/>
            <pc:sldMk cId="1328980594" sldId="375"/>
            <ac:spMk id="100" creationId="{78CBA9E3-A5DB-4997-0F12-4EFB66085DF7}"/>
          </ac:spMkLst>
        </pc:spChg>
      </pc:sldChg>
      <pc:sldChg chg="addSp delSp modSp add mod ord">
        <pc:chgData name="Léonard Lemoosy" userId="a1511f7a6652a476" providerId="LiveId" clId="{1739BE6A-3262-43C8-A9A1-BE91F8C3FDB8}" dt="2023-12-13T16:13:06.566" v="6685" actId="1037"/>
        <pc:sldMkLst>
          <pc:docMk/>
          <pc:sldMk cId="536038430" sldId="376"/>
        </pc:sldMkLst>
        <pc:spChg chg="mod">
          <ac:chgData name="Léonard Lemoosy" userId="a1511f7a6652a476" providerId="LiveId" clId="{1739BE6A-3262-43C8-A9A1-BE91F8C3FDB8}" dt="2023-12-13T15:54:44.433" v="6335" actId="1076"/>
          <ac:spMkLst>
            <pc:docMk/>
            <pc:sldMk cId="536038430" sldId="376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9:47:00.381" v="4115" actId="207"/>
          <ac:spMkLst>
            <pc:docMk/>
            <pc:sldMk cId="536038430" sldId="376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01" creationId="{743176FC-D611-A200-3A3D-27A489205E46}"/>
          </ac:spMkLst>
        </pc:spChg>
        <pc:spChg chg="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03" creationId="{A3DF6A34-B17C-27DB-FDE6-89E88C235BD6}"/>
          </ac:spMkLst>
        </pc:spChg>
        <pc:spChg chg="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04" creationId="{C80F3405-AC84-3502-BD83-E32DDC7723C7}"/>
          </ac:spMkLst>
        </pc:spChg>
        <pc:spChg chg="add 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05" creationId="{39FB093B-5133-446A-B82B-0BA39E294CA7}"/>
          </ac:spMkLst>
        </pc:spChg>
        <pc:spChg chg="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10" creationId="{98A20941-366E-3967-9998-16F501D1A37B}"/>
          </ac:spMkLst>
        </pc:spChg>
        <pc:spChg chg="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12" creationId="{CDFEFE98-FBD7-CFE7-A813-7C4E5D25D451}"/>
          </ac:spMkLst>
        </pc:spChg>
        <pc:spChg chg="add 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17" creationId="{2FB731B5-6E74-B3A9-EBAC-87488488D7AF}"/>
          </ac:spMkLst>
        </pc:spChg>
        <pc:spChg chg="add mod">
          <ac:chgData name="Léonard Lemoosy" userId="a1511f7a6652a476" providerId="LiveId" clId="{1739BE6A-3262-43C8-A9A1-BE91F8C3FDB8}" dt="2023-12-13T16:13:06.566" v="6685" actId="1037"/>
          <ac:spMkLst>
            <pc:docMk/>
            <pc:sldMk cId="536038430" sldId="376"/>
            <ac:spMk id="120" creationId="{ADE83FD4-AD6F-E904-C596-0DC8B317FD46}"/>
          </ac:spMkLst>
        </pc:spChg>
        <pc:cxnChg chg="add del mod">
          <ac:chgData name="Léonard Lemoosy" userId="a1511f7a6652a476" providerId="LiveId" clId="{1739BE6A-3262-43C8-A9A1-BE91F8C3FDB8}" dt="2023-12-12T19:50:59.583" v="4177" actId="478"/>
          <ac:cxnSpMkLst>
            <pc:docMk/>
            <pc:sldMk cId="536038430" sldId="376"/>
            <ac:cxnSpMk id="106" creationId="{9102ABB9-878C-F9DF-0A0F-5740DDE0CEE1}"/>
          </ac:cxnSpMkLst>
        </pc:cxnChg>
        <pc:cxnChg chg="mo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07" creationId="{5EC2E6D6-C8F9-BDE2-512F-8B14926E3DF5}"/>
          </ac:cxnSpMkLst>
        </pc:cxnChg>
        <pc:cxnChg chg="mo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08" creationId="{0C11EE32-C08E-46D7-E639-601F68DF760A}"/>
          </ac:cxnSpMkLst>
        </pc:cxnChg>
        <pc:cxnChg chg="mod or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09" creationId="{2E80625F-7CB4-04A7-4822-C89A5C43BDFF}"/>
          </ac:cxnSpMkLst>
        </pc:cxnChg>
        <pc:cxnChg chg="mod or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13" creationId="{CBFE1795-6DC1-A7B9-4A74-A681B9DCC68B}"/>
          </ac:cxnSpMkLst>
        </pc:cxnChg>
        <pc:cxnChg chg="add mod or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14" creationId="{3C947E11-6CEC-DACA-EB9A-5705C453B242}"/>
          </ac:cxnSpMkLst>
        </pc:cxnChg>
        <pc:cxnChg chg="add del mod ord">
          <ac:chgData name="Léonard Lemoosy" userId="a1511f7a6652a476" providerId="LiveId" clId="{1739BE6A-3262-43C8-A9A1-BE91F8C3FDB8}" dt="2023-12-13T14:34:46.176" v="5914" actId="478"/>
          <ac:cxnSpMkLst>
            <pc:docMk/>
            <pc:sldMk cId="536038430" sldId="376"/>
            <ac:cxnSpMk id="115" creationId="{5861B4AF-BDCE-30F8-A930-E4EEE9BE52D4}"/>
          </ac:cxnSpMkLst>
        </pc:cxnChg>
        <pc:cxnChg chg="add mod or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16" creationId="{39A5059F-7D8E-4E71-0A67-617FD69E49D2}"/>
          </ac:cxnSpMkLst>
        </pc:cxnChg>
        <pc:cxnChg chg="add mo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21" creationId="{8FB2C100-A016-8837-E031-B3EB9E56060A}"/>
          </ac:cxnSpMkLst>
        </pc:cxnChg>
        <pc:cxnChg chg="add del mod">
          <ac:chgData name="Léonard Lemoosy" userId="a1511f7a6652a476" providerId="LiveId" clId="{1739BE6A-3262-43C8-A9A1-BE91F8C3FDB8}" dt="2023-12-13T15:53:33.729" v="6317" actId="478"/>
          <ac:cxnSpMkLst>
            <pc:docMk/>
            <pc:sldMk cId="536038430" sldId="376"/>
            <ac:cxnSpMk id="123" creationId="{B61D5125-F04F-B9F2-A532-554C2242F5B2}"/>
          </ac:cxnSpMkLst>
        </pc:cxnChg>
        <pc:cxnChg chg="add mod">
          <ac:chgData name="Léonard Lemoosy" userId="a1511f7a6652a476" providerId="LiveId" clId="{1739BE6A-3262-43C8-A9A1-BE91F8C3FDB8}" dt="2023-12-13T16:13:06.566" v="6685" actId="1037"/>
          <ac:cxnSpMkLst>
            <pc:docMk/>
            <pc:sldMk cId="536038430" sldId="376"/>
            <ac:cxnSpMk id="135" creationId="{14D882BB-0B8F-EA9D-CB4D-5017120E1909}"/>
          </ac:cxnSpMkLst>
        </pc:cxnChg>
      </pc:sldChg>
      <pc:sldChg chg="modSp add mod">
        <pc:chgData name="Léonard Lemoosy" userId="a1511f7a6652a476" providerId="LiveId" clId="{1739BE6A-3262-43C8-A9A1-BE91F8C3FDB8}" dt="2023-12-13T14:37:29.892" v="5963" actId="20577"/>
        <pc:sldMkLst>
          <pc:docMk/>
          <pc:sldMk cId="40900982" sldId="377"/>
        </pc:sldMkLst>
        <pc:spChg chg="mod">
          <ac:chgData name="Léonard Lemoosy" userId="a1511f7a6652a476" providerId="LiveId" clId="{1739BE6A-3262-43C8-A9A1-BE91F8C3FDB8}" dt="2023-12-12T15:27:36.356" v="1472" actId="20577"/>
          <ac:spMkLst>
            <pc:docMk/>
            <pc:sldMk cId="40900982" sldId="377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5:25:07.440" v="1435" actId="207"/>
          <ac:spMkLst>
            <pc:docMk/>
            <pc:sldMk cId="40900982" sldId="377"/>
            <ac:spMk id="3" creationId="{EB611FE2-4A9D-4DD7-A192-04C3B56B8E99}"/>
          </ac:spMkLst>
        </pc:spChg>
        <pc:spChg chg="mod">
          <ac:chgData name="Léonard Lemoosy" userId="a1511f7a6652a476" providerId="LiveId" clId="{1739BE6A-3262-43C8-A9A1-BE91F8C3FDB8}" dt="2023-12-12T15:25:07.440" v="1435" actId="207"/>
          <ac:spMkLst>
            <pc:docMk/>
            <pc:sldMk cId="40900982" sldId="377"/>
            <ac:spMk id="4" creationId="{45395338-F595-2D95-48A3-894C3402E3D7}"/>
          </ac:spMkLst>
        </pc:spChg>
        <pc:spChg chg="mod">
          <ac:chgData name="Léonard Lemoosy" userId="a1511f7a6652a476" providerId="LiveId" clId="{1739BE6A-3262-43C8-A9A1-BE91F8C3FDB8}" dt="2023-12-12T15:23:45.290" v="1422" actId="207"/>
          <ac:spMkLst>
            <pc:docMk/>
            <pc:sldMk cId="40900982" sldId="377"/>
            <ac:spMk id="8" creationId="{F35B9C45-87FC-1865-2BEE-F492C9F134BD}"/>
          </ac:spMkLst>
        </pc:spChg>
        <pc:spChg chg="mod">
          <ac:chgData name="Léonard Lemoosy" userId="a1511f7a6652a476" providerId="LiveId" clId="{1739BE6A-3262-43C8-A9A1-BE91F8C3FDB8}" dt="2023-12-12T15:24:44.387" v="1431" actId="207"/>
          <ac:spMkLst>
            <pc:docMk/>
            <pc:sldMk cId="40900982" sldId="377"/>
            <ac:spMk id="17" creationId="{A4553AC3-F8A1-0162-D96A-731FC4959FCC}"/>
          </ac:spMkLst>
        </pc:spChg>
        <pc:spChg chg="mod">
          <ac:chgData name="Léonard Lemoosy" userId="a1511f7a6652a476" providerId="LiveId" clId="{1739BE6A-3262-43C8-A9A1-BE91F8C3FDB8}" dt="2023-12-12T15:24:30.325" v="1429" actId="207"/>
          <ac:spMkLst>
            <pc:docMk/>
            <pc:sldMk cId="40900982" sldId="377"/>
            <ac:spMk id="18" creationId="{7B95BC70-AD37-F7BD-CA75-0990192BFA58}"/>
          </ac:spMkLst>
        </pc:spChg>
        <pc:spChg chg="mod">
          <ac:chgData name="Léonard Lemoosy" userId="a1511f7a6652a476" providerId="LiveId" clId="{1739BE6A-3262-43C8-A9A1-BE91F8C3FDB8}" dt="2023-12-12T15:25:27.827" v="1440" actId="207"/>
          <ac:spMkLst>
            <pc:docMk/>
            <pc:sldMk cId="40900982" sldId="377"/>
            <ac:spMk id="19" creationId="{742258FE-FD37-65F8-AA1E-C783B3F569F4}"/>
          </ac:spMkLst>
        </pc:spChg>
        <pc:spChg chg="mod">
          <ac:chgData name="Léonard Lemoosy" userId="a1511f7a6652a476" providerId="LiveId" clId="{1739BE6A-3262-43C8-A9A1-BE91F8C3FDB8}" dt="2023-12-12T15:24:30.325" v="1429" actId="207"/>
          <ac:spMkLst>
            <pc:docMk/>
            <pc:sldMk cId="40900982" sldId="377"/>
            <ac:spMk id="30" creationId="{C8739CBE-04AA-DCCF-0FF4-FFBA643A93A8}"/>
          </ac:spMkLst>
        </pc:spChg>
        <pc:spChg chg="mod">
          <ac:chgData name="Léonard Lemoosy" userId="a1511f7a6652a476" providerId="LiveId" clId="{1739BE6A-3262-43C8-A9A1-BE91F8C3FDB8}" dt="2023-12-12T15:25:57.676" v="1441" actId="207"/>
          <ac:spMkLst>
            <pc:docMk/>
            <pc:sldMk cId="40900982" sldId="377"/>
            <ac:spMk id="33" creationId="{AB9B1254-1FCA-E409-B89A-1D90234F07A3}"/>
          </ac:spMkLst>
        </pc:spChg>
        <pc:spChg chg="mod">
          <ac:chgData name="Léonard Lemoosy" userId="a1511f7a6652a476" providerId="LiveId" clId="{1739BE6A-3262-43C8-A9A1-BE91F8C3FDB8}" dt="2023-12-12T15:25:03.256" v="1434" actId="207"/>
          <ac:spMkLst>
            <pc:docMk/>
            <pc:sldMk cId="40900982" sldId="377"/>
            <ac:spMk id="34" creationId="{3B71FEE4-B9E6-90F4-D40E-312B9365C749}"/>
          </ac:spMkLst>
        </pc:spChg>
        <pc:spChg chg="mod">
          <ac:chgData name="Léonard Lemoosy" userId="a1511f7a6652a476" providerId="LiveId" clId="{1739BE6A-3262-43C8-A9A1-BE91F8C3FDB8}" dt="2023-12-12T15:24:47.056" v="1432" actId="207"/>
          <ac:spMkLst>
            <pc:docMk/>
            <pc:sldMk cId="40900982" sldId="377"/>
            <ac:spMk id="35" creationId="{6CAF59F6-9D66-8738-32D4-9BF0759FCFEC}"/>
          </ac:spMkLst>
        </pc:spChg>
        <pc:spChg chg="mod">
          <ac:chgData name="Léonard Lemoosy" userId="a1511f7a6652a476" providerId="LiveId" clId="{1739BE6A-3262-43C8-A9A1-BE91F8C3FDB8}" dt="2023-12-12T15:25:18.248" v="1437" actId="207"/>
          <ac:spMkLst>
            <pc:docMk/>
            <pc:sldMk cId="40900982" sldId="377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5:25:03.256" v="1434" actId="207"/>
          <ac:spMkLst>
            <pc:docMk/>
            <pc:sldMk cId="40900982" sldId="377"/>
            <ac:spMk id="45" creationId="{C7C3AE15-F4C8-EC53-9EFA-A234A422966E}"/>
          </ac:spMkLst>
        </pc:spChg>
        <pc:spChg chg="mod">
          <ac:chgData name="Léonard Lemoosy" userId="a1511f7a6652a476" providerId="LiveId" clId="{1739BE6A-3262-43C8-A9A1-BE91F8C3FDB8}" dt="2023-12-12T15:24:47.056" v="1432" actId="207"/>
          <ac:spMkLst>
            <pc:docMk/>
            <pc:sldMk cId="40900982" sldId="377"/>
            <ac:spMk id="46" creationId="{24038E3E-72A1-4210-9E0C-B25FCA110F73}"/>
          </ac:spMkLst>
        </pc:spChg>
        <pc:spChg chg="mod">
          <ac:chgData name="Léonard Lemoosy" userId="a1511f7a6652a476" providerId="LiveId" clId="{1739BE6A-3262-43C8-A9A1-BE91F8C3FDB8}" dt="2023-12-12T15:24:01.068" v="1424" actId="207"/>
          <ac:spMkLst>
            <pc:docMk/>
            <pc:sldMk cId="40900982" sldId="377"/>
            <ac:spMk id="48" creationId="{FA65786A-0EA3-8748-6860-6352D6784A8F}"/>
          </ac:spMkLst>
        </pc:spChg>
        <pc:spChg chg="mod">
          <ac:chgData name="Léonard Lemoosy" userId="a1511f7a6652a476" providerId="LiveId" clId="{1739BE6A-3262-43C8-A9A1-BE91F8C3FDB8}" dt="2023-12-12T15:23:58.003" v="1423" actId="207"/>
          <ac:spMkLst>
            <pc:docMk/>
            <pc:sldMk cId="40900982" sldId="377"/>
            <ac:spMk id="49" creationId="{74408926-816B-D636-A248-16CF3D188912}"/>
          </ac:spMkLst>
        </pc:spChg>
        <pc:spChg chg="mod">
          <ac:chgData name="Léonard Lemoosy" userId="a1511f7a6652a476" providerId="LiveId" clId="{1739BE6A-3262-43C8-A9A1-BE91F8C3FDB8}" dt="2023-12-12T15:25:15.346" v="1436" actId="207"/>
          <ac:spMkLst>
            <pc:docMk/>
            <pc:sldMk cId="40900982" sldId="377"/>
            <ac:spMk id="50" creationId="{045C32D5-13DF-D55B-475C-803FC09FC00A}"/>
          </ac:spMkLst>
        </pc:spChg>
        <pc:spChg chg="mod">
          <ac:chgData name="Léonard Lemoosy" userId="a1511f7a6652a476" providerId="LiveId" clId="{1739BE6A-3262-43C8-A9A1-BE91F8C3FDB8}" dt="2023-12-12T15:24:16.524" v="1427" actId="207"/>
          <ac:spMkLst>
            <pc:docMk/>
            <pc:sldMk cId="40900982" sldId="377"/>
            <ac:spMk id="56" creationId="{F0C1A9DA-950F-1952-1EC4-75155E1F0602}"/>
          </ac:spMkLst>
        </pc:spChg>
        <pc:spChg chg="mod">
          <ac:chgData name="Léonard Lemoosy" userId="a1511f7a6652a476" providerId="LiveId" clId="{1739BE6A-3262-43C8-A9A1-BE91F8C3FDB8}" dt="2023-12-12T15:23:37.651" v="1421" actId="207"/>
          <ac:spMkLst>
            <pc:docMk/>
            <pc:sldMk cId="40900982" sldId="377"/>
            <ac:spMk id="57" creationId="{FC6A32E0-B39B-B81D-18BF-546C70882CA9}"/>
          </ac:spMkLst>
        </pc:spChg>
        <pc:spChg chg="mod">
          <ac:chgData name="Léonard Lemoosy" userId="a1511f7a6652a476" providerId="LiveId" clId="{1739BE6A-3262-43C8-A9A1-BE91F8C3FDB8}" dt="2023-12-12T15:24:41.757" v="1430" actId="207"/>
          <ac:spMkLst>
            <pc:docMk/>
            <pc:sldMk cId="40900982" sldId="377"/>
            <ac:spMk id="58" creationId="{C465EC50-50D8-9391-8ADC-0A955B299682}"/>
          </ac:spMkLst>
        </pc:spChg>
        <pc:spChg chg="mod">
          <ac:chgData name="Léonard Lemoosy" userId="a1511f7a6652a476" providerId="LiveId" clId="{1739BE6A-3262-43C8-A9A1-BE91F8C3FDB8}" dt="2023-12-12T15:24:09.834" v="1425" actId="207"/>
          <ac:spMkLst>
            <pc:docMk/>
            <pc:sldMk cId="40900982" sldId="377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5:26:01.299" v="1442" actId="207"/>
          <ac:spMkLst>
            <pc:docMk/>
            <pc:sldMk cId="40900982" sldId="377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5:24:27.182" v="1428" actId="207"/>
          <ac:spMkLst>
            <pc:docMk/>
            <pc:sldMk cId="40900982" sldId="377"/>
            <ac:spMk id="69" creationId="{2326CECF-9AF2-BF27-8ECC-1F15A89BCA45}"/>
          </ac:spMkLst>
        </pc:spChg>
        <pc:spChg chg="mod">
          <ac:chgData name="Léonard Lemoosy" userId="a1511f7a6652a476" providerId="LiveId" clId="{1739BE6A-3262-43C8-A9A1-BE91F8C3FDB8}" dt="2023-12-12T15:24:27.182" v="1428" actId="207"/>
          <ac:spMkLst>
            <pc:docMk/>
            <pc:sldMk cId="40900982" sldId="377"/>
            <ac:spMk id="70" creationId="{5A80EF55-B5A1-8D42-4598-749EFAFA2F5A}"/>
          </ac:spMkLst>
        </pc:spChg>
        <pc:spChg chg="mod">
          <ac:chgData name="Léonard Lemoosy" userId="a1511f7a6652a476" providerId="LiveId" clId="{1739BE6A-3262-43C8-A9A1-BE91F8C3FDB8}" dt="2023-12-12T15:26:36.288" v="1444" actId="207"/>
          <ac:spMkLst>
            <pc:docMk/>
            <pc:sldMk cId="40900982" sldId="377"/>
            <ac:spMk id="72" creationId="{020477AC-BCF3-A61C-7BCE-CCA7B832E807}"/>
          </ac:spMkLst>
        </pc:spChg>
        <pc:spChg chg="mod">
          <ac:chgData name="Léonard Lemoosy" userId="a1511f7a6652a476" providerId="LiveId" clId="{1739BE6A-3262-43C8-A9A1-BE91F8C3FDB8}" dt="2023-12-12T15:26:39.613" v="1445" actId="207"/>
          <ac:spMkLst>
            <pc:docMk/>
            <pc:sldMk cId="40900982" sldId="377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5:26:06.067" v="1443" actId="207"/>
          <ac:spMkLst>
            <pc:docMk/>
            <pc:sldMk cId="40900982" sldId="377"/>
            <ac:spMk id="87" creationId="{AF4414F6-5869-5E7D-154A-4F4E3C08C59A}"/>
          </ac:spMkLst>
        </pc:spChg>
        <pc:spChg chg="mod">
          <ac:chgData name="Léonard Lemoosy" userId="a1511f7a6652a476" providerId="LiveId" clId="{1739BE6A-3262-43C8-A9A1-BE91F8C3FDB8}" dt="2023-12-12T15:24:56.643" v="1433" actId="207"/>
          <ac:spMkLst>
            <pc:docMk/>
            <pc:sldMk cId="40900982" sldId="377"/>
            <ac:spMk id="93" creationId="{8EAF9820-3588-43F2-C19D-1664A20B7D08}"/>
          </ac:spMkLst>
        </pc:spChg>
        <pc:spChg chg="mod">
          <ac:chgData name="Léonard Lemoosy" userId="a1511f7a6652a476" providerId="LiveId" clId="{1739BE6A-3262-43C8-A9A1-BE91F8C3FDB8}" dt="2023-12-12T15:24:56.643" v="1433" actId="207"/>
          <ac:spMkLst>
            <pc:docMk/>
            <pc:sldMk cId="40900982" sldId="377"/>
            <ac:spMk id="94" creationId="{DADE6A3C-E96E-5546-2BEB-ABD13CF1706C}"/>
          </ac:spMkLst>
        </pc:spChg>
        <pc:spChg chg="mod">
          <ac:chgData name="Léonard Lemoosy" userId="a1511f7a6652a476" providerId="LiveId" clId="{1739BE6A-3262-43C8-A9A1-BE91F8C3FDB8}" dt="2023-12-13T14:37:29.892" v="5963" actId="20577"/>
          <ac:spMkLst>
            <pc:docMk/>
            <pc:sldMk cId="40900982" sldId="377"/>
            <ac:spMk id="100" creationId="{78CBA9E3-A5DB-4997-0F12-4EFB66085DF7}"/>
          </ac:spMkLst>
        </pc:spChg>
      </pc:sldChg>
      <pc:sldChg chg="add del">
        <pc:chgData name="Léonard Lemoosy" userId="a1511f7a6652a476" providerId="LiveId" clId="{1739BE6A-3262-43C8-A9A1-BE91F8C3FDB8}" dt="2023-12-12T15:23:15.128" v="1419"/>
        <pc:sldMkLst>
          <pc:docMk/>
          <pc:sldMk cId="980950481" sldId="377"/>
        </pc:sldMkLst>
      </pc:sldChg>
      <pc:sldChg chg="addSp delSp modSp add mod">
        <pc:chgData name="Léonard Lemoosy" userId="a1511f7a6652a476" providerId="LiveId" clId="{1739BE6A-3262-43C8-A9A1-BE91F8C3FDB8}" dt="2023-12-12T15:31:59.058" v="1755" actId="20577"/>
        <pc:sldMkLst>
          <pc:docMk/>
          <pc:sldMk cId="595395117" sldId="378"/>
        </pc:sldMkLst>
        <pc:spChg chg="mod">
          <ac:chgData name="Léonard Lemoosy" userId="a1511f7a6652a476" providerId="LiveId" clId="{1739BE6A-3262-43C8-A9A1-BE91F8C3FDB8}" dt="2023-12-12T15:27:42.185" v="1473"/>
          <ac:spMkLst>
            <pc:docMk/>
            <pc:sldMk cId="595395117" sldId="378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5:29:09.682" v="1482" actId="1076"/>
          <ac:spMkLst>
            <pc:docMk/>
            <pc:sldMk cId="595395117" sldId="378"/>
            <ac:spMk id="44" creationId="{5C7928B2-3CCF-C507-6236-B91B762A2395}"/>
          </ac:spMkLst>
        </pc:spChg>
        <pc:spChg chg="mod">
          <ac:chgData name="Léonard Lemoosy" userId="a1511f7a6652a476" providerId="LiveId" clId="{1739BE6A-3262-43C8-A9A1-BE91F8C3FDB8}" dt="2023-12-12T15:29:15.151" v="1488" actId="1076"/>
          <ac:spMkLst>
            <pc:docMk/>
            <pc:sldMk cId="595395117" sldId="378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5:31:59.058" v="1755" actId="20577"/>
          <ac:spMkLst>
            <pc:docMk/>
            <pc:sldMk cId="595395117" sldId="378"/>
            <ac:spMk id="100" creationId="{78CBA9E3-A5DB-4997-0F12-4EFB66085DF7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1" creationId="{1870A620-8F4D-60A6-A6D1-2FB349D7A836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2" creationId="{C7C9293D-54F0-B7E7-5126-2E3090ECF2E9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3" creationId="{59CABAE6-87ED-29F7-0503-43F737CC3403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4" creationId="{7C42D2F5-A4E9-3752-C046-5CCA7E13ED81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5" creationId="{8D173AA4-6BF8-3FBD-EF1F-ADA1F059F1DE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6" creationId="{A76283FE-5646-33C7-3CA3-B576AE07ACF2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7" creationId="{4BD252B0-223A-12FE-14A4-DB1D61F66850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8" creationId="{E99DACEB-E745-77F6-4C78-1D85EFEE16C9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09" creationId="{BCDAA48B-BE32-A1BD-6ACB-B8FD40DD3146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0" creationId="{8AD96340-D5C7-CAE7-A9C3-E44995F01BFB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1" creationId="{3016937D-D334-890D-F356-E381187B707D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2" creationId="{1B96A87F-9D29-06CF-0BEF-81711A66CA22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3" creationId="{1652F83E-B941-2B92-ED4A-0485BBEB006A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4" creationId="{D15D4373-B38F-4782-ADBF-F8712D726732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5" creationId="{9B5BAC81-FCBE-147A-A164-086F0F8DAB80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6" creationId="{3BA8AD91-6F3C-8C34-C879-8E39796037D5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7" creationId="{7807CB2B-5E9D-8032-24DD-6DEABE168817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8" creationId="{6E9EB179-E3D5-6C98-D46B-3954DD1E7441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19" creationId="{5D3493DB-60FB-C69F-554D-3D4AB24D34ED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0" creationId="{E81E05FD-0D82-FFAD-885D-A9CBB44FC5A4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1" creationId="{0625BC5E-24D2-362E-9D44-6C39EBF30959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2" creationId="{E73424D1-D576-3FC6-F8B8-F7585F609EE8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3" creationId="{86C5CA3A-BA6E-EA64-46D0-2B76C6F2B6FF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4" creationId="{7E637A35-DC68-E03D-6798-63BCD239BFA8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5" creationId="{FB31375E-74D2-8466-8493-6F2B47AD6281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6" creationId="{71711841-70C9-1FF6-2EDD-FD0E891C4715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7" creationId="{EEFB0F9A-FF27-54A0-CCDB-2E5579BF3AB5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8" creationId="{19464C61-0A11-88AD-3B56-0CCFC374844A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29" creationId="{D2BF89C4-9814-5314-C197-D028494F72B3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0" creationId="{FC7939E0-DC57-5633-EFFB-CF4D80D459DC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1" creationId="{4CF7089C-3B85-89B7-2D74-4BD6C0850C3D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2" creationId="{DC4E3428-65FF-9C17-80B8-795039A12B9A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3" creationId="{27D37DA1-D455-089E-1F9C-89C41D4CC8B3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4" creationId="{5940FC75-A4A5-31E4-85FD-DA26F02E2738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5" creationId="{78F86894-691B-FB34-37BA-B8687B8DB599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6" creationId="{6D9C1DA1-6CE2-53BE-DC80-D0E0E62FE638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7" creationId="{08BD97CD-5635-202A-9105-D34705B0F400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8" creationId="{496AC2C7-E5D3-A330-9EED-47619A42C0B4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39" creationId="{BE23442A-1245-F9D9-ED53-03C70FAE4DE8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0" creationId="{1AA266CE-D401-8C79-A22F-EE595E8AF55C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1" creationId="{6DAEFAD5-932E-452F-21CE-F2C2F6E81D49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2" creationId="{FB9812FB-1D7D-C05E-4B99-2A74B425A181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3" creationId="{167D0A71-ADA5-3250-933F-B177B0CE3189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4" creationId="{DCD8EB04-DAAB-C56A-6BB1-090F96843A2A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5" creationId="{1833266A-ECA5-45FE-E7EE-D0C2FE16E9A3}"/>
          </ac:spMkLst>
        </pc:spChg>
        <pc:spChg chg="add mod">
          <ac:chgData name="Léonard Lemoosy" userId="a1511f7a6652a476" providerId="LiveId" clId="{1739BE6A-3262-43C8-A9A1-BE91F8C3FDB8}" dt="2023-12-12T15:28:42.226" v="1474"/>
          <ac:spMkLst>
            <pc:docMk/>
            <pc:sldMk cId="595395117" sldId="378"/>
            <ac:spMk id="146" creationId="{4BF0CD6C-9BDA-6082-EAA9-A49B1D833B1B}"/>
          </ac:spMkLst>
        </pc:spChg>
        <pc:spChg chg="add del mod">
          <ac:chgData name="Léonard Lemoosy" userId="a1511f7a6652a476" providerId="LiveId" clId="{1739BE6A-3262-43C8-A9A1-BE91F8C3FDB8}" dt="2023-12-12T15:29:17.406" v="1491" actId="478"/>
          <ac:spMkLst>
            <pc:docMk/>
            <pc:sldMk cId="595395117" sldId="378"/>
            <ac:spMk id="147" creationId="{242CE0DF-1E74-290E-5B35-B0F5643407CF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48" creationId="{F4613F8F-B17E-8522-F108-D74634816831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49" creationId="{AB2DEA20-4E18-BB0E-A87A-AD511C290235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0" creationId="{8BB19384-4955-94A6-40A1-04A3CAC21F7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1" creationId="{84237759-FFD7-FB01-3777-0BE16F3858E6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2" creationId="{3386DB90-F613-0A1D-7875-AA2D55433CE9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3" creationId="{3EF073CD-1DD2-29F5-2C0F-A6F17E5C8AF6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4" creationId="{E4CF2D9F-28AD-9BEC-AA76-26432A6E81E9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5" creationId="{BCE64D07-EE6E-5AD3-3387-5AF11401DDB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6" creationId="{0090BB0D-BE82-BD68-F13B-31DD58683FC5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7" creationId="{5434F0B7-32BD-A83A-6E8D-DE0EEF4F531C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8" creationId="{1BB42781-DF7D-1398-EF9B-157C3365C241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59" creationId="{F5856125-D0BF-7E09-B63C-6689A7402994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0" creationId="{6CE33914-8B48-54EF-429F-490E14F3AA69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1" creationId="{2A0F2F20-FCD2-D2BA-E9F0-A5663D9C9114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2" creationId="{1B2369B2-5950-421B-0EA8-F38927A3B7AC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3" creationId="{E5AA22E3-B4D7-481F-1EF1-7F57D203FB58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4" creationId="{47C08AF5-3644-5D68-56BD-8BABA96FE47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5" creationId="{D3D1B9BD-A7B8-B2AE-E8E6-B083E8AA6862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6" creationId="{9DAB1F06-495A-8B58-946E-7139B36657D3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7" creationId="{5B27BFAE-91E9-6204-6FB3-055C47673F49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8" creationId="{8BFC99D4-74DA-CC6D-C94F-05B47E02474F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69" creationId="{B8E04F1F-6BEF-629A-7232-20A4DC2AD23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0" creationId="{45EE84E4-35EB-0743-5388-11722AC6C613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1" creationId="{0A6F821E-F02E-DDAE-A8DC-D9B9ED094830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2" creationId="{FB4FA150-4AB7-B92D-5776-70134E27F086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3" creationId="{8514E626-7086-7911-4116-A400416B5388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4" creationId="{6BB0610A-3888-E0C8-10CE-D60FB6618271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5" creationId="{36E115B6-9DCB-787E-F437-E80DB284137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6" creationId="{6471D63B-CAE9-7FDD-BC3D-2D8882899EC4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7" creationId="{FFE2C027-036A-E9F8-28DA-5A192DB96C5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8" creationId="{5D2C3434-D36E-C01D-9D02-9B5305D58AB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79" creationId="{3D1323AB-5E27-CA5A-61C4-8735BF2C72A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0" creationId="{43FEE742-ABD8-18F6-6BBF-57C2E927AE2D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1" creationId="{4B59F44E-093F-3AB5-102B-176D9E9811AA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2" creationId="{0F48B9EA-C767-4BBE-5851-8127D8A2055C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3" creationId="{67CADB0D-257E-5741-D0B1-299F6C289491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4" creationId="{520E373E-0A8F-454B-DC35-2D5CC1E4D8D1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5" creationId="{608768CF-4B52-05FC-2C34-01BECE482C3C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6" creationId="{1AA758E9-6E0C-727D-E092-2792F305E3B0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7" creationId="{7D9FCB3F-BA2C-0DD9-08AD-2C7172635E7F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8" creationId="{B648943F-EA50-0183-C88C-5B10E388B808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89" creationId="{F8DF833D-8C0F-0211-39CB-0371E666AB45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90" creationId="{E5C247CB-AF41-BAD0-F948-FCC6BA788BE5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91" creationId="{7A2707DD-2E43-F22E-21A2-B6D4ECF4C88F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92" creationId="{F3F54546-F182-5EC2-CD0D-D4D0610C1083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93" creationId="{140FFF9C-2511-2DBE-D999-223180912957}"/>
          </ac:spMkLst>
        </pc:spChg>
        <pc:spChg chg="add del mod">
          <ac:chgData name="Léonard Lemoosy" userId="a1511f7a6652a476" providerId="LiveId" clId="{1739BE6A-3262-43C8-A9A1-BE91F8C3FDB8}" dt="2023-12-12T15:29:25.272" v="1493" actId="1076"/>
          <ac:spMkLst>
            <pc:docMk/>
            <pc:sldMk cId="595395117" sldId="378"/>
            <ac:spMk id="194" creationId="{0DB54FE0-BFE2-0117-9CBD-45362D7FF5C6}"/>
          </ac:spMkLst>
        </pc:spChg>
        <pc:spChg chg="add mod">
          <ac:chgData name="Léonard Lemoosy" userId="a1511f7a6652a476" providerId="LiveId" clId="{1739BE6A-3262-43C8-A9A1-BE91F8C3FDB8}" dt="2023-12-12T15:29:34.344" v="1495" actId="1076"/>
          <ac:spMkLst>
            <pc:docMk/>
            <pc:sldMk cId="595395117" sldId="378"/>
            <ac:spMk id="195" creationId="{6CFDF7A6-9EC1-643C-8850-D7B64B0EBF77}"/>
          </ac:spMkLst>
        </pc:spChg>
      </pc:sldChg>
      <pc:sldChg chg="modSp add mod">
        <pc:chgData name="Léonard Lemoosy" userId="a1511f7a6652a476" providerId="LiveId" clId="{1739BE6A-3262-43C8-A9A1-BE91F8C3FDB8}" dt="2023-12-12T15:37:08.257" v="1789" actId="113"/>
        <pc:sldMkLst>
          <pc:docMk/>
          <pc:sldMk cId="200553642" sldId="379"/>
        </pc:sldMkLst>
        <pc:spChg chg="mod">
          <ac:chgData name="Léonard Lemoosy" userId="a1511f7a6652a476" providerId="LiveId" clId="{1739BE6A-3262-43C8-A9A1-BE91F8C3FDB8}" dt="2023-12-12T15:31:09.659" v="1649" actId="207"/>
          <ac:spMkLst>
            <pc:docMk/>
            <pc:sldMk cId="200553642" sldId="379"/>
            <ac:spMk id="7" creationId="{FD6C8F71-68DD-F15E-D7A6-8DC873303027}"/>
          </ac:spMkLst>
        </pc:spChg>
        <pc:spChg chg="mod">
          <ac:chgData name="Léonard Lemoosy" userId="a1511f7a6652a476" providerId="LiveId" clId="{1739BE6A-3262-43C8-A9A1-BE91F8C3FDB8}" dt="2023-12-12T15:37:08.257" v="1789" actId="113"/>
          <ac:spMkLst>
            <pc:docMk/>
            <pc:sldMk cId="200553642" sldId="379"/>
            <ac:spMk id="100" creationId="{78CBA9E3-A5DB-4997-0F12-4EFB66085DF7}"/>
          </ac:spMkLst>
        </pc:spChg>
      </pc:sldChg>
      <pc:sldChg chg="modSp add mod">
        <pc:chgData name="Léonard Lemoosy" userId="a1511f7a6652a476" providerId="LiveId" clId="{1739BE6A-3262-43C8-A9A1-BE91F8C3FDB8}" dt="2023-12-12T15:37:11.886" v="1790"/>
        <pc:sldMkLst>
          <pc:docMk/>
          <pc:sldMk cId="3707267954" sldId="380"/>
        </pc:sldMkLst>
        <pc:spChg chg="mod">
          <ac:chgData name="Léonard Lemoosy" userId="a1511f7a6652a476" providerId="LiveId" clId="{1739BE6A-3262-43C8-A9A1-BE91F8C3FDB8}" dt="2023-12-12T15:32:18.013" v="1757" actId="207"/>
          <ac:spMkLst>
            <pc:docMk/>
            <pc:sldMk cId="3707267954" sldId="380"/>
            <ac:spMk id="7" creationId="{FD6C8F71-68DD-F15E-D7A6-8DC873303027}"/>
          </ac:spMkLst>
        </pc:spChg>
        <pc:spChg chg="mod">
          <ac:chgData name="Léonard Lemoosy" userId="a1511f7a6652a476" providerId="LiveId" clId="{1739BE6A-3262-43C8-A9A1-BE91F8C3FDB8}" dt="2023-12-12T15:37:11.886" v="1790"/>
          <ac:spMkLst>
            <pc:docMk/>
            <pc:sldMk cId="3707267954" sldId="380"/>
            <ac:spMk id="100" creationId="{78CBA9E3-A5DB-4997-0F12-4EFB66085DF7}"/>
          </ac:spMkLst>
        </pc:spChg>
      </pc:sldChg>
      <pc:sldChg chg="modSp add mod">
        <pc:chgData name="Léonard Lemoosy" userId="a1511f7a6652a476" providerId="LiveId" clId="{1739BE6A-3262-43C8-A9A1-BE91F8C3FDB8}" dt="2023-12-12T15:37:15.903" v="1791"/>
        <pc:sldMkLst>
          <pc:docMk/>
          <pc:sldMk cId="2999870195" sldId="381"/>
        </pc:sldMkLst>
        <pc:spChg chg="mod">
          <ac:chgData name="Léonard Lemoosy" userId="a1511f7a6652a476" providerId="LiveId" clId="{1739BE6A-3262-43C8-A9A1-BE91F8C3FDB8}" dt="2023-12-12T15:32:23.557" v="1759" actId="207"/>
          <ac:spMkLst>
            <pc:docMk/>
            <pc:sldMk cId="2999870195" sldId="381"/>
            <ac:spMk id="8" creationId="{F35B9C45-87FC-1865-2BEE-F492C9F134BD}"/>
          </ac:spMkLst>
        </pc:spChg>
        <pc:spChg chg="mod">
          <ac:chgData name="Léonard Lemoosy" userId="a1511f7a6652a476" providerId="LiveId" clId="{1739BE6A-3262-43C8-A9A1-BE91F8C3FDB8}" dt="2023-12-12T15:37:15.903" v="1791"/>
          <ac:spMkLst>
            <pc:docMk/>
            <pc:sldMk cId="2999870195" sldId="381"/>
            <ac:spMk id="100" creationId="{78CBA9E3-A5DB-4997-0F12-4EFB66085DF7}"/>
          </ac:spMkLst>
        </pc:spChg>
      </pc:sldChg>
      <pc:sldChg chg="modSp add mod">
        <pc:chgData name="Léonard Lemoosy" userId="a1511f7a6652a476" providerId="LiveId" clId="{1739BE6A-3262-43C8-A9A1-BE91F8C3FDB8}" dt="2023-12-12T15:37:19.341" v="1792"/>
        <pc:sldMkLst>
          <pc:docMk/>
          <pc:sldMk cId="1094579423" sldId="382"/>
        </pc:sldMkLst>
        <pc:spChg chg="mod">
          <ac:chgData name="Léonard Lemoosy" userId="a1511f7a6652a476" providerId="LiveId" clId="{1739BE6A-3262-43C8-A9A1-BE91F8C3FDB8}" dt="2023-12-12T15:32:30.570" v="1761" actId="207"/>
          <ac:spMkLst>
            <pc:docMk/>
            <pc:sldMk cId="1094579423" sldId="382"/>
            <ac:spMk id="8" creationId="{F35B9C45-87FC-1865-2BEE-F492C9F134BD}"/>
          </ac:spMkLst>
        </pc:spChg>
        <pc:spChg chg="mod">
          <ac:chgData name="Léonard Lemoosy" userId="a1511f7a6652a476" providerId="LiveId" clId="{1739BE6A-3262-43C8-A9A1-BE91F8C3FDB8}" dt="2023-12-12T15:37:19.341" v="1792"/>
          <ac:spMkLst>
            <pc:docMk/>
            <pc:sldMk cId="1094579423" sldId="382"/>
            <ac:spMk id="100" creationId="{78CBA9E3-A5DB-4997-0F12-4EFB66085DF7}"/>
          </ac:spMkLst>
        </pc:spChg>
      </pc:sldChg>
      <pc:sldChg chg="modSp add mod">
        <pc:chgData name="Léonard Lemoosy" userId="a1511f7a6652a476" providerId="LiveId" clId="{1739BE6A-3262-43C8-A9A1-BE91F8C3FDB8}" dt="2023-12-12T15:37:21.803" v="1793"/>
        <pc:sldMkLst>
          <pc:docMk/>
          <pc:sldMk cId="658823519" sldId="383"/>
        </pc:sldMkLst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48" creationId="{FA65786A-0EA3-8748-6860-6352D6784A8F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60" creationId="{E9861CB7-1685-2BA6-CD05-B1E1FCAA48F5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72" creationId="{020477AC-BCF3-A61C-7BCE-CCA7B832E807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81" creationId="{A39670BC-7F79-0118-1687-C7518159E3A0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85" creationId="{9F03795D-6CAA-0E95-01CF-FF8F4FA3F554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97" creationId="{C8961881-5530-CD08-A2B9-EFC7E7C104DF}"/>
          </ac:spMkLst>
        </pc:spChg>
        <pc:spChg chg="mod">
          <ac:chgData name="Léonard Lemoosy" userId="a1511f7a6652a476" providerId="LiveId" clId="{1739BE6A-3262-43C8-A9A1-BE91F8C3FDB8}" dt="2023-12-12T15:32:46.888" v="1763" actId="207"/>
          <ac:spMkLst>
            <pc:docMk/>
            <pc:sldMk cId="658823519" sldId="383"/>
            <ac:spMk id="98" creationId="{A3ACEB9A-0560-299D-6744-43633E4BAC40}"/>
          </ac:spMkLst>
        </pc:spChg>
        <pc:spChg chg="mod">
          <ac:chgData name="Léonard Lemoosy" userId="a1511f7a6652a476" providerId="LiveId" clId="{1739BE6A-3262-43C8-A9A1-BE91F8C3FDB8}" dt="2023-12-12T15:37:21.803" v="1793"/>
          <ac:spMkLst>
            <pc:docMk/>
            <pc:sldMk cId="658823519" sldId="383"/>
            <ac:spMk id="100" creationId="{78CBA9E3-A5DB-4997-0F12-4EFB66085DF7}"/>
          </ac:spMkLst>
        </pc:spChg>
      </pc:sldChg>
      <pc:sldChg chg="modSp add mod">
        <pc:chgData name="Léonard Lemoosy" userId="a1511f7a6652a476" providerId="LiveId" clId="{1739BE6A-3262-43C8-A9A1-BE91F8C3FDB8}" dt="2023-12-12T15:37:24.910" v="1794"/>
        <pc:sldMkLst>
          <pc:docMk/>
          <pc:sldMk cId="660485067" sldId="384"/>
        </pc:sldMkLst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48" creationId="{FA65786A-0EA3-8748-6860-6352D6784A8F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60" creationId="{E9861CB7-1685-2BA6-CD05-B1E1FCAA48F5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72" creationId="{020477AC-BCF3-A61C-7BCE-CCA7B832E807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81" creationId="{A39670BC-7F79-0118-1687-C7518159E3A0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85" creationId="{9F03795D-6CAA-0E95-01CF-FF8F4FA3F554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97" creationId="{C8961881-5530-CD08-A2B9-EFC7E7C104DF}"/>
          </ac:spMkLst>
        </pc:spChg>
        <pc:spChg chg="mod">
          <ac:chgData name="Léonard Lemoosy" userId="a1511f7a6652a476" providerId="LiveId" clId="{1739BE6A-3262-43C8-A9A1-BE91F8C3FDB8}" dt="2023-12-12T15:33:02.417" v="1765" actId="207"/>
          <ac:spMkLst>
            <pc:docMk/>
            <pc:sldMk cId="660485067" sldId="384"/>
            <ac:spMk id="98" creationId="{A3ACEB9A-0560-299D-6744-43633E4BAC40}"/>
          </ac:spMkLst>
        </pc:spChg>
        <pc:spChg chg="mod">
          <ac:chgData name="Léonard Lemoosy" userId="a1511f7a6652a476" providerId="LiveId" clId="{1739BE6A-3262-43C8-A9A1-BE91F8C3FDB8}" dt="2023-12-12T15:37:24.910" v="1794"/>
          <ac:spMkLst>
            <pc:docMk/>
            <pc:sldMk cId="660485067" sldId="384"/>
            <ac:spMk id="100" creationId="{78CBA9E3-A5DB-4997-0F12-4EFB66085DF7}"/>
          </ac:spMkLst>
        </pc:spChg>
      </pc:sldChg>
      <pc:sldChg chg="delSp modSp add mod">
        <pc:chgData name="Léonard Lemoosy" userId="a1511f7a6652a476" providerId="LiveId" clId="{1739BE6A-3262-43C8-A9A1-BE91F8C3FDB8}" dt="2023-12-12T15:35:05.966" v="1777" actId="20577"/>
        <pc:sldMkLst>
          <pc:docMk/>
          <pc:sldMk cId="3309540935" sldId="385"/>
        </pc:sldMkLst>
        <pc:spChg chg="mod">
          <ac:chgData name="Léonard Lemoosy" userId="a1511f7a6652a476" providerId="LiveId" clId="{1739BE6A-3262-43C8-A9A1-BE91F8C3FDB8}" dt="2023-12-12T15:35:05.966" v="1777" actId="20577"/>
          <ac:spMkLst>
            <pc:docMk/>
            <pc:sldMk cId="3309540935" sldId="385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01" creationId="{1870A620-8F4D-60A6-A6D1-2FB349D7A836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02" creationId="{C7C9293D-54F0-B7E7-5126-2E3090ECF2E9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03" creationId="{59CABAE6-87ED-29F7-0503-43F737CC3403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04" creationId="{7C42D2F5-A4E9-3752-C046-5CCA7E13ED81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05" creationId="{8D173AA4-6BF8-3FBD-EF1F-ADA1F059F1DE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06" creationId="{A76283FE-5646-33C7-3CA3-B576AE07ACF2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07" creationId="{4BD252B0-223A-12FE-14A4-DB1D61F66850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08" creationId="{E99DACEB-E745-77F6-4C78-1D85EFEE16C9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09" creationId="{BCDAA48B-BE32-A1BD-6ACB-B8FD40DD3146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0" creationId="{8AD96340-D5C7-CAE7-A9C3-E44995F01BFB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1" creationId="{3016937D-D334-890D-F356-E381187B707D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2" creationId="{1B96A87F-9D29-06CF-0BEF-81711A66CA22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3" creationId="{1652F83E-B941-2B92-ED4A-0485BBEB006A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4" creationId="{D15D4373-B38F-4782-ADBF-F8712D726732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5" creationId="{9B5BAC81-FCBE-147A-A164-086F0F8DAB80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6" creationId="{3BA8AD91-6F3C-8C34-C879-8E39796037D5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7" creationId="{7807CB2B-5E9D-8032-24DD-6DEABE168817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8" creationId="{6E9EB179-E3D5-6C98-D46B-3954DD1E7441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19" creationId="{5D3493DB-60FB-C69F-554D-3D4AB24D34ED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20" creationId="{E81E05FD-0D82-FFAD-885D-A9CBB44FC5A4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21" creationId="{0625BC5E-24D2-362E-9D44-6C39EBF30959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22" creationId="{E73424D1-D576-3FC6-F8B8-F7585F609EE8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23" creationId="{86C5CA3A-BA6E-EA64-46D0-2B76C6F2B6FF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24" creationId="{7E637A35-DC68-E03D-6798-63BCD239BFA8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25" creationId="{FB31375E-74D2-8466-8493-6F2B47AD6281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26" creationId="{71711841-70C9-1FF6-2EDD-FD0E891C4715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27" creationId="{EEFB0F9A-FF27-54A0-CCDB-2E5579BF3AB5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28" creationId="{19464C61-0A11-88AD-3B56-0CCFC374844A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29" creationId="{D2BF89C4-9814-5314-C197-D028494F72B3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0" creationId="{FC7939E0-DC57-5633-EFFB-CF4D80D459DC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1" creationId="{4CF7089C-3B85-89B7-2D74-4BD6C0850C3D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2" creationId="{DC4E3428-65FF-9C17-80B8-795039A12B9A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3" creationId="{27D37DA1-D455-089E-1F9C-89C41D4CC8B3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4" creationId="{5940FC75-A4A5-31E4-85FD-DA26F02E2738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5" creationId="{78F86894-691B-FB34-37BA-B8687B8DB599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36" creationId="{6D9C1DA1-6CE2-53BE-DC80-D0E0E62FE638}"/>
          </ac:spMkLst>
        </pc:spChg>
        <pc:spChg chg="del">
          <ac:chgData name="Léonard Lemoosy" userId="a1511f7a6652a476" providerId="LiveId" clId="{1739BE6A-3262-43C8-A9A1-BE91F8C3FDB8}" dt="2023-12-12T15:33:43.131" v="1768" actId="478"/>
          <ac:spMkLst>
            <pc:docMk/>
            <pc:sldMk cId="3309540935" sldId="385"/>
            <ac:spMk id="137" creationId="{08BD97CD-5635-202A-9105-D34705B0F400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8" creationId="{496AC2C7-E5D3-A330-9EED-47619A42C0B4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39" creationId="{BE23442A-1245-F9D9-ED53-03C70FAE4DE8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0" creationId="{1AA266CE-D401-8C79-A22F-EE595E8AF55C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1" creationId="{6DAEFAD5-932E-452F-21CE-F2C2F6E81D49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2" creationId="{FB9812FB-1D7D-C05E-4B99-2A74B425A181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3" creationId="{167D0A71-ADA5-3250-933F-B177B0CE3189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4" creationId="{DCD8EB04-DAAB-C56A-6BB1-090F96843A2A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5" creationId="{1833266A-ECA5-45FE-E7EE-D0C2FE16E9A3}"/>
          </ac:spMkLst>
        </pc:spChg>
        <pc:spChg chg="del">
          <ac:chgData name="Léonard Lemoosy" userId="a1511f7a6652a476" providerId="LiveId" clId="{1739BE6A-3262-43C8-A9A1-BE91F8C3FDB8}" dt="2023-12-12T15:34:13.811" v="1769" actId="478"/>
          <ac:spMkLst>
            <pc:docMk/>
            <pc:sldMk cId="3309540935" sldId="385"/>
            <ac:spMk id="146" creationId="{4BF0CD6C-9BDA-6082-EAA9-A49B1D833B1B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48" creationId="{F4613F8F-B17E-8522-F108-D74634816831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49" creationId="{AB2DEA20-4E18-BB0E-A87A-AD511C290235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0" creationId="{8BB19384-4955-94A6-40A1-04A3CAC21F77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1" creationId="{84237759-FFD7-FB01-3777-0BE16F3858E6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2" creationId="{3386DB90-F613-0A1D-7875-AA2D55433CE9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3" creationId="{3EF073CD-1DD2-29F5-2C0F-A6F17E5C8AF6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4" creationId="{E4CF2D9F-28AD-9BEC-AA76-26432A6E81E9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5" creationId="{BCE64D07-EE6E-5AD3-3387-5AF11401DDB7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6" creationId="{0090BB0D-BE82-BD68-F13B-31DD58683FC5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57" creationId="{5434F0B7-32BD-A83A-6E8D-DE0EEF4F531C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58" creationId="{1BB42781-DF7D-1398-EF9B-157C3365C241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59" creationId="{F5856125-D0BF-7E09-B63C-6689A7402994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0" creationId="{6CE33914-8B48-54EF-429F-490E14F3AA69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1" creationId="{2A0F2F20-FCD2-D2BA-E9F0-A5663D9C9114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2" creationId="{1B2369B2-5950-421B-0EA8-F38927A3B7AC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3" creationId="{E5AA22E3-B4D7-481F-1EF1-7F57D203FB58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4" creationId="{47C08AF5-3644-5D68-56BD-8BABA96FE477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5" creationId="{D3D1B9BD-A7B8-B2AE-E8E6-B083E8AA6862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66" creationId="{9DAB1F06-495A-8B58-946E-7139B36657D3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67" creationId="{5B27BFAE-91E9-6204-6FB3-055C47673F49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68" creationId="{8BFC99D4-74DA-CC6D-C94F-05B47E02474F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69" creationId="{B8E04F1F-6BEF-629A-7232-20A4DC2AD237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70" creationId="{45EE84E4-35EB-0743-5388-11722AC6C613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71" creationId="{0A6F821E-F02E-DDAE-A8DC-D9B9ED094830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72" creationId="{FB4FA150-4AB7-B92D-5776-70134E27F086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73" creationId="{8514E626-7086-7911-4116-A400416B5388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74" creationId="{6BB0610A-3888-E0C8-10CE-D60FB6618271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75" creationId="{36E115B6-9DCB-787E-F437-E80DB2841377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76" creationId="{6471D63B-CAE9-7FDD-BC3D-2D8882899EC4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77" creationId="{FFE2C027-036A-E9F8-28DA-5A192DB96C57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78" creationId="{5D2C3434-D36E-C01D-9D02-9B5305D58AB7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79" creationId="{3D1323AB-5E27-CA5A-61C4-8735BF2C72A7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80" creationId="{43FEE742-ABD8-18F6-6BBF-57C2E927AE2D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81" creationId="{4B59F44E-093F-3AB5-102B-176D9E9811AA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82" creationId="{0F48B9EA-C767-4BBE-5851-8127D8A2055C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83" creationId="{67CADB0D-257E-5741-D0B1-299F6C289491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84" creationId="{520E373E-0A8F-454B-DC35-2D5CC1E4D8D1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85" creationId="{608768CF-4B52-05FC-2C34-01BECE482C3C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86" creationId="{1AA758E9-6E0C-727D-E092-2792F305E3B0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87" creationId="{7D9FCB3F-BA2C-0DD9-08AD-2C7172635E7F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88" creationId="{B648943F-EA50-0183-C88C-5B10E388B808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89" creationId="{F8DF833D-8C0F-0211-39CB-0371E666AB45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90" creationId="{E5C247CB-AF41-BAD0-F948-FCC6BA788BE5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91" creationId="{7A2707DD-2E43-F22E-21A2-B6D4ECF4C88F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92" creationId="{F3F54546-F182-5EC2-CD0D-D4D0610C1083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93" creationId="{140FFF9C-2511-2DBE-D999-223180912957}"/>
          </ac:spMkLst>
        </pc:spChg>
        <pc:spChg chg="del">
          <ac:chgData name="Léonard Lemoosy" userId="a1511f7a6652a476" providerId="LiveId" clId="{1739BE6A-3262-43C8-A9A1-BE91F8C3FDB8}" dt="2023-12-12T15:34:36.311" v="1770" actId="478"/>
          <ac:spMkLst>
            <pc:docMk/>
            <pc:sldMk cId="3309540935" sldId="385"/>
            <ac:spMk id="194" creationId="{0DB54FE0-BFE2-0117-9CBD-45362D7FF5C6}"/>
          </ac:spMkLst>
        </pc:spChg>
        <pc:spChg chg="del">
          <ac:chgData name="Léonard Lemoosy" userId="a1511f7a6652a476" providerId="LiveId" clId="{1739BE6A-3262-43C8-A9A1-BE91F8C3FDB8}" dt="2023-12-12T15:35:00.680" v="1771" actId="478"/>
          <ac:spMkLst>
            <pc:docMk/>
            <pc:sldMk cId="3309540935" sldId="385"/>
            <ac:spMk id="195" creationId="{6CFDF7A6-9EC1-643C-8850-D7B64B0EBF77}"/>
          </ac:spMkLst>
        </pc:spChg>
      </pc:sldChg>
      <pc:sldChg chg="modSp add mod">
        <pc:chgData name="Léonard Lemoosy" userId="a1511f7a6652a476" providerId="LiveId" clId="{1739BE6A-3262-43C8-A9A1-BE91F8C3FDB8}" dt="2023-12-12T19:46:45.824" v="4114" actId="207"/>
        <pc:sldMkLst>
          <pc:docMk/>
          <pc:sldMk cId="4054461660" sldId="386"/>
        </pc:sldMkLst>
        <pc:spChg chg="mod">
          <ac:chgData name="Léonard Lemoosy" userId="a1511f7a6652a476" providerId="LiveId" clId="{1739BE6A-3262-43C8-A9A1-BE91F8C3FDB8}" dt="2023-12-12T15:39:34.444" v="1872" actId="20577"/>
          <ac:spMkLst>
            <pc:docMk/>
            <pc:sldMk cId="4054461660" sldId="386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9:46:45.824" v="4114" actId="207"/>
          <ac:spMkLst>
            <pc:docMk/>
            <pc:sldMk cId="4054461660" sldId="386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2T15:39:01.504" v="1842" actId="115"/>
          <ac:spMkLst>
            <pc:docMk/>
            <pc:sldMk cId="4054461660" sldId="386"/>
            <ac:spMk id="100" creationId="{78CBA9E3-A5DB-4997-0F12-4EFB66085DF7}"/>
          </ac:spMkLst>
        </pc:spChg>
      </pc:sldChg>
      <pc:sldChg chg="modSp add mod ord">
        <pc:chgData name="Léonard Lemoosy" userId="a1511f7a6652a476" providerId="LiveId" clId="{1739BE6A-3262-43C8-A9A1-BE91F8C3FDB8}" dt="2023-12-12T15:43:51.692" v="2039" actId="20577"/>
        <pc:sldMkLst>
          <pc:docMk/>
          <pc:sldMk cId="583472536" sldId="387"/>
        </pc:sldMkLst>
        <pc:spChg chg="mod">
          <ac:chgData name="Léonard Lemoosy" userId="a1511f7a6652a476" providerId="LiveId" clId="{1739BE6A-3262-43C8-A9A1-BE91F8C3FDB8}" dt="2023-12-12T15:43:51.692" v="2039" actId="20577"/>
          <ac:spMkLst>
            <pc:docMk/>
            <pc:sldMk cId="583472536" sldId="387"/>
            <ac:spMk id="2" creationId="{A99A56F8-F31B-C397-4731-2261E3DB482A}"/>
          </ac:spMkLst>
        </pc:spChg>
      </pc:sldChg>
      <pc:sldChg chg="addSp delSp modSp add mod">
        <pc:chgData name="Léonard Lemoosy" userId="a1511f7a6652a476" providerId="LiveId" clId="{1739BE6A-3262-43C8-A9A1-BE91F8C3FDB8}" dt="2023-12-12T15:47:51.622" v="2122" actId="20577"/>
        <pc:sldMkLst>
          <pc:docMk/>
          <pc:sldMk cId="1734740286" sldId="388"/>
        </pc:sldMkLst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" creationId="{EB611FE2-4A9D-4DD7-A192-04C3B56B8E99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" creationId="{45395338-F595-2D95-48A3-894C3402E3D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" creationId="{E5A2DF7C-AB90-6197-F0BC-F8FA20E2564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" creationId="{87E6E53B-4349-B29E-CCE3-E749CD539FCE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" creationId="{FD6C8F71-68DD-F15E-D7A6-8DC87330302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" creationId="{F35B9C45-87FC-1865-2BEE-F492C9F134B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" creationId="{530DCA4C-91B5-25E7-A07A-10A617AA6B3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0" creationId="{69599633-1F65-7E6C-396D-F0BC7AD682D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1" creationId="{7AA37250-B7BF-45A1-FFC2-A864E2DC06F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2" creationId="{16561307-4316-25B8-41F2-036487B8561A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3" creationId="{4ED692EC-A0D2-9E22-AC23-746F1A9AE26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4" creationId="{D875B02D-3144-8BC3-851F-0E4700898499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5" creationId="{114923E0-567C-90C3-392F-DAB1E96024AB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6" creationId="{BA69DDBF-5E81-31C3-EDDF-4C45D43CF0F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7" creationId="{A4553AC3-F8A1-0162-D96A-731FC4959FC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8" creationId="{7B95BC70-AD37-F7BD-CA75-0990192BFA58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9" creationId="{742258FE-FD37-65F8-AA1E-C783B3F569F4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0" creationId="{E9D3C9B6-30B4-CEE5-1704-79EB31E03BE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1" creationId="{D1B43E45-864C-416E-5A20-C0D7D836E8CE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2" creationId="{1BB9D0AE-52EC-5DD4-B088-2C70A730E98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3" creationId="{15E3AE07-354C-28CC-20B0-7854218F5B5A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4" creationId="{AA1857A0-4C61-9139-6D1A-29CF1207C5C8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5" creationId="{482DF52B-AFB9-4982-55FB-F09109A87C8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6" creationId="{FB0A87C0-D2A0-6F99-B01A-F5EE4B91EF9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7" creationId="{130D7BD1-7A52-B7CB-67A4-6E705D3F60FB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8" creationId="{5C40B3C8-8D57-9DD1-482F-8E249F723DF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29" creationId="{EBB5F382-ECD8-201C-3605-BF82BC10C06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0" creationId="{C8739CBE-04AA-DCCF-0FF4-FFBA643A93A8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1" creationId="{027F9EF5-79F4-58AD-296B-4170DD69DC2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2" creationId="{FCD7B886-414D-C23E-1FFE-67FC7A47876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3" creationId="{AB9B1254-1FCA-E409-B89A-1D90234F07A3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4" creationId="{3B71FEE4-B9E6-90F4-D40E-312B9365C749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5" creationId="{6CAF59F6-9D66-8738-32D4-9BF0759FCFE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6" creationId="{ABE8AB81-A007-4F52-1FB8-A3B4F543E296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7" creationId="{279EBE90-06AB-0B2A-4607-52C9C606938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8" creationId="{9F1E2041-BFBD-1EF8-1ECF-27D1B8F0CE24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39" creationId="{1BE86BC0-5409-ED39-54B6-ECA397B8C99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0" creationId="{9F24B191-9227-6D26-CD09-7613718E01A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1" creationId="{200A1679-7608-7274-9F0E-A81A66776FD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2" creationId="{3C0660DC-3F34-AD73-FCFB-92ABB17B7EE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3" creationId="{BA5EB395-BD61-886E-1A2D-592F9503078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4" creationId="{5C7928B2-3CCF-C507-6236-B91B762A2395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5" creationId="{C7C3AE15-F4C8-EC53-9EFA-A234A422966E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6" creationId="{24038E3E-72A1-4210-9E0C-B25FCA110F73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7" creationId="{972377CE-549E-4E46-E3AE-FB945B0417D3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8" creationId="{FA65786A-0EA3-8748-6860-6352D6784A8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49" creationId="{74408926-816B-D636-A248-16CF3D18891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0" creationId="{045C32D5-13DF-D55B-475C-803FC09FC00A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1" creationId="{C1F73717-FF04-4990-ED95-9C5FEB2881CB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2" creationId="{C237790F-3ADA-8B22-5C54-8DC0F0E78EE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3" creationId="{D59D6D81-6E9F-59BB-88C2-8D8073B86C68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4" creationId="{6263A5DC-31FE-1E4C-41B0-BEFC07402F84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5" creationId="{F8B82450-9EE1-426C-75FC-1ADC85C3B75E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6" creationId="{F0C1A9DA-950F-1952-1EC4-75155E1F060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7" creationId="{FC6A32E0-B39B-B81D-18BF-546C70882CA9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8" creationId="{C465EC50-50D8-9391-8ADC-0A955B29968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59" creationId="{E25D6471-66A3-54F2-2AEC-17FA549A50A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0" creationId="{E9861CB7-1685-2BA6-CD05-B1E1FCAA48F5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1" creationId="{D0909A3D-2140-E397-2D0A-44487A8E482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2" creationId="{43BFBB12-4DD7-0353-9FDF-A2933B778635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3" creationId="{9724BB19-B291-3725-643A-93F6791060F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4" creationId="{8455F701-C024-3621-D8C8-AAAC305C09A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5" creationId="{7D284E78-C25F-4B95-7518-C28F616C324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6" creationId="{3E6E356F-F31D-9D72-AF8B-26A259712A4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7" creationId="{505305C8-B681-9389-1E3F-1F12D212534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8" creationId="{C57E8E98-296A-0E97-ACEC-CE87E47BD3DE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69" creationId="{2326CECF-9AF2-BF27-8ECC-1F15A89BCA45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0" creationId="{5A80EF55-B5A1-8D42-4598-749EFAFA2F5A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1" creationId="{D0AB780F-E5F2-9038-D124-46B2B38CEC21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2" creationId="{020477AC-BCF3-A61C-7BCE-CCA7B832E80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3" creationId="{B864B5DE-24A6-474A-AFFA-0487AC48875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4" creationId="{869083FA-B458-96D9-5B61-FE77C8B53879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5" creationId="{C30C058E-6162-E301-D596-4E2879BC1B8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6" creationId="{1AB5E28F-7BE3-A60C-51A5-241850D80219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7" creationId="{F70D1F22-9DC4-F4DC-905A-37123E2F562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8" creationId="{0C391A20-6105-5779-6072-F40E767C791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79" creationId="{90BFA44E-4F1E-F675-CF47-03B9CED0CE1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0" creationId="{4AA57D3B-8AC9-D108-537E-83D205AE5AC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1" creationId="{A39670BC-7F79-0118-1687-C7518159E3A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2" creationId="{60AC14F9-F869-62AE-7DB4-9024FC7B8D9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3" creationId="{833C93C1-55EA-A8D0-0904-82701B41785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4" creationId="{2E7B4B00-21A2-7F31-39FD-682FFDF9695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5" creationId="{9F03795D-6CAA-0E95-01CF-FF8F4FA3F554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6" creationId="{8EEFE7CE-7654-203C-D881-E8029E1E0723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7" creationId="{AF4414F6-5869-5E7D-154A-4F4E3C08C59A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8" creationId="{2DFE7E6D-3F07-33BD-AAE5-B95258658228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89" creationId="{172D78B8-4B5C-2900-047E-EEE2EA00C876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0" creationId="{EE4AAB83-F8BD-A8F5-CE76-69E4B00D4CB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1" creationId="{E294DF43-CCD1-416E-E7D2-CAD5ECC50232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2" creationId="{937DBCF0-6136-BCCB-D99B-6CEA68D90A8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3" creationId="{8EAF9820-3588-43F2-C19D-1664A20B7D08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4" creationId="{DADE6A3C-E96E-5546-2BEB-ABD13CF1706C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5" creationId="{E7E519E3-B1EC-2BA4-2670-644454D757E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6" creationId="{296AC2E5-0FF0-7417-6787-E3CE10FB774D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7" creationId="{C8961881-5530-CD08-A2B9-EFC7E7C104DF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98" creationId="{A3ACEB9A-0560-299D-6744-43633E4BAC40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00" creationId="{78CBA9E3-A5DB-4997-0F12-4EFB66085DF7}"/>
          </ac:spMkLst>
        </pc:spChg>
        <pc:spChg chg="del">
          <ac:chgData name="Léonard Lemoosy" userId="a1511f7a6652a476" providerId="LiveId" clId="{1739BE6A-3262-43C8-A9A1-BE91F8C3FDB8}" dt="2023-12-12T15:45:27.303" v="2062" actId="478"/>
          <ac:spMkLst>
            <pc:docMk/>
            <pc:sldMk cId="1734740286" sldId="388"/>
            <ac:spMk id="102" creationId="{F7839DB8-76D9-70F8-9D34-651BA55E0F2E}"/>
          </ac:spMkLst>
        </pc:spChg>
        <pc:spChg chg="add mod">
          <ac:chgData name="Léonard Lemoosy" userId="a1511f7a6652a476" providerId="LiveId" clId="{1739BE6A-3262-43C8-A9A1-BE91F8C3FDB8}" dt="2023-12-12T15:46:43.423" v="2089" actId="1076"/>
          <ac:spMkLst>
            <pc:docMk/>
            <pc:sldMk cId="1734740286" sldId="388"/>
            <ac:spMk id="108" creationId="{80125A0D-2B77-3A70-E72B-70F707FE0FE6}"/>
          </ac:spMkLst>
        </pc:spChg>
        <pc:spChg chg="add del mod">
          <ac:chgData name="Léonard Lemoosy" userId="a1511f7a6652a476" providerId="LiveId" clId="{1739BE6A-3262-43C8-A9A1-BE91F8C3FDB8}" dt="2023-12-12T15:47:29.654" v="2113" actId="478"/>
          <ac:spMkLst>
            <pc:docMk/>
            <pc:sldMk cId="1734740286" sldId="388"/>
            <ac:spMk id="109" creationId="{2A2780A6-795A-8401-6E2F-37625CBB6386}"/>
          </ac:spMkLst>
        </pc:spChg>
        <pc:spChg chg="add mod">
          <ac:chgData name="Léonard Lemoosy" userId="a1511f7a6652a476" providerId="LiveId" clId="{1739BE6A-3262-43C8-A9A1-BE91F8C3FDB8}" dt="2023-12-12T15:47:51.622" v="2122" actId="20577"/>
          <ac:spMkLst>
            <pc:docMk/>
            <pc:sldMk cId="1734740286" sldId="388"/>
            <ac:spMk id="110" creationId="{FC159295-A29F-6684-A08C-71ED849A972C}"/>
          </ac:spMkLst>
        </pc:spChg>
        <pc:spChg chg="add mod">
          <ac:chgData name="Léonard Lemoosy" userId="a1511f7a6652a476" providerId="LiveId" clId="{1739BE6A-3262-43C8-A9A1-BE91F8C3FDB8}" dt="2023-12-12T15:47:35.718" v="2121" actId="20577"/>
          <ac:spMkLst>
            <pc:docMk/>
            <pc:sldMk cId="1734740286" sldId="388"/>
            <ac:spMk id="112" creationId="{2B92E0D1-94C2-5F81-61A0-CCC10A092E3A}"/>
          </ac:spMkLst>
        </pc:spChg>
        <pc:picChg chg="add del mod">
          <ac:chgData name="Léonard Lemoosy" userId="a1511f7a6652a476" providerId="LiveId" clId="{1739BE6A-3262-43C8-A9A1-BE91F8C3FDB8}" dt="2023-12-12T15:45:25.606" v="2061" actId="478"/>
          <ac:picMkLst>
            <pc:docMk/>
            <pc:sldMk cId="1734740286" sldId="388"/>
            <ac:picMk id="103" creationId="{951C4E2F-F19E-5725-B59A-1772C6AAD1B1}"/>
          </ac:picMkLst>
        </pc:picChg>
        <pc:picChg chg="add mod">
          <ac:chgData name="Léonard Lemoosy" userId="a1511f7a6652a476" providerId="LiveId" clId="{1739BE6A-3262-43C8-A9A1-BE91F8C3FDB8}" dt="2023-12-12T15:46:58.143" v="2090" actId="1440"/>
          <ac:picMkLst>
            <pc:docMk/>
            <pc:sldMk cId="1734740286" sldId="388"/>
            <ac:picMk id="105" creationId="{06353969-3E7B-1EF9-5511-D7A7E0794070}"/>
          </ac:picMkLst>
        </pc:picChg>
        <pc:picChg chg="add mod">
          <ac:chgData name="Léonard Lemoosy" userId="a1511f7a6652a476" providerId="LiveId" clId="{1739BE6A-3262-43C8-A9A1-BE91F8C3FDB8}" dt="2023-12-12T15:46:58.143" v="2090" actId="1440"/>
          <ac:picMkLst>
            <pc:docMk/>
            <pc:sldMk cId="1734740286" sldId="388"/>
            <ac:picMk id="107" creationId="{E14247D2-0676-255C-D8DC-DA6B4BDE60F6}"/>
          </ac:picMkLst>
        </pc:picChg>
        <pc:picChg chg="del">
          <ac:chgData name="Léonard Lemoosy" userId="a1511f7a6652a476" providerId="LiveId" clId="{1739BE6A-3262-43C8-A9A1-BE91F8C3FDB8}" dt="2023-12-12T15:45:27.303" v="2062" actId="478"/>
          <ac:picMkLst>
            <pc:docMk/>
            <pc:sldMk cId="1734740286" sldId="388"/>
            <ac:picMk id="111" creationId="{9BDF4DAD-10B4-7C5E-7ABB-FD845FB3A57A}"/>
          </ac:picMkLst>
        </pc:picChg>
      </pc:sldChg>
      <pc:sldChg chg="addSp delSp modSp add mod">
        <pc:chgData name="Léonard Lemoosy" userId="a1511f7a6652a476" providerId="LiveId" clId="{1739BE6A-3262-43C8-A9A1-BE91F8C3FDB8}" dt="2023-12-12T19:39:44.306" v="3895" actId="20577"/>
        <pc:sldMkLst>
          <pc:docMk/>
          <pc:sldMk cId="1415892076" sldId="389"/>
        </pc:sldMkLst>
        <pc:spChg chg="mod">
          <ac:chgData name="Léonard Lemoosy" userId="a1511f7a6652a476" providerId="LiveId" clId="{1739BE6A-3262-43C8-A9A1-BE91F8C3FDB8}" dt="2023-12-12T15:53:48.989" v="2223" actId="20577"/>
          <ac:spMkLst>
            <pc:docMk/>
            <pc:sldMk cId="1415892076" sldId="389"/>
            <ac:spMk id="2" creationId="{4A36A832-C86E-F305-47C2-9E839D74693D}"/>
          </ac:spMkLst>
        </pc:spChg>
        <pc:spChg chg="add del mod">
          <ac:chgData name="Léonard Lemoosy" userId="a1511f7a6652a476" providerId="LiveId" clId="{1739BE6A-3262-43C8-A9A1-BE91F8C3FDB8}" dt="2023-12-12T15:54:30.552" v="2252" actId="478"/>
          <ac:spMkLst>
            <pc:docMk/>
            <pc:sldMk cId="1415892076" sldId="389"/>
            <ac:spMk id="3" creationId="{64FCEB9C-909D-B910-9C8D-E1E31503B338}"/>
          </ac:spMkLst>
        </pc:spChg>
        <pc:spChg chg="del">
          <ac:chgData name="Léonard Lemoosy" userId="a1511f7a6652a476" providerId="LiveId" clId="{1739BE6A-3262-43C8-A9A1-BE91F8C3FDB8}" dt="2023-12-12T15:58:22.706" v="2397" actId="478"/>
          <ac:spMkLst>
            <pc:docMk/>
            <pc:sldMk cId="1415892076" sldId="389"/>
            <ac:spMk id="4" creationId="{21266150-6A4A-EDE6-0C1D-4289A2BC02F5}"/>
          </ac:spMkLst>
        </pc:spChg>
        <pc:spChg chg="add del mod">
          <ac:chgData name="Léonard Lemoosy" userId="a1511f7a6652a476" providerId="LiveId" clId="{1739BE6A-3262-43C8-A9A1-BE91F8C3FDB8}" dt="2023-12-12T16:05:06.711" v="2590" actId="478"/>
          <ac:spMkLst>
            <pc:docMk/>
            <pc:sldMk cId="1415892076" sldId="389"/>
            <ac:spMk id="5" creationId="{F9A1D9EB-E044-1593-FE51-9B3946086BAB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6" creationId="{D27BE647-19D0-7F88-7A27-5AAACAC1D4C8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7" creationId="{CCDBE9D9-D3C3-1DF2-C3DE-27CFAC061A62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8" creationId="{D418216A-D7C8-02B3-4912-DBE2BD6279C0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9" creationId="{BE276DBE-BCCA-2EE4-5885-FA4DA01B3EDF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0" creationId="{10E4FC60-B278-E279-3DC4-1E6B91AB0DCE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1" creationId="{E1B7C45F-64C8-0760-59B4-5B19C00579DE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2" creationId="{4BCB218E-333F-A7FE-7ED3-D30BCB43F8D2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3" creationId="{49CB5985-43A8-2E82-C10E-0D2F1954DEF5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4" creationId="{AC9D6221-5CC2-8403-4E14-AE0CBF0FC100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5" creationId="{3C38735D-F04F-1A78-11CD-091A6D864607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6" creationId="{3D6550D1-31F7-3721-0667-9ACD2183A2B7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7" creationId="{AB1BB55B-7B89-AD14-F354-565E13F32A52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8" creationId="{9797BBC2-7332-FFDF-FF00-C0A7591DF6B0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19" creationId="{9A6994B0-2DBB-DB81-C7C8-2FD68B8F0D5D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0" creationId="{F05C6E22-8DEA-0D42-B53B-A79262E25913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1" creationId="{D9E903B8-F17C-DA61-6B30-C80919390C70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2" creationId="{0D8E2B09-556F-91F0-BDDC-D997F110454C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3" creationId="{8BDAF08B-AEF0-0074-7F37-14E2A085D21B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4" creationId="{621DB86D-373E-7DA7-4AB2-0EED9B913D07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5" creationId="{0A8812AB-62FF-FDBA-2A1F-1595F672315C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6" creationId="{A461D573-BBEE-EAC3-3021-829D84786BD6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7" creationId="{45345DF5-3233-0B40-AB15-1CA5E0DF1B43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8" creationId="{6504659E-FCA1-BE42-85F2-A1E58BB41029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29" creationId="{B64E8961-141A-9E95-3C5A-AAFF558C8B25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0" creationId="{8C740056-B748-B1E5-5C72-E69E4701A106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1" creationId="{72AEC9E4-2911-E7DB-C414-04514480A262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2" creationId="{9C787C57-9575-C7D5-FE40-40B32E2FDD18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3" creationId="{C66726EB-8B37-57E0-76FD-943D4190EAE4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4" creationId="{A9883879-A118-EA3B-B345-79DBBC75881F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5" creationId="{11945B50-3515-2D2F-9F3E-BE88A9840C80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6" creationId="{4E029323-1F82-ABEB-8391-8D081ABAF125}"/>
          </ac:spMkLst>
        </pc:spChg>
        <pc:spChg chg="add del mod">
          <ac:chgData name="Léonard Lemoosy" userId="a1511f7a6652a476" providerId="LiveId" clId="{1739BE6A-3262-43C8-A9A1-BE91F8C3FDB8}" dt="2023-12-12T15:59:58.748" v="2425" actId="478"/>
          <ac:spMkLst>
            <pc:docMk/>
            <pc:sldMk cId="1415892076" sldId="389"/>
            <ac:spMk id="37" creationId="{C2E6D166-2D54-83F6-B74F-C7289958A96D}"/>
          </ac:spMkLst>
        </pc:spChg>
        <pc:spChg chg="add del mod ord">
          <ac:chgData name="Léonard Lemoosy" userId="a1511f7a6652a476" providerId="LiveId" clId="{1739BE6A-3262-43C8-A9A1-BE91F8C3FDB8}" dt="2023-12-12T19:33:23.912" v="3644" actId="478"/>
          <ac:spMkLst>
            <pc:docMk/>
            <pc:sldMk cId="1415892076" sldId="389"/>
            <ac:spMk id="44" creationId="{6A849153-DD73-299E-DC55-4D9D8A75367D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45" creationId="{BC7192F3-5D66-6AFD-4DFB-642E870026AE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46" creationId="{16BF6B7B-C33E-CA53-4D12-DA072A080EED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47" creationId="{C22660C6-C69E-71B5-9E19-3250B1034A4B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48" creationId="{5EA4051F-E2D8-05F4-7034-9761B0FE19EC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49" creationId="{8E659835-56D2-D2BF-5838-BED8C832F34C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0" creationId="{C6BC529D-3497-4DA7-8C0D-942588C1CA0C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1" creationId="{DD4BE67B-DC6F-D1F4-D139-545D8A60F0D7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2" creationId="{93E35F5F-CA70-3AE7-4C29-BA17220258FF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3" creationId="{232BEE00-99FF-820E-EAF9-42EA362F0B58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4" creationId="{D0F67C6B-6D7C-F81E-4FC7-CA493C0EAF98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5" creationId="{ACA90296-26F3-E619-470A-6F8217C8F092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6" creationId="{0470EF53-6E63-437C-2D38-804B32C9C531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7" creationId="{F5E71E94-CFC1-6238-2D6D-0B9B1952B6A1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8" creationId="{B72E5F1C-7D56-D700-F691-57DEC8DD85CC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59" creationId="{74991E0F-6CB6-F72F-CEC0-71797BBAE88C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60" creationId="{C34AA8A5-D762-9E5F-D0B4-13B90EAAC0B6}"/>
          </ac:spMkLst>
        </pc:spChg>
        <pc:spChg chg="add del mod">
          <ac:chgData name="Léonard Lemoosy" userId="a1511f7a6652a476" providerId="LiveId" clId="{1739BE6A-3262-43C8-A9A1-BE91F8C3FDB8}" dt="2023-12-12T16:01:45.591" v="2502" actId="478"/>
          <ac:spMkLst>
            <pc:docMk/>
            <pc:sldMk cId="1415892076" sldId="389"/>
            <ac:spMk id="71" creationId="{527FE111-469A-07A0-2320-01AC8BD6DE36}"/>
          </ac:spMkLst>
        </pc:spChg>
        <pc:spChg chg="add del mod">
          <ac:chgData name="Léonard Lemoosy" userId="a1511f7a6652a476" providerId="LiveId" clId="{1739BE6A-3262-43C8-A9A1-BE91F8C3FDB8}" dt="2023-12-12T19:33:26.159" v="3646" actId="478"/>
          <ac:spMkLst>
            <pc:docMk/>
            <pc:sldMk cId="1415892076" sldId="389"/>
            <ac:spMk id="75" creationId="{A09FB1AB-0C28-EDFD-1D99-C7D9CB338327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81" creationId="{C3B4A5CA-B010-2EDB-66DF-B3A1F44BC714}"/>
          </ac:spMkLst>
        </pc:spChg>
        <pc:spChg chg="add del">
          <ac:chgData name="Léonard Lemoosy" userId="a1511f7a6652a476" providerId="LiveId" clId="{1739BE6A-3262-43C8-A9A1-BE91F8C3FDB8}" dt="2023-12-12T16:04:00.536" v="2569" actId="478"/>
          <ac:spMkLst>
            <pc:docMk/>
            <pc:sldMk cId="1415892076" sldId="389"/>
            <ac:spMk id="83" creationId="{1B63ABCC-1A58-984B-82A1-2C2798CB3CE1}"/>
          </ac:spMkLst>
        </pc:spChg>
        <pc:spChg chg="add del mod">
          <ac:chgData name="Léonard Lemoosy" userId="a1511f7a6652a476" providerId="LiveId" clId="{1739BE6A-3262-43C8-A9A1-BE91F8C3FDB8}" dt="2023-12-12T19:33:20.924" v="3641" actId="478"/>
          <ac:spMkLst>
            <pc:docMk/>
            <pc:sldMk cId="1415892076" sldId="389"/>
            <ac:spMk id="84" creationId="{78CD02D6-69AA-9E08-3743-C81123305EF9}"/>
          </ac:spMkLst>
        </pc:spChg>
        <pc:spChg chg="add mod">
          <ac:chgData name="Léonard Lemoosy" userId="a1511f7a6652a476" providerId="LiveId" clId="{1739BE6A-3262-43C8-A9A1-BE91F8C3FDB8}" dt="2023-12-12T19:39:44.306" v="3895" actId="20577"/>
          <ac:spMkLst>
            <pc:docMk/>
            <pc:sldMk cId="1415892076" sldId="389"/>
            <ac:spMk id="85" creationId="{0E921E78-6F0B-AE44-FF77-F461555E8F6C}"/>
          </ac:spMkLst>
        </pc:spChg>
        <pc:spChg chg="add del mod">
          <ac:chgData name="Léonard Lemoosy" userId="a1511f7a6652a476" providerId="LiveId" clId="{1739BE6A-3262-43C8-A9A1-BE91F8C3FDB8}" dt="2023-12-12T19:33:24.954" v="3645" actId="478"/>
          <ac:spMkLst>
            <pc:docMk/>
            <pc:sldMk cId="1415892076" sldId="389"/>
            <ac:spMk id="86" creationId="{EBE28D34-3BAB-0DD9-A403-5CA5141A11C0}"/>
          </ac:spMkLst>
        </pc:spChg>
        <pc:spChg chg="add del mod">
          <ac:chgData name="Léonard Lemoosy" userId="a1511f7a6652a476" providerId="LiveId" clId="{1739BE6A-3262-43C8-A9A1-BE91F8C3FDB8}" dt="2023-12-12T19:33:21.925" v="3642" actId="478"/>
          <ac:spMkLst>
            <pc:docMk/>
            <pc:sldMk cId="1415892076" sldId="389"/>
            <ac:spMk id="87" creationId="{E408C5CD-07C5-BC8F-56F0-545D1BD5E5E1}"/>
          </ac:spMkLst>
        </pc:spChg>
        <pc:spChg chg="add del mod">
          <ac:chgData name="Léonard Lemoosy" userId="a1511f7a6652a476" providerId="LiveId" clId="{1739BE6A-3262-43C8-A9A1-BE91F8C3FDB8}" dt="2023-12-12T19:33:16.828" v="3638" actId="478"/>
          <ac:spMkLst>
            <pc:docMk/>
            <pc:sldMk cId="1415892076" sldId="389"/>
            <ac:spMk id="88" creationId="{188E6FB5-ABF7-EDCA-50FA-10D3E45836BA}"/>
          </ac:spMkLst>
        </pc:spChg>
        <pc:spChg chg="add del mod">
          <ac:chgData name="Léonard Lemoosy" userId="a1511f7a6652a476" providerId="LiveId" clId="{1739BE6A-3262-43C8-A9A1-BE91F8C3FDB8}" dt="2023-12-12T19:33:17.883" v="3639" actId="478"/>
          <ac:spMkLst>
            <pc:docMk/>
            <pc:sldMk cId="1415892076" sldId="389"/>
            <ac:spMk id="89" creationId="{16507DA8-5EE2-C6F9-1CC0-04E0BC3E419E}"/>
          </ac:spMkLst>
        </pc:spChg>
        <pc:spChg chg="add del mod">
          <ac:chgData name="Léonard Lemoosy" userId="a1511f7a6652a476" providerId="LiveId" clId="{1739BE6A-3262-43C8-A9A1-BE91F8C3FDB8}" dt="2023-12-12T19:33:14.042" v="3635" actId="478"/>
          <ac:spMkLst>
            <pc:docMk/>
            <pc:sldMk cId="1415892076" sldId="389"/>
            <ac:spMk id="90" creationId="{FAC259A6-6C37-D1FB-41B0-EBF9749022A7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1" creationId="{999EC66B-810B-06FA-1BE1-31D69575E17F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2" creationId="{08258599-36E0-7C8B-0960-69D790194741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3" creationId="{EBE10F11-821E-13B6-D0D6-58CA1B7E7634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4" creationId="{DB743DB7-0904-07F4-F1B4-D910C73F93A4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5" creationId="{19023EFD-007C-B570-1210-4A7E21502212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6" creationId="{2EC5208B-1494-A1A8-6BF9-B65B26AD32DA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7" creationId="{20D52E2F-0405-A1D6-7CD8-0FD305CF03C8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98" creationId="{0CF5C18C-0098-621D-6734-046658701B30}"/>
          </ac:spMkLst>
        </pc:spChg>
        <pc:spChg chg="mod">
          <ac:chgData name="Léonard Lemoosy" userId="a1511f7a6652a476" providerId="LiveId" clId="{1739BE6A-3262-43C8-A9A1-BE91F8C3FDB8}" dt="2023-12-12T15:55:11.068" v="2371" actId="1035"/>
          <ac:spMkLst>
            <pc:docMk/>
            <pc:sldMk cId="1415892076" sldId="389"/>
            <ac:spMk id="99" creationId="{4BDA9356-039D-250E-5BFF-C60CF9B108DF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0" creationId="{2BBBFEE6-2C9F-F8FC-D095-B84785CBF229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1" creationId="{EA76F872-4E83-7A42-A182-40C7223EB6A1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2" creationId="{14C2FF35-6666-78C6-5165-D109ECCD3C94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3" creationId="{B2ECCB5D-157E-184D-190B-EA819AF5FE47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4" creationId="{3845F651-ED8A-1992-8D9D-9B0D5355D9DA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5" creationId="{E4D28C48-3325-84DB-90C7-24533BDDFF2A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6" creationId="{7F2A2D67-AB36-A4C1-81CA-1C710A07642E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7" creationId="{77872A7A-30C9-8928-800B-B996609ECBF1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8" creationId="{85276DAC-84BE-4426-4516-42DADCFB1FC9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09" creationId="{8887A356-FC18-7391-9086-A806A6B47987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0" creationId="{0F9A7CF9-D1BB-BE82-BB06-CB42EF5C0777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1" creationId="{1AA76C61-133F-E094-A041-0BA2C14696EC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2" creationId="{9C16871E-1E4C-6B35-2DDC-B814681C77AF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3" creationId="{2E1243DC-A204-B890-6AD0-2DDA72826060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4" creationId="{BB586408-49F5-199A-76B4-CE6B1787B47B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5" creationId="{FCC009F6-5D7D-5E1C-A7A0-2CA24000A9CD}"/>
          </ac:spMkLst>
        </pc:spChg>
        <pc:spChg chg="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16" creationId="{D5A72AAD-5D45-0D9B-1034-33B7D5B5D080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17" creationId="{8DE21E72-E215-AA2C-0CB6-B5FF0577B90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18" creationId="{7DFC6DA6-E899-E16B-05FC-BF2D5A766369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19" creationId="{7C6FA93D-6180-7FAE-BC85-5753082A9069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0" creationId="{03570C21-0462-58AD-7D36-38E3BEB947A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1" creationId="{4BC3095A-5F7A-D7AE-504C-FC7A6D84B268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2" creationId="{FDC2974D-2DF9-92AD-8F22-B805EF71EE5B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3" creationId="{78C72266-A746-02A3-8722-D59C3B9954A7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4" creationId="{55BC8C1A-3B82-59CF-C3D9-4CFAAB2C380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5" creationId="{247C4041-BF15-1025-CC86-C8C1CE81D60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6" creationId="{404D7A7E-4E7B-6469-B5F1-B3EBE87FA65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7" creationId="{75289220-43B7-5F03-662C-45FBF0E0DBEE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8" creationId="{D1F4B3BA-2941-2E87-B911-38E61E49E1D2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29" creationId="{BFA5D849-60D0-5968-D7C2-9457AB6A40D0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30" creationId="{2CA743B3-7147-1A0A-0078-60520D52DEC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31" creationId="{42077AE4-285D-1D66-EE9B-BF06A6E301D3}"/>
          </ac:spMkLst>
        </pc:spChg>
        <pc:spChg chg="del mod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32" creationId="{4E13E842-D850-E2EC-543A-46B87546E451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3" creationId="{9A0D65FD-1FFA-3913-1B06-7FCF35AEF9A4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4" creationId="{684B67B2-553C-0119-3090-AE0CDCE54381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5" creationId="{19166758-29CD-6975-4D61-A8CDBA415476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6" creationId="{BB99F41B-9EF1-58D6-016D-BA1DC4B4DFAC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7" creationId="{BB18B5D5-04FD-72BC-8E1D-5B18DA528C87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8" creationId="{940E1DCD-4A86-58D2-636F-ED5D4F8EB17B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39" creationId="{69E66161-2CA3-0B9E-ED4B-B8490B808E0F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0" creationId="{3F496DBE-414B-FD95-7D3B-9DE9F6D67E12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1" creationId="{A7A89F35-916C-A7F5-00BA-1B50218E8CF5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2" creationId="{F9FEB6DC-A846-257A-C51F-3642CBB43A82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3" creationId="{428B0DDC-D61E-2F20-62BC-C5D443BE767B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4" creationId="{38EBCEB6-5A8D-3EAB-8EB2-0E5FB11A2D1E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5" creationId="{328765A9-0F97-A0C3-D909-02C7C747FCBE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6" creationId="{14EE8B9D-9CF2-B0A2-29A7-3F31745C1112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7" creationId="{21C802BB-A18C-87EA-4C97-9FD0A7F33F9A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8" creationId="{4C2BE9FC-09AE-0E87-A308-8E68BF4F99A8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49" creationId="{FE50D5E6-1058-7F31-C9B0-8BB2F83EBE6F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50" creationId="{C45D86FC-FBDC-7CC6-CC3C-A3FE1F0EFEFF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51" creationId="{884924E8-85E7-18A1-97A3-411D59C2A88B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52" creationId="{7F7BBC8F-6C4B-962E-069E-CB0DB7E51B01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53" creationId="{F48C9E16-38D8-DF2A-24A4-3AC5CE7C3166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54" creationId="{32BD1E68-FC68-214A-A4E3-25A238793227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155" creationId="{C71C372A-24A9-5384-4E4F-AC9B347B9C84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58" creationId="{FF46D52F-A92F-B860-2BFD-A54B38CA3FF3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59" creationId="{E7A3B5BD-C8D5-3C43-B6CE-FD622A96F841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60" creationId="{8CFCA38C-3FB3-81C7-C586-B23432457BEF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61" creationId="{C90E8500-A9F8-3DCF-3F4C-47632D42790E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62" creationId="{99DB509C-C7F2-14CE-52F7-AEAAB710F3EC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63" creationId="{63B810D5-740B-AE58-BEC9-D708E4B8B0DE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164" creationId="{6967E478-326E-3B52-0CBC-6EB11339D6F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65" creationId="{06A740CC-D2ED-B5DC-3D6D-D729EB30A09E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66" creationId="{0810D092-BD80-AD79-9789-2AD41BCAA55B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67" creationId="{DAF7CABF-1761-7086-8FC4-117136C2DE8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68" creationId="{D0148592-66BF-66A0-CC7B-185CE90C7940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69" creationId="{EE49CF28-2149-96AB-438F-259CB9BB9002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0" creationId="{85DFC7FE-9214-A541-86B9-0D49DFF3F2CE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1" creationId="{7E64D30E-05C0-4187-EF30-BBD5E6B6151E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2" creationId="{0A87D8A4-5FB3-7FF7-2EE6-AB07A464E1C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3" creationId="{481E1EC3-B639-3133-00DC-1266FCD3FF5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4" creationId="{29C3520C-4C52-8531-5398-B4EC828945F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5" creationId="{25A7B6A5-1199-57BB-3509-9B48CB025780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6" creationId="{D4049C49-96D5-2613-15D5-6D86A735598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7" creationId="{C9CB97C6-E17C-F9E8-301B-52AA8344C59F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8" creationId="{BB2B9A93-7B8E-DCF9-E828-0B6CFB7D9B3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79" creationId="{3F749480-1793-1B71-26A6-801F794BA673}"/>
          </ac:spMkLst>
        </pc:spChg>
        <pc:spChg chg="del mod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0" creationId="{E8832F2D-43A6-1D5A-8398-9E338CDC3AF8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1" creationId="{D01FD3CF-0017-F49A-F8E6-84586DE4F7A2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2" creationId="{0A1A1CEA-40A6-623B-9CA3-9985751B859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3" creationId="{611074AC-877F-4DE7-FC67-ECA2451AFCD7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4" creationId="{6EFDFD4A-55EF-1825-727A-322CF98A994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5" creationId="{986B4F04-7932-D045-AB96-1EA58333897F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6" creationId="{A68E53F6-8ACF-FA55-8187-835C90FBB508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7" creationId="{954E47FC-BEDC-BEFE-7807-C63B997FAAA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8" creationId="{9123B8DF-10D6-0F33-8CE4-5FDAF797DD0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89" creationId="{16FD7B16-1D86-5017-8254-8BD6B78EF15F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0" creationId="{78A50458-6D4F-FD1F-9615-665D3E68DF3B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1" creationId="{C8B66FB8-7E25-3EF2-4D87-15BE03CEBDA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2" creationId="{FF2D1D88-46C9-7139-5ABB-45807B9F1A70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3" creationId="{62569F0F-F547-A670-AEB0-5458C6EDC99F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4" creationId="{40B2BA10-CE5D-7E4D-3392-A15CC9DADD92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5" creationId="{290122D5-4D03-D8BA-BCFB-D057D392A4A2}"/>
          </ac:spMkLst>
        </pc:spChg>
        <pc:spChg chg="del mod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196" creationId="{7B6EC2DE-244A-775B-5F64-2F6B5087AEE8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197" creationId="{3FE77BEE-4FDD-2C71-B7A0-43109499FBE8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198" creationId="{E2074923-56CA-67A0-BD93-AF5EEF94869C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199" creationId="{5855D41C-9D75-6065-DD3D-FC5C687CC0E4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0" creationId="{13C2246F-80BD-485B-E59C-FB47C6B07C1A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1" creationId="{6A9A1A3C-CAA2-9CF8-B77B-A588D7118020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2" creationId="{ABB13F06-1F90-4156-F977-86771C8D1F94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3" creationId="{2E310284-BC1E-F2B4-5382-93A7B8413552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4" creationId="{AD92AC2E-A4DD-32FF-0D46-C8C4B1BDBAC4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5" creationId="{D1F9F48E-C928-EFB1-2B7C-A5F934962AD9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6" creationId="{C3E73437-B38F-AB11-FCCE-4E1F8DE17555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7" creationId="{4B430417-41C0-F708-ADCD-BF172CD68A1E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8" creationId="{6CAB4DB3-CD0A-1A6C-E79B-2AE475325798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09" creationId="{2D5601E1-DEBA-F9B1-1F51-B665F75773D6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10" creationId="{72700F52-EBD7-22BF-D4C8-AE2EB12FD17B}"/>
          </ac:spMkLst>
        </pc:spChg>
        <pc:spChg chg="del">
          <ac:chgData name="Léonard Lemoosy" userId="a1511f7a6652a476" providerId="LiveId" clId="{1739BE6A-3262-43C8-A9A1-BE91F8C3FDB8}" dt="2023-12-12T15:58:19.036" v="2395" actId="478"/>
          <ac:spMkLst>
            <pc:docMk/>
            <pc:sldMk cId="1415892076" sldId="389"/>
            <ac:spMk id="211" creationId="{E5BE4CD8-6D49-7264-8D64-A08110CE0363}"/>
          </ac:spMkLst>
        </pc:spChg>
        <pc:spChg chg="del mod">
          <ac:chgData name="Léonard Lemoosy" userId="a1511f7a6652a476" providerId="LiveId" clId="{1739BE6A-3262-43C8-A9A1-BE91F8C3FDB8}" dt="2023-12-12T15:58:20.819" v="2396" actId="478"/>
          <ac:spMkLst>
            <pc:docMk/>
            <pc:sldMk cId="1415892076" sldId="389"/>
            <ac:spMk id="212" creationId="{D0803444-C335-BCE6-E432-8F20DB84500F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3" creationId="{7CC05FD4-41F1-F6C5-DA8A-FFE25B34199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4" creationId="{3576EAE3-D932-7A36-23C2-7BEDB2A4493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5" creationId="{7EF09D54-0141-BCAE-AE46-EC5463B00053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6" creationId="{A85B2ECC-D829-12FD-5BAC-F0B1156678D7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7" creationId="{1457BDF9-858F-C35C-AEA9-FC0C87DC04D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8" creationId="{D14CFBB9-535E-CFE4-C345-3C872A80C9C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19" creationId="{84C23ACC-5B65-33AF-D6B2-949887463A7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0" creationId="{57E81A97-8C33-9495-D8F9-DF06FFA3AA26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1" creationId="{95C6C1E5-EF36-9847-DDE3-3A9A7C7712E3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2" creationId="{F840DB6E-A26C-93BF-9E2A-D4AA40DE1021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3" creationId="{2DEE8E4D-4DD5-4256-6B96-5099A9473DDB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4" creationId="{E4224E5E-608E-99F6-DD6A-2391D1D2662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5" creationId="{E352DD7D-7F4C-FD6A-572E-199AF651010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6" creationId="{77BAC71B-B935-CD6E-74A6-B2FDF046C859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7" creationId="{F3E7B054-9BE3-3A1E-CB92-7B79FB944328}"/>
          </ac:spMkLst>
        </pc:spChg>
        <pc:spChg chg="del mod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8" creationId="{0CA316AA-9008-1141-6188-39A10BB336CB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29" creationId="{6EA98526-7D30-67C6-D480-8837787B89D2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0" creationId="{5367AAD0-E03F-C9D4-493D-4CFFC7C6E1E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1" creationId="{CCDAC1AC-2103-0A59-A6DA-9251F2BC904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2" creationId="{C2D605AB-5CB5-09D0-39B6-C2C65754836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3" creationId="{3D910878-A0CD-894B-06E9-0F6F1298738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4" creationId="{BCEEF223-4C34-374A-A5E6-32C14273251D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5" creationId="{29AE7704-2BC6-4A42-F730-9F5EAC41791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6" creationId="{A6194DCB-D155-011E-ED7E-1B2F46998A26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7" creationId="{4A03B6E8-FA86-F002-03A5-829E7F25C039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8" creationId="{B073E7C0-0DC5-38DC-EDE2-E644F746423B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39" creationId="{35E0C90A-05C9-3BC9-72C4-1DA5161B3B5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0" creationId="{AB05E30D-6A7D-BFF4-0716-E7A19EC36518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1" creationId="{46224E3A-5342-EC82-BAFD-43AD9D82A397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2" creationId="{0386F170-003F-6256-A4E4-CFA29BA9EAF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3" creationId="{AB9C860B-1C79-C0F7-B2DF-8BE5C56F3930}"/>
          </ac:spMkLst>
        </pc:spChg>
        <pc:spChg chg="del mod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4" creationId="{C92BD04A-CDEA-509C-F2C5-F7B6116D3F8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5" creationId="{19F8132E-B0C3-E8FA-5A6F-B304F5C4C9D6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6" creationId="{F7DE5223-96DD-88F9-3E6D-BE61260DD37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7" creationId="{FB8A66E9-2727-7DD0-4938-F7BC2F03BE33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8" creationId="{A9AC65A9-08A0-9B64-0DC4-03E4547E4097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49" creationId="{41BBF6A1-EA3B-B279-0A84-C1C32A71A989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0" creationId="{B612995E-0152-19FE-25C1-530687FAFE5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1" creationId="{755535EE-134F-6A90-9F28-A1D4FED19F6C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2" creationId="{F63B04C2-E08B-D527-E945-D0C7EB719786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3" creationId="{B1CECE8A-42D7-DE26-91B8-D031358BF4EA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4" creationId="{BCF1A320-0BBB-3EDE-A1A6-BC5203C705A4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5" creationId="{B6DFAFD2-E77B-7E94-EFA5-2C1F58F2E029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6" creationId="{B4B3D284-2CC1-28B2-CD24-565D2FB4D3A5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7" creationId="{D3D94EE3-4F5A-BD48-36B8-AA6E3343BFC3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8" creationId="{08625E4C-A458-A802-14AF-FC53CB6ABCFA}"/>
          </ac:spMkLst>
        </pc:spChg>
        <pc:spChg chg="del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59" creationId="{0DBFDDB0-C855-3668-4D50-B809079EE1F7}"/>
          </ac:spMkLst>
        </pc:spChg>
        <pc:spChg chg="del mod">
          <ac:chgData name="Léonard Lemoosy" userId="a1511f7a6652a476" providerId="LiveId" clId="{1739BE6A-3262-43C8-A9A1-BE91F8C3FDB8}" dt="2023-12-12T15:58:17.705" v="2394" actId="478"/>
          <ac:spMkLst>
            <pc:docMk/>
            <pc:sldMk cId="1415892076" sldId="389"/>
            <ac:spMk id="260" creationId="{4609C0A5-C114-6514-EA4E-851B3838FC31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1" creationId="{8115BFE7-9CA1-4076-4CDF-470DAA24686B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2" creationId="{73F51111-1FE0-2202-3FBD-540DC8FA5D49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3" creationId="{7FE8B623-BBC0-5ED8-47B0-E7D38CB33B8E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4" creationId="{D29CD66B-EAF5-954C-BE9C-A65E314F5879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5" creationId="{F3A1A85F-C4CB-90A0-DB52-B6BE7FD7225B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6" creationId="{9EA87B81-462A-2663-AC12-E5110458DA25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7" creationId="{CD4326C4-391C-001D-BCAE-FB2AC9E8D756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8" creationId="{E592D932-26E4-7B37-F7ED-151D520431A7}"/>
          </ac:spMkLst>
        </pc:spChg>
        <pc:spChg chg="add del mod">
          <ac:chgData name="Léonard Lemoosy" userId="a1511f7a6652a476" providerId="LiveId" clId="{1739BE6A-3262-43C8-A9A1-BE91F8C3FDB8}" dt="2023-12-12T19:33:54.859" v="3653" actId="478"/>
          <ac:spMkLst>
            <pc:docMk/>
            <pc:sldMk cId="1415892076" sldId="389"/>
            <ac:spMk id="269" creationId="{11CF21AA-0F34-C7B4-6180-648D88E45625}"/>
          </ac:spMkLst>
        </pc:spChg>
        <pc:spChg chg="add del mod">
          <ac:chgData name="Léonard Lemoosy" userId="a1511f7a6652a476" providerId="LiveId" clId="{1739BE6A-3262-43C8-A9A1-BE91F8C3FDB8}" dt="2023-12-12T19:36:42.316" v="3773" actId="478"/>
          <ac:spMkLst>
            <pc:docMk/>
            <pc:sldMk cId="1415892076" sldId="389"/>
            <ac:spMk id="271" creationId="{01243AEB-23C7-7ACE-A75C-7217FF61F5BD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2" creationId="{282D612D-65D2-EAB8-CF81-1F19D3D44A81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3" creationId="{38C3DACD-CC16-7EE9-BFBE-B1D7AE14611D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4" creationId="{2FFA0A09-7CE0-D9DE-C1D9-F6CFB162A6CA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5" creationId="{FEEF28C9-C708-C346-E609-C5CE92AFE60B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6" creationId="{3D67D172-298C-AEF3-D461-FA517545BF1F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7" creationId="{4717055B-CB2C-B143-80D7-C4A11F5BA1D8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8" creationId="{E3357F04-CB02-9327-BA69-3C9CF5C8BB56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79" creationId="{AE675107-78F1-1AB9-AD92-CA9E9FF25C24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0" creationId="{1C3E29A7-490D-4F3C-34A1-9CB8C37B3EEA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1" creationId="{19E11479-EAC9-5DEE-0ECC-974FB82C8F17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2" creationId="{587FDE49-B0EC-C3D5-4E50-88DF4A3FAD04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3" creationId="{E7460FAF-ADA8-1231-F9ED-A04BBF94DB04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4" creationId="{2F57ABC1-AC3F-CA56-43FC-55B42CABFB7A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5" creationId="{0ABEAF1C-6D2B-5D32-2220-7E699DD3B3B9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6" creationId="{6D56A8C4-5922-0DCB-50A3-74535991D03B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7" creationId="{3DA0443B-38D1-773A-2D42-BF05CA6ADF76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8" creationId="{CD435F18-6616-884B-05D6-9922287B1016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89" creationId="{6FE3432A-65F1-222D-9DE5-98E6F89F419A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0" creationId="{E29B3E00-5679-80E5-EFF9-217B06C5E9F9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1" creationId="{48B5CB28-8AC2-BA78-F43E-4D36C24D9E02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2" creationId="{8689D336-34C7-FA81-034A-23D24E5D87CC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3" creationId="{F4E0B931-8822-7331-BDA6-1D6CA732A344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4" creationId="{E6B712FF-6394-9FE3-3393-FA402E2F741A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5" creationId="{640E11BD-6B42-DC66-706B-697702DC73D3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6" creationId="{82A26209-3AE0-6694-6F8B-059533AF03B5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7" creationId="{F85F5390-9A0B-8412-1FE4-C319248E7779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8" creationId="{9A29F2EB-6F73-F6D0-FCFD-CDBA2EEFC024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299" creationId="{E73FE337-38F0-0005-1925-D4A5EA825264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300" creationId="{7DEB77CA-CF35-6EAB-EBAA-F08685FA6636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301" creationId="{D2B42DF0-982B-B7B9-7AE1-168552D5DF33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302" creationId="{7C3E0D18-4996-4BAC-7D35-7DCC6CBF6F9C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303" creationId="{C09D900A-41CC-93C8-D9BE-173FF921858E}"/>
          </ac:spMkLst>
        </pc:spChg>
        <pc:spChg chg="add del mod">
          <ac:chgData name="Léonard Lemoosy" userId="a1511f7a6652a476" providerId="LiveId" clId="{1739BE6A-3262-43C8-A9A1-BE91F8C3FDB8}" dt="2023-12-12T19:36:51.866" v="3781" actId="478"/>
          <ac:spMkLst>
            <pc:docMk/>
            <pc:sldMk cId="1415892076" sldId="389"/>
            <ac:spMk id="307" creationId="{F566709C-7F90-5250-DC07-7A0DEAC89A3F}"/>
          </ac:spMkLst>
        </pc:spChg>
        <pc:spChg chg="add del mod">
          <ac:chgData name="Léonard Lemoosy" userId="a1511f7a6652a476" providerId="LiveId" clId="{1739BE6A-3262-43C8-A9A1-BE91F8C3FDB8}" dt="2023-12-12T19:36:57.515" v="3785" actId="478"/>
          <ac:spMkLst>
            <pc:docMk/>
            <pc:sldMk cId="1415892076" sldId="389"/>
            <ac:spMk id="311" creationId="{333925EE-EC23-C0DA-D2EF-6C43E1E767FA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313" creationId="{A5F13B98-EA1B-B6E4-C7F6-446CFE0FF952}"/>
          </ac:spMkLst>
        </pc:spChg>
        <pc:spChg chg="add mod">
          <ac:chgData name="Léonard Lemoosy" userId="a1511f7a6652a476" providerId="LiveId" clId="{1739BE6A-3262-43C8-A9A1-BE91F8C3FDB8}" dt="2023-12-12T19:36:43.060" v="3774"/>
          <ac:spMkLst>
            <pc:docMk/>
            <pc:sldMk cId="1415892076" sldId="389"/>
            <ac:spMk id="315" creationId="{54A0BE48-B589-B972-CA3B-2561AE60B247}"/>
          </ac:spMkLst>
        </pc:spChg>
        <pc:spChg chg="add del mod">
          <ac:chgData name="Léonard Lemoosy" userId="a1511f7a6652a476" providerId="LiveId" clId="{1739BE6A-3262-43C8-A9A1-BE91F8C3FDB8}" dt="2023-12-12T19:36:46.076" v="3775" actId="478"/>
          <ac:spMkLst>
            <pc:docMk/>
            <pc:sldMk cId="1415892076" sldId="389"/>
            <ac:spMk id="316" creationId="{BF924F11-5213-39C5-0EB7-6F09430B4DC3}"/>
          </ac:spMkLst>
        </pc:spChg>
        <pc:spChg chg="add del mod">
          <ac:chgData name="Léonard Lemoosy" userId="a1511f7a6652a476" providerId="LiveId" clId="{1739BE6A-3262-43C8-A9A1-BE91F8C3FDB8}" dt="2023-12-12T19:36:53.164" v="3783" actId="478"/>
          <ac:spMkLst>
            <pc:docMk/>
            <pc:sldMk cId="1415892076" sldId="389"/>
            <ac:spMk id="317" creationId="{A86F32C9-FC39-7EBC-F7CB-8A654B5B9439}"/>
          </ac:spMkLst>
        </pc:spChg>
        <pc:spChg chg="add del mod">
          <ac:chgData name="Léonard Lemoosy" userId="a1511f7a6652a476" providerId="LiveId" clId="{1739BE6A-3262-43C8-A9A1-BE91F8C3FDB8}" dt="2023-12-12T19:36:48.637" v="3779" actId="478"/>
          <ac:spMkLst>
            <pc:docMk/>
            <pc:sldMk cId="1415892076" sldId="389"/>
            <ac:spMk id="318" creationId="{4C7B0B5F-2A65-B6D7-AD8E-652040DA4064}"/>
          </ac:spMkLst>
        </pc:spChg>
        <pc:spChg chg="add del mod">
          <ac:chgData name="Léonard Lemoosy" userId="a1511f7a6652a476" providerId="LiveId" clId="{1739BE6A-3262-43C8-A9A1-BE91F8C3FDB8}" dt="2023-12-12T19:36:50.040" v="3780" actId="478"/>
          <ac:spMkLst>
            <pc:docMk/>
            <pc:sldMk cId="1415892076" sldId="389"/>
            <ac:spMk id="319" creationId="{D96C57BA-55BC-090A-5F73-F1F81D9E0E80}"/>
          </ac:spMkLst>
        </pc:spChg>
        <pc:spChg chg="add del mod">
          <ac:chgData name="Léonard Lemoosy" userId="a1511f7a6652a476" providerId="LiveId" clId="{1739BE6A-3262-43C8-A9A1-BE91F8C3FDB8}" dt="2023-12-12T19:36:47.666" v="3778" actId="478"/>
          <ac:spMkLst>
            <pc:docMk/>
            <pc:sldMk cId="1415892076" sldId="389"/>
            <ac:spMk id="320" creationId="{66E14939-417A-9D4B-043D-4B13C45D6224}"/>
          </ac:spMkLst>
        </pc:spChg>
        <pc:picChg chg="add del mod">
          <ac:chgData name="Léonard Lemoosy" userId="a1511f7a6652a476" providerId="LiveId" clId="{1739BE6A-3262-43C8-A9A1-BE91F8C3FDB8}" dt="2023-12-12T19:36:42.316" v="3773" actId="478"/>
          <ac:picMkLst>
            <pc:docMk/>
            <pc:sldMk cId="1415892076" sldId="389"/>
            <ac:picMk id="80" creationId="{723C808C-C110-33FE-9B4E-7D3E07751B66}"/>
          </ac:picMkLst>
        </pc:picChg>
        <pc:picChg chg="add mod">
          <ac:chgData name="Léonard Lemoosy" userId="a1511f7a6652a476" providerId="LiveId" clId="{1739BE6A-3262-43C8-A9A1-BE91F8C3FDB8}" dt="2023-12-12T19:36:43.060" v="3774"/>
          <ac:picMkLst>
            <pc:docMk/>
            <pc:sldMk cId="1415892076" sldId="389"/>
            <ac:picMk id="312" creationId="{5A4F6824-DDCA-95D8-C428-C00255D651F1}"/>
          </ac:picMkLst>
        </pc:picChg>
        <pc:picChg chg="add mod">
          <ac:chgData name="Léonard Lemoosy" userId="a1511f7a6652a476" providerId="LiveId" clId="{1739BE6A-3262-43C8-A9A1-BE91F8C3FDB8}" dt="2023-12-12T19:38:56.335" v="3796" actId="1076"/>
          <ac:picMkLst>
            <pc:docMk/>
            <pc:sldMk cId="1415892076" sldId="389"/>
            <ac:picMk id="322" creationId="{FC92F5CE-708B-F45D-02C0-4FC83211EA86}"/>
          </ac:picMkLst>
        </pc:picChg>
        <pc:picChg chg="add mod">
          <ac:chgData name="Léonard Lemoosy" userId="a1511f7a6652a476" providerId="LiveId" clId="{1739BE6A-3262-43C8-A9A1-BE91F8C3FDB8}" dt="2023-12-12T19:39:06.485" v="3798" actId="1076"/>
          <ac:picMkLst>
            <pc:docMk/>
            <pc:sldMk cId="1415892076" sldId="389"/>
            <ac:picMk id="323" creationId="{28A838CA-100D-3215-2D1C-3C33215C32D8}"/>
          </ac:picMkLst>
        </pc:picChg>
        <pc:cxnChg chg="add del mod">
          <ac:chgData name="Léonard Lemoosy" userId="a1511f7a6652a476" providerId="LiveId" clId="{1739BE6A-3262-43C8-A9A1-BE91F8C3FDB8}" dt="2023-12-12T15:59:46.598" v="2420" actId="478"/>
          <ac:cxnSpMkLst>
            <pc:docMk/>
            <pc:sldMk cId="1415892076" sldId="389"/>
            <ac:cxnSpMk id="39" creationId="{089B2FE0-5C3B-9EDC-2A8F-FCA10D0F9686}"/>
          </ac:cxnSpMkLst>
        </pc:cxnChg>
        <pc:cxnChg chg="add del mod">
          <ac:chgData name="Léonard Lemoosy" userId="a1511f7a6652a476" providerId="LiveId" clId="{1739BE6A-3262-43C8-A9A1-BE91F8C3FDB8}" dt="2023-12-12T15:59:47.299" v="2421" actId="478"/>
          <ac:cxnSpMkLst>
            <pc:docMk/>
            <pc:sldMk cId="1415892076" sldId="389"/>
            <ac:cxnSpMk id="40" creationId="{09A42923-003D-5287-E369-B761CAD0E270}"/>
          </ac:cxnSpMkLst>
        </pc:cxnChg>
        <pc:cxnChg chg="add del">
          <ac:chgData name="Léonard Lemoosy" userId="a1511f7a6652a476" providerId="LiveId" clId="{1739BE6A-3262-43C8-A9A1-BE91F8C3FDB8}" dt="2023-12-12T15:59:37.890" v="2419" actId="11529"/>
          <ac:cxnSpMkLst>
            <pc:docMk/>
            <pc:sldMk cId="1415892076" sldId="389"/>
            <ac:cxnSpMk id="43" creationId="{9C57CD82-710F-7562-820F-C2AE398DB6D1}"/>
          </ac:cxnSpMkLst>
        </pc:cxnChg>
        <pc:cxnChg chg="add del mod">
          <ac:chgData name="Léonard Lemoosy" userId="a1511f7a6652a476" providerId="LiveId" clId="{1739BE6A-3262-43C8-A9A1-BE91F8C3FDB8}" dt="2023-12-12T19:36:42.316" v="3773" actId="478"/>
          <ac:cxnSpMkLst>
            <pc:docMk/>
            <pc:sldMk cId="1415892076" sldId="389"/>
            <ac:cxnSpMk id="62" creationId="{96BA06EB-FB60-9E24-AF03-C4E3B518642C}"/>
          </ac:cxnSpMkLst>
        </pc:cxnChg>
        <pc:cxnChg chg="add del mod">
          <ac:chgData name="Léonard Lemoosy" userId="a1511f7a6652a476" providerId="LiveId" clId="{1739BE6A-3262-43C8-A9A1-BE91F8C3FDB8}" dt="2023-12-12T19:33:14.777" v="3636" actId="478"/>
          <ac:cxnSpMkLst>
            <pc:docMk/>
            <pc:sldMk cId="1415892076" sldId="389"/>
            <ac:cxnSpMk id="65" creationId="{77BD52EB-D392-1831-C472-BC88F0905ECE}"/>
          </ac:cxnSpMkLst>
        </pc:cxnChg>
        <pc:cxnChg chg="add del mod">
          <ac:chgData name="Léonard Lemoosy" userId="a1511f7a6652a476" providerId="LiveId" clId="{1739BE6A-3262-43C8-A9A1-BE91F8C3FDB8}" dt="2023-12-12T19:33:22.613" v="3643" actId="478"/>
          <ac:cxnSpMkLst>
            <pc:docMk/>
            <pc:sldMk cId="1415892076" sldId="389"/>
            <ac:cxnSpMk id="67" creationId="{97DDB1F5-232A-A7F7-2C6C-5101B47B7BDC}"/>
          </ac:cxnSpMkLst>
        </pc:cxnChg>
        <pc:cxnChg chg="add del mod">
          <ac:chgData name="Léonard Lemoosy" userId="a1511f7a6652a476" providerId="LiveId" clId="{1739BE6A-3262-43C8-A9A1-BE91F8C3FDB8}" dt="2023-12-12T19:33:26.159" v="3646" actId="478"/>
          <ac:cxnSpMkLst>
            <pc:docMk/>
            <pc:sldMk cId="1415892076" sldId="389"/>
            <ac:cxnSpMk id="72" creationId="{79559DAF-FFAA-6CF4-B9E4-2E1654ECCCC0}"/>
          </ac:cxnSpMkLst>
        </pc:cxnChg>
        <pc:cxnChg chg="add del mod">
          <ac:chgData name="Léonard Lemoosy" userId="a1511f7a6652a476" providerId="LiveId" clId="{1739BE6A-3262-43C8-A9A1-BE91F8C3FDB8}" dt="2023-12-12T19:33:15.655" v="3637" actId="478"/>
          <ac:cxnSpMkLst>
            <pc:docMk/>
            <pc:sldMk cId="1415892076" sldId="389"/>
            <ac:cxnSpMk id="73" creationId="{DA409956-5040-B3B6-7073-EB75B5A8AD50}"/>
          </ac:cxnSpMkLst>
        </pc:cxnChg>
        <pc:cxnChg chg="add del mod">
          <ac:chgData name="Léonard Lemoosy" userId="a1511f7a6652a476" providerId="LiveId" clId="{1739BE6A-3262-43C8-A9A1-BE91F8C3FDB8}" dt="2023-12-12T19:33:19.060" v="3640" actId="478"/>
          <ac:cxnSpMkLst>
            <pc:docMk/>
            <pc:sldMk cId="1415892076" sldId="389"/>
            <ac:cxnSpMk id="74" creationId="{D3047F92-71A7-FA31-7AFC-4B859028ACC4}"/>
          </ac:cxnSpMkLst>
        </pc:cxnChg>
        <pc:cxnChg chg="add del mod">
          <ac:chgData name="Léonard Lemoosy" userId="a1511f7a6652a476" providerId="LiveId" clId="{1739BE6A-3262-43C8-A9A1-BE91F8C3FDB8}" dt="2023-12-12T16:02:49.435" v="2516" actId="11529"/>
          <ac:cxnSpMkLst>
            <pc:docMk/>
            <pc:sldMk cId="1415892076" sldId="389"/>
            <ac:cxnSpMk id="78" creationId="{958D1C7D-7F9E-7647-52D4-9755570853C5}"/>
          </ac:cxnSpMkLst>
        </pc:cxnChg>
        <pc:cxnChg chg="add del mod">
          <ac:chgData name="Léonard Lemoosy" userId="a1511f7a6652a476" providerId="LiveId" clId="{1739BE6A-3262-43C8-A9A1-BE91F8C3FDB8}" dt="2023-12-12T19:36:42.316" v="3773" actId="478"/>
          <ac:cxnSpMkLst>
            <pc:docMk/>
            <pc:sldMk cId="1415892076" sldId="389"/>
            <ac:cxnSpMk id="82" creationId="{F29AD409-A57C-90FE-1F35-94A1125A448A}"/>
          </ac:cxnSpMkLst>
        </pc:cxnChg>
        <pc:cxnChg chg="add del mod">
          <ac:chgData name="Léonard Lemoosy" userId="a1511f7a6652a476" providerId="LiveId" clId="{1739BE6A-3262-43C8-A9A1-BE91F8C3FDB8}" dt="2023-12-12T19:33:54.859" v="3653" actId="478"/>
          <ac:cxnSpMkLst>
            <pc:docMk/>
            <pc:sldMk cId="1415892076" sldId="389"/>
            <ac:cxnSpMk id="156" creationId="{0B87839A-0252-61CA-D1E5-C87B25C56A1C}"/>
          </ac:cxnSpMkLst>
        </pc:cxnChg>
        <pc:cxnChg chg="add del mod">
          <ac:chgData name="Léonard Lemoosy" userId="a1511f7a6652a476" providerId="LiveId" clId="{1739BE6A-3262-43C8-A9A1-BE91F8C3FDB8}" dt="2023-12-12T19:36:42.316" v="3773" actId="478"/>
          <ac:cxnSpMkLst>
            <pc:docMk/>
            <pc:sldMk cId="1415892076" sldId="389"/>
            <ac:cxnSpMk id="157" creationId="{4D5841F8-BC97-E02B-FE2D-5A4C8BC9744A}"/>
          </ac:cxnSpMkLst>
        </pc:cxnChg>
        <pc:cxnChg chg="add del mod">
          <ac:chgData name="Léonard Lemoosy" userId="a1511f7a6652a476" providerId="LiveId" clId="{1739BE6A-3262-43C8-A9A1-BE91F8C3FDB8}" dt="2023-12-12T19:36:42.316" v="3773" actId="478"/>
          <ac:cxnSpMkLst>
            <pc:docMk/>
            <pc:sldMk cId="1415892076" sldId="389"/>
            <ac:cxnSpMk id="270" creationId="{6448E877-B627-38DF-9B8E-FB30656C8810}"/>
          </ac:cxnSpMkLst>
        </pc:cxnChg>
        <pc:cxnChg chg="add mod">
          <ac:chgData name="Léonard Lemoosy" userId="a1511f7a6652a476" providerId="LiveId" clId="{1739BE6A-3262-43C8-A9A1-BE91F8C3FDB8}" dt="2023-12-12T19:36:56.548" v="3784" actId="1076"/>
          <ac:cxnSpMkLst>
            <pc:docMk/>
            <pc:sldMk cId="1415892076" sldId="389"/>
            <ac:cxnSpMk id="304" creationId="{70F7E139-8B2B-3923-B7FA-5CCC9A60EE4A}"/>
          </ac:cxnSpMkLst>
        </pc:cxnChg>
        <pc:cxnChg chg="add del mod">
          <ac:chgData name="Léonard Lemoosy" userId="a1511f7a6652a476" providerId="LiveId" clId="{1739BE6A-3262-43C8-A9A1-BE91F8C3FDB8}" dt="2023-12-12T19:36:46.506" v="3776" actId="478"/>
          <ac:cxnSpMkLst>
            <pc:docMk/>
            <pc:sldMk cId="1415892076" sldId="389"/>
            <ac:cxnSpMk id="305" creationId="{179E2559-9556-38F1-8EC8-58DAD0BC369A}"/>
          </ac:cxnSpMkLst>
        </pc:cxnChg>
        <pc:cxnChg chg="add del mod">
          <ac:chgData name="Léonard Lemoosy" userId="a1511f7a6652a476" providerId="LiveId" clId="{1739BE6A-3262-43C8-A9A1-BE91F8C3FDB8}" dt="2023-12-12T19:36:52.254" v="3782" actId="478"/>
          <ac:cxnSpMkLst>
            <pc:docMk/>
            <pc:sldMk cId="1415892076" sldId="389"/>
            <ac:cxnSpMk id="306" creationId="{978B884D-3102-4C2A-4CD3-070434C68D2B}"/>
          </ac:cxnSpMkLst>
        </pc:cxnChg>
        <pc:cxnChg chg="add mod">
          <ac:chgData name="Léonard Lemoosy" userId="a1511f7a6652a476" providerId="LiveId" clId="{1739BE6A-3262-43C8-A9A1-BE91F8C3FDB8}" dt="2023-12-12T19:37:05.326" v="3789" actId="1037"/>
          <ac:cxnSpMkLst>
            <pc:docMk/>
            <pc:sldMk cId="1415892076" sldId="389"/>
            <ac:cxnSpMk id="308" creationId="{6E36922A-AAEA-500C-B500-29721FB2CC89}"/>
          </ac:cxnSpMkLst>
        </pc:cxnChg>
        <pc:cxnChg chg="add del mod">
          <ac:chgData name="Léonard Lemoosy" userId="a1511f7a6652a476" providerId="LiveId" clId="{1739BE6A-3262-43C8-A9A1-BE91F8C3FDB8}" dt="2023-12-12T19:36:47.025" v="3777" actId="478"/>
          <ac:cxnSpMkLst>
            <pc:docMk/>
            <pc:sldMk cId="1415892076" sldId="389"/>
            <ac:cxnSpMk id="309" creationId="{C6B2FA5E-9C44-4B90-D851-78F13D3CC30F}"/>
          </ac:cxnSpMkLst>
        </pc:cxnChg>
        <pc:cxnChg chg="add del mod">
          <ac:chgData name="Léonard Lemoosy" userId="a1511f7a6652a476" providerId="LiveId" clId="{1739BE6A-3262-43C8-A9A1-BE91F8C3FDB8}" dt="2023-12-12T19:36:57.926" v="3786" actId="478"/>
          <ac:cxnSpMkLst>
            <pc:docMk/>
            <pc:sldMk cId="1415892076" sldId="389"/>
            <ac:cxnSpMk id="310" creationId="{007CA9A0-F5A4-8A97-9445-3BCE7363FDBC}"/>
          </ac:cxnSpMkLst>
        </pc:cxnChg>
        <pc:cxnChg chg="add mod">
          <ac:chgData name="Léonard Lemoosy" userId="a1511f7a6652a476" providerId="LiveId" clId="{1739BE6A-3262-43C8-A9A1-BE91F8C3FDB8}" dt="2023-12-12T19:36:43.060" v="3774"/>
          <ac:cxnSpMkLst>
            <pc:docMk/>
            <pc:sldMk cId="1415892076" sldId="389"/>
            <ac:cxnSpMk id="314" creationId="{5E9F5452-9FA0-6E01-D1DA-798FA837B6DB}"/>
          </ac:cxnSpMkLst>
        </pc:cxnChg>
      </pc:sldChg>
      <pc:sldChg chg="modSp add del mod">
        <pc:chgData name="Léonard Lemoosy" userId="a1511f7a6652a476" providerId="LiveId" clId="{1739BE6A-3262-43C8-A9A1-BE91F8C3FDB8}" dt="2023-12-12T16:17:31.380" v="2908" actId="47"/>
        <pc:sldMkLst>
          <pc:docMk/>
          <pc:sldMk cId="44500621" sldId="390"/>
        </pc:sldMkLst>
        <pc:spChg chg="mod">
          <ac:chgData name="Léonard Lemoosy" userId="a1511f7a6652a476" providerId="LiveId" clId="{1739BE6A-3262-43C8-A9A1-BE91F8C3FDB8}" dt="2023-12-12T16:05:46.360" v="2614" actId="20577"/>
          <ac:spMkLst>
            <pc:docMk/>
            <pc:sldMk cId="44500621" sldId="390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6:05:59.908" v="2660" actId="20577"/>
          <ac:spMkLst>
            <pc:docMk/>
            <pc:sldMk cId="44500621" sldId="390"/>
            <ac:spMk id="100" creationId="{78CBA9E3-A5DB-4997-0F12-4EFB66085DF7}"/>
          </ac:spMkLst>
        </pc:spChg>
      </pc:sldChg>
      <pc:sldChg chg="modSp add mod ord">
        <pc:chgData name="Léonard Lemoosy" userId="a1511f7a6652a476" providerId="LiveId" clId="{1739BE6A-3262-43C8-A9A1-BE91F8C3FDB8}" dt="2023-12-12T19:31:54.506" v="3633" actId="207"/>
        <pc:sldMkLst>
          <pc:docMk/>
          <pc:sldMk cId="1999596884" sldId="391"/>
        </pc:sldMkLst>
        <pc:spChg chg="mod">
          <ac:chgData name="Léonard Lemoosy" userId="a1511f7a6652a476" providerId="LiveId" clId="{1739BE6A-3262-43C8-A9A1-BE91F8C3FDB8}" dt="2023-12-12T16:08:41.493" v="2735" actId="20577"/>
          <ac:spMkLst>
            <pc:docMk/>
            <pc:sldMk cId="1999596884" sldId="391"/>
            <ac:spMk id="2" creationId="{4A36A832-C86E-F305-47C2-9E839D74693D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3" creationId="{EB611FE2-4A9D-4DD7-A192-04C3B56B8E99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4" creationId="{45395338-F595-2D95-48A3-894C3402E3D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5" creationId="{E5A2DF7C-AB90-6197-F0BC-F8FA20E25640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6" creationId="{87E6E53B-4349-B29E-CCE3-E749CD539FCE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" creationId="{FD6C8F71-68DD-F15E-D7A6-8DC87330302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" creationId="{F35B9C45-87FC-1865-2BEE-F492C9F134BD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" creationId="{530DCA4C-91B5-25E7-A07A-10A617AA6B3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0" creationId="{69599633-1F65-7E6C-396D-F0BC7AD682DD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1" creationId="{7AA37250-B7BF-45A1-FFC2-A864E2DC06F2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2" creationId="{16561307-4316-25B8-41F2-036487B8561A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3" creationId="{4ED692EC-A0D2-9E22-AC23-746F1A9AE26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4" creationId="{D875B02D-3144-8BC3-851F-0E4700898499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5" creationId="{114923E0-567C-90C3-392F-DAB1E96024AB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6" creationId="{BA69DDBF-5E81-31C3-EDDF-4C45D43CF0FF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7" creationId="{A4553AC3-F8A1-0162-D96A-731FC4959FCC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8" creationId="{7B95BC70-AD37-F7BD-CA75-0990192BFA58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19" creationId="{742258FE-FD37-65F8-AA1E-C783B3F569F4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0" creationId="{E9D3C9B6-30B4-CEE5-1704-79EB31E03BE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1" creationId="{D1B43E45-864C-416E-5A20-C0D7D836E8CE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2" creationId="{1BB9D0AE-52EC-5DD4-B088-2C70A730E980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3" creationId="{15E3AE07-354C-28CC-20B0-7854218F5B5A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4" creationId="{AA1857A0-4C61-9139-6D1A-29CF1207C5C8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5" creationId="{482DF52B-AFB9-4982-55FB-F09109A87C8F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26" creationId="{FB0A87C0-D2A0-6F99-B01A-F5EE4B91EF9C}"/>
          </ac:spMkLst>
        </pc:spChg>
        <pc:spChg chg="mod">
          <ac:chgData name="Léonard Lemoosy" userId="a1511f7a6652a476" providerId="LiveId" clId="{1739BE6A-3262-43C8-A9A1-BE91F8C3FDB8}" dt="2023-12-12T16:17:02.410" v="2904" actId="207"/>
          <ac:spMkLst>
            <pc:docMk/>
            <pc:sldMk cId="1999596884" sldId="391"/>
            <ac:spMk id="47" creationId="{972377CE-549E-4E46-E3AE-FB945B0417D3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48" creationId="{FA65786A-0EA3-8748-6860-6352D6784A8F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49" creationId="{74408926-816B-D636-A248-16CF3D188912}"/>
          </ac:spMkLst>
        </pc:spChg>
        <pc:spChg chg="mod">
          <ac:chgData name="Léonard Lemoosy" userId="a1511f7a6652a476" providerId="LiveId" clId="{1739BE6A-3262-43C8-A9A1-BE91F8C3FDB8}" dt="2023-12-12T16:08:45.821" v="2737" actId="113"/>
          <ac:spMkLst>
            <pc:docMk/>
            <pc:sldMk cId="1999596884" sldId="391"/>
            <ac:spMk id="50" creationId="{045C32D5-13DF-D55B-475C-803FC09FC00A}"/>
          </ac:spMkLst>
        </pc:spChg>
        <pc:spChg chg="mod">
          <ac:chgData name="Léonard Lemoosy" userId="a1511f7a6652a476" providerId="LiveId" clId="{1739BE6A-3262-43C8-A9A1-BE91F8C3FDB8}" dt="2023-12-12T16:16:45.251" v="2899" actId="207"/>
          <ac:spMkLst>
            <pc:docMk/>
            <pc:sldMk cId="1999596884" sldId="391"/>
            <ac:spMk id="53" creationId="{D59D6D81-6E9F-59BB-88C2-8D8073B86C68}"/>
          </ac:spMkLst>
        </pc:spChg>
        <pc:spChg chg="mod">
          <ac:chgData name="Léonard Lemoosy" userId="a1511f7a6652a476" providerId="LiveId" clId="{1739BE6A-3262-43C8-A9A1-BE91F8C3FDB8}" dt="2023-12-12T19:31:54.506" v="3633" actId="207"/>
          <ac:spMkLst>
            <pc:docMk/>
            <pc:sldMk cId="1999596884" sldId="391"/>
            <ac:spMk id="55" creationId="{F8B82450-9EE1-426C-75FC-1ADC85C3B75E}"/>
          </ac:spMkLst>
        </pc:spChg>
        <pc:spChg chg="mod">
          <ac:chgData name="Léonard Lemoosy" userId="a1511f7a6652a476" providerId="LiveId" clId="{1739BE6A-3262-43C8-A9A1-BE91F8C3FDB8}" dt="2023-12-12T19:31:54.506" v="3633" actId="207"/>
          <ac:spMkLst>
            <pc:docMk/>
            <pc:sldMk cId="1999596884" sldId="391"/>
            <ac:spMk id="56" creationId="{F0C1A9DA-950F-1952-1EC4-75155E1F0602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58" creationId="{C465EC50-50D8-9391-8ADC-0A955B299682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59" creationId="{E25D6471-66A3-54F2-2AEC-17FA549A50AD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60" creationId="{E9861CB7-1685-2BA6-CD05-B1E1FCAA48F5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61" creationId="{D0909A3D-2140-E397-2D0A-44487A8E482F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62" creationId="{43BFBB12-4DD7-0353-9FDF-A2933B778635}"/>
          </ac:spMkLst>
        </pc:spChg>
        <pc:spChg chg="mod">
          <ac:chgData name="Léonard Lemoosy" userId="a1511f7a6652a476" providerId="LiveId" clId="{1739BE6A-3262-43C8-A9A1-BE91F8C3FDB8}" dt="2023-12-12T16:08:15.057" v="2707" actId="113"/>
          <ac:spMkLst>
            <pc:docMk/>
            <pc:sldMk cId="1999596884" sldId="391"/>
            <ac:spMk id="63" creationId="{9724BB19-B291-3725-643A-93F6791060FD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64" creationId="{8455F701-C024-3621-D8C8-AAAC305C09AF}"/>
          </ac:spMkLst>
        </pc:spChg>
        <pc:spChg chg="mod">
          <ac:chgData name="Léonard Lemoosy" userId="a1511f7a6652a476" providerId="LiveId" clId="{1739BE6A-3262-43C8-A9A1-BE91F8C3FDB8}" dt="2023-12-12T16:17:13.761" v="2906" actId="20577"/>
          <ac:spMkLst>
            <pc:docMk/>
            <pc:sldMk cId="1999596884" sldId="391"/>
            <ac:spMk id="65" creationId="{7D284E78-C25F-4B95-7518-C28F616C3242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66" creationId="{3E6E356F-F31D-9D72-AF8B-26A259712A40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69" creationId="{2326CECF-9AF2-BF27-8ECC-1F15A89BCA45}"/>
          </ac:spMkLst>
        </pc:spChg>
        <pc:spChg chg="mod">
          <ac:chgData name="Léonard Lemoosy" userId="a1511f7a6652a476" providerId="LiveId" clId="{1739BE6A-3262-43C8-A9A1-BE91F8C3FDB8}" dt="2023-12-12T16:09:59.835" v="2764" actId="207"/>
          <ac:spMkLst>
            <pc:docMk/>
            <pc:sldMk cId="1999596884" sldId="391"/>
            <ac:spMk id="70" creationId="{5A80EF55-B5A1-8D42-4598-749EFAFA2F5A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1" creationId="{D0AB780F-E5F2-9038-D124-46B2B38CEC21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2" creationId="{020477AC-BCF3-A61C-7BCE-CCA7B832E80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3" creationId="{B864B5DE-24A6-474A-AFFA-0487AC48875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4" creationId="{869083FA-B458-96D9-5B61-FE77C8B53879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5" creationId="{C30C058E-6162-E301-D596-4E2879BC1B80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6" creationId="{1AB5E28F-7BE3-A60C-51A5-241850D80219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7" creationId="{F70D1F22-9DC4-F4DC-905A-37123E2F562C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78" creationId="{0C391A20-6105-5779-6072-F40E767C791F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1" creationId="{A39670BC-7F79-0118-1687-C7518159E3A0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2" creationId="{60AC14F9-F869-62AE-7DB4-9024FC7B8D92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3" creationId="{833C93C1-55EA-A8D0-0904-82701B41785C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4" creationId="{2E7B4B00-21A2-7F31-39FD-682FFDF96950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5" creationId="{9F03795D-6CAA-0E95-01CF-FF8F4FA3F554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6" creationId="{8EEFE7CE-7654-203C-D881-E8029E1E0723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7" creationId="{AF4414F6-5869-5E7D-154A-4F4E3C08C59A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8" creationId="{2DFE7E6D-3F07-33BD-AAE5-B95258658228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89" creationId="{172D78B8-4B5C-2900-047E-EEE2EA00C876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0" creationId="{EE4AAB83-F8BD-A8F5-CE76-69E4B00D4CBD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3" creationId="{8EAF9820-3588-43F2-C19D-1664A20B7D08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4" creationId="{DADE6A3C-E96E-5546-2BEB-ABD13CF1706C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5" creationId="{E7E519E3-B1EC-2BA4-2670-644454D757E7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6" creationId="{296AC2E5-0FF0-7417-6787-E3CE10FB774D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7" creationId="{C8961881-5530-CD08-A2B9-EFC7E7C104DF}"/>
          </ac:spMkLst>
        </pc:spChg>
        <pc:spChg chg="mod">
          <ac:chgData name="Léonard Lemoosy" userId="a1511f7a6652a476" providerId="LiveId" clId="{1739BE6A-3262-43C8-A9A1-BE91F8C3FDB8}" dt="2023-12-12T16:08:09.699" v="2705" actId="207"/>
          <ac:spMkLst>
            <pc:docMk/>
            <pc:sldMk cId="1999596884" sldId="391"/>
            <ac:spMk id="98" creationId="{A3ACEB9A-0560-299D-6744-43633E4BAC40}"/>
          </ac:spMkLst>
        </pc:spChg>
        <pc:spChg chg="mod">
          <ac:chgData name="Léonard Lemoosy" userId="a1511f7a6652a476" providerId="LiveId" clId="{1739BE6A-3262-43C8-A9A1-BE91F8C3FDB8}" dt="2023-12-12T16:10:33.782" v="2834" actId="20577"/>
          <ac:spMkLst>
            <pc:docMk/>
            <pc:sldMk cId="1999596884" sldId="391"/>
            <ac:spMk id="103" creationId="{47A9B3C3-BA76-0DE5-AB5E-8D4AEC12D1F4}"/>
          </ac:spMkLst>
        </pc:spChg>
      </pc:sldChg>
      <pc:sldChg chg="modSp add mod">
        <pc:chgData name="Léonard Lemoosy" userId="a1511f7a6652a476" providerId="LiveId" clId="{1739BE6A-3262-43C8-A9A1-BE91F8C3FDB8}" dt="2023-12-12T19:28:53.639" v="3553" actId="20577"/>
        <pc:sldMkLst>
          <pc:docMk/>
          <pc:sldMk cId="356717998" sldId="392"/>
        </pc:sldMkLst>
        <pc:spChg chg="mod">
          <ac:chgData name="Léonard Lemoosy" userId="a1511f7a6652a476" providerId="LiveId" clId="{1739BE6A-3262-43C8-A9A1-BE91F8C3FDB8}" dt="2023-12-12T16:17:26.277" v="2907" actId="20577"/>
          <ac:spMkLst>
            <pc:docMk/>
            <pc:sldMk cId="356717998" sldId="392"/>
            <ac:spMk id="65" creationId="{7D284E78-C25F-4B95-7518-C28F616C3242}"/>
          </ac:spMkLst>
        </pc:spChg>
        <pc:spChg chg="mod">
          <ac:chgData name="Léonard Lemoosy" userId="a1511f7a6652a476" providerId="LiveId" clId="{1739BE6A-3262-43C8-A9A1-BE91F8C3FDB8}" dt="2023-12-12T19:28:53.639" v="3553" actId="20577"/>
          <ac:spMkLst>
            <pc:docMk/>
            <pc:sldMk cId="356717998" sldId="392"/>
            <ac:spMk id="103" creationId="{47A9B3C3-BA76-0DE5-AB5E-8D4AEC12D1F4}"/>
          </ac:spMkLst>
        </pc:spChg>
      </pc:sldChg>
      <pc:sldChg chg="addSp modSp add del mod">
        <pc:chgData name="Léonard Lemoosy" userId="a1511f7a6652a476" providerId="LiveId" clId="{1739BE6A-3262-43C8-A9A1-BE91F8C3FDB8}" dt="2023-12-12T19:29:14.499" v="3554" actId="47"/>
        <pc:sldMkLst>
          <pc:docMk/>
          <pc:sldMk cId="2107418416" sldId="393"/>
        </pc:sldMkLst>
        <pc:spChg chg="add mod">
          <ac:chgData name="Léonard Lemoosy" userId="a1511f7a6652a476" providerId="LiveId" clId="{1739BE6A-3262-43C8-A9A1-BE91F8C3FDB8}" dt="2023-12-12T16:18:22.251" v="2939" actId="20577"/>
          <ac:spMkLst>
            <pc:docMk/>
            <pc:sldMk cId="2107418416" sldId="393"/>
            <ac:spMk id="100" creationId="{81A22901-EE73-3B51-D3D3-45B68C1893FF}"/>
          </ac:spMkLst>
        </pc:spChg>
      </pc:sldChg>
      <pc:sldChg chg="addSp delSp modSp add mod">
        <pc:chgData name="Léonard Lemoosy" userId="a1511f7a6652a476" providerId="LiveId" clId="{1739BE6A-3262-43C8-A9A1-BE91F8C3FDB8}" dt="2023-12-13T14:27:21.849" v="5709" actId="207"/>
        <pc:sldMkLst>
          <pc:docMk/>
          <pc:sldMk cId="2621475482" sldId="394"/>
        </pc:sldMkLst>
        <pc:spChg chg="mod">
          <ac:chgData name="Léonard Lemoosy" userId="a1511f7a6652a476" providerId="LiveId" clId="{1739BE6A-3262-43C8-A9A1-BE91F8C3FDB8}" dt="2023-12-12T20:19:40.022" v="4976" actId="20577"/>
          <ac:spMkLst>
            <pc:docMk/>
            <pc:sldMk cId="2621475482" sldId="394"/>
            <ac:spMk id="2" creationId="{4A36A832-C86E-F305-47C2-9E839D74693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5" creationId="{69D67069-41CA-2016-E4A2-807C351C49BB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5" creationId="{D9F5BC5B-3E83-9915-5270-FCF768FCADD9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6" creationId="{4307EA05-65B2-21DD-F0DC-4FC2395A86DC}"/>
          </ac:spMkLst>
        </pc:spChg>
        <pc:spChg chg="add del mod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7" creationId="{EB4E990B-0C8D-340C-4316-EC20F3102367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7" creationId="{F21E644C-CC6C-6E4C-A540-D7BFB003242A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" creationId="{EF7F2351-0019-4406-8786-DFC8489C9AEC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" creationId="{CA9A0B9C-C291-1214-6EF6-82965F5A8FF7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10" creationId="{BB308BB4-86E7-DD79-CD60-EE2374881994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11" creationId="{68C0A340-B3C6-72EF-9CFF-2DB2F5EF79AD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12" creationId="{27EED1C1-FF24-3384-1B0B-47B4B823C8C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" creationId="{8ED134D4-A417-6B75-55AA-CE8A37DB0DCA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13" creationId="{EBAC36CD-7248-A3A2-E7C8-E0E3601200A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" creationId="{6415C518-52CE-DCF9-3D9C-F07D29470779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14" creationId="{7E4E93B7-A4F1-EF45-B5B7-82C73B768B64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15" creationId="{4C8226FE-6993-299F-A504-8248D0E84292}"/>
          </ac:spMkLst>
        </pc:spChg>
        <pc:spChg chg="add mod">
          <ac:chgData name="Léonard Lemoosy" userId="a1511f7a6652a476" providerId="LiveId" clId="{1739BE6A-3262-43C8-A9A1-BE91F8C3FDB8}" dt="2023-12-13T14:27:04.184" v="5683" actId="1037"/>
          <ac:spMkLst>
            <pc:docMk/>
            <pc:sldMk cId="2621475482" sldId="394"/>
            <ac:spMk id="15" creationId="{D9C87F73-7039-DAE5-3FE8-F47CAECA3E15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16" creationId="{5E98ABDD-E964-10F2-0C91-A13B48792C3F}"/>
          </ac:spMkLst>
        </pc:spChg>
        <pc:spChg chg="add mod">
          <ac:chgData name="Léonard Lemoosy" userId="a1511f7a6652a476" providerId="LiveId" clId="{1739BE6A-3262-43C8-A9A1-BE91F8C3FDB8}" dt="2023-12-13T14:27:21.849" v="5709" actId="207"/>
          <ac:spMkLst>
            <pc:docMk/>
            <pc:sldMk cId="2621475482" sldId="394"/>
            <ac:spMk id="16" creationId="{8B79F661-D18B-6C24-9F18-0C899AD448D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" creationId="{05706D4C-1CE4-DD69-BFD7-C1105DC1D39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" creationId="{6A1C479C-7DE8-8CDD-C095-43B90C4807CB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21" creationId="{E035E54A-CC9F-6648-E53A-63C354701D57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22" creationId="{7FDD15BC-89B4-4872-8187-DDDEA0F060FB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23" creationId="{6B8BDC41-C7C1-FF5C-85B9-4AFDD7135AC9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24" creationId="{3DD43B19-7248-3BB8-784F-614EF2A29C88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25" creationId="{A4D8216C-14C3-3810-DFFC-D54A4D212C66}"/>
          </ac:spMkLst>
        </pc:spChg>
        <pc:spChg chg="del">
          <ac:chgData name="Léonard Lemoosy" userId="a1511f7a6652a476" providerId="LiveId" clId="{1739BE6A-3262-43C8-A9A1-BE91F8C3FDB8}" dt="2023-12-12T20:23:35.242" v="5107" actId="478"/>
          <ac:spMkLst>
            <pc:docMk/>
            <pc:sldMk cId="2621475482" sldId="394"/>
            <ac:spMk id="27" creationId="{4FD84A4A-1323-591B-FDE3-6C4B410AAFC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8" creationId="{2418B138-EBE5-E131-584B-21EB8EF4C64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9" creationId="{DC1177A6-C6EC-906C-FA38-E4AE6A1C2E4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30" creationId="{383CA4F3-A034-E352-FB68-18FE61AD020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31" creationId="{A2D8E637-99FB-BA65-ECDC-F044E5F423D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32" creationId="{3B67E8CA-0B4E-8A76-0E36-78ABCDD21E0C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33" creationId="{5762708F-CBCB-5B5E-3B4F-35398E59942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34" creationId="{738A5284-69C6-3531-1000-7C764A374FF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35" creationId="{D4404203-78E0-5B02-2BC1-9B6AE43BF012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36" creationId="{364E333A-48A6-8636-A7D6-BF132F13566A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37" creationId="{D5798E60-DF19-4AF5-4620-FB8A2B32A697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38" creationId="{7013AB9B-90F2-3270-5BDB-2AF32FB88567}"/>
          </ac:spMkLst>
        </pc:spChg>
        <pc:spChg chg="add del mod">
          <ac:chgData name="Léonard Lemoosy" userId="a1511f7a6652a476" providerId="LiveId" clId="{1739BE6A-3262-43C8-A9A1-BE91F8C3FDB8}" dt="2023-12-12T20:15:47.684" v="4844" actId="478"/>
          <ac:spMkLst>
            <pc:docMk/>
            <pc:sldMk cId="2621475482" sldId="394"/>
            <ac:spMk id="39" creationId="{8C544586-4A1E-BB44-3BBB-ED95E9BA72AB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0" creationId="{194BF98A-14DD-78BF-38CD-D9144456DD10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1" creationId="{D83BE18C-BEF7-EADE-9949-DEA945050640}"/>
          </ac:spMkLst>
        </pc:spChg>
        <pc:spChg chg="add del mod">
          <ac:chgData name="Léonard Lemoosy" userId="a1511f7a6652a476" providerId="LiveId" clId="{1739BE6A-3262-43C8-A9A1-BE91F8C3FDB8}" dt="2023-12-12T20:15:57.269" v="4847" actId="478"/>
          <ac:spMkLst>
            <pc:docMk/>
            <pc:sldMk cId="2621475482" sldId="394"/>
            <ac:spMk id="42" creationId="{1ECA275E-DC22-D709-F744-415A04A84877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3" creationId="{9B416F88-E32E-96FD-B6D3-5E3E8213D7F1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4" creationId="{21478436-5AF1-7B3A-8D93-8D40E1AEC82F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5" creationId="{3DE61D3B-D0C0-4A93-8E9E-ED03A9827042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6" creationId="{9B027968-5B7E-EB6C-3B16-DA3C44A86D30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7" creationId="{D1C906B4-7720-56CC-C230-D0B54FE0C9F7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8" creationId="{F1C47EEB-8475-E7C1-308C-4E571F9795C4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49" creationId="{FD928BBC-A7B0-98A6-9BE3-6750CB5EF1E6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50" creationId="{0B56C6FF-8B27-62EA-7416-324B12E904F3}"/>
          </ac:spMkLst>
        </pc:spChg>
        <pc:spChg chg="add del mod">
          <ac:chgData name="Léonard Lemoosy" userId="a1511f7a6652a476" providerId="LiveId" clId="{1739BE6A-3262-43C8-A9A1-BE91F8C3FDB8}" dt="2023-12-12T20:15:57.269" v="4847" actId="478"/>
          <ac:spMkLst>
            <pc:docMk/>
            <pc:sldMk cId="2621475482" sldId="394"/>
            <ac:spMk id="51" creationId="{28495E67-FEBF-4E11-E93C-0B8F97A3F283}"/>
          </ac:spMkLst>
        </pc:spChg>
        <pc:spChg chg="add del mod">
          <ac:chgData name="Léonard Lemoosy" userId="a1511f7a6652a476" providerId="LiveId" clId="{1739BE6A-3262-43C8-A9A1-BE91F8C3FDB8}" dt="2023-12-12T20:15:57.269" v="4847" actId="478"/>
          <ac:spMkLst>
            <pc:docMk/>
            <pc:sldMk cId="2621475482" sldId="394"/>
            <ac:spMk id="52" creationId="{4DF05177-E081-DAAF-745E-5CAF6A803C97}"/>
          </ac:spMkLst>
        </pc:spChg>
        <pc:spChg chg="add del mod">
          <ac:chgData name="Léonard Lemoosy" userId="a1511f7a6652a476" providerId="LiveId" clId="{1739BE6A-3262-43C8-A9A1-BE91F8C3FDB8}" dt="2023-12-12T20:15:57.269" v="4847" actId="478"/>
          <ac:spMkLst>
            <pc:docMk/>
            <pc:sldMk cId="2621475482" sldId="394"/>
            <ac:spMk id="53" creationId="{897AE542-0DC2-07B0-FD1B-E3509AFD248A}"/>
          </ac:spMkLst>
        </pc:spChg>
        <pc:spChg chg="add del mod">
          <ac:chgData name="Léonard Lemoosy" userId="a1511f7a6652a476" providerId="LiveId" clId="{1739BE6A-3262-43C8-A9A1-BE91F8C3FDB8}" dt="2023-12-12T20:15:57.269" v="4847" actId="478"/>
          <ac:spMkLst>
            <pc:docMk/>
            <pc:sldMk cId="2621475482" sldId="394"/>
            <ac:spMk id="54" creationId="{59EC73C3-8CE3-0C67-47D3-4EE8365BE094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0" creationId="{30E70213-EB32-9A46-A7A6-00E063904B0A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1" creationId="{C2CF4F24-92C6-7028-1227-24E4A43ED40B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2" creationId="{26AA9CA3-6CD6-EF7F-B73E-AB2BAA8167B2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3" creationId="{A7DBD848-1A02-CD31-7886-067F74545FC7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4" creationId="{14CA5C62-1099-B5AE-EFF2-1C081F52B988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5" creationId="{1DE38FCD-1F83-F939-36E2-F536BF469E6E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6" creationId="{6378B8A5-8CAF-5AD7-6DE3-C321A637342F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7" creationId="{487155F7-A063-D4CF-7D19-9430B1D8F44E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8" creationId="{303E782D-07F8-E14A-645E-59422E6B07BC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69" creationId="{39337329-186C-9F52-76CD-08D11A880150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75" creationId="{4F560008-E37E-EA03-11F3-C1240EF42F30}"/>
          </ac:spMkLst>
        </pc:spChg>
        <pc:spChg chg="add del mod">
          <ac:chgData name="Léonard Lemoosy" userId="a1511f7a6652a476" providerId="LiveId" clId="{1739BE6A-3262-43C8-A9A1-BE91F8C3FDB8}" dt="2023-12-12T20:19:26.174" v="4968" actId="478"/>
          <ac:spMkLst>
            <pc:docMk/>
            <pc:sldMk cId="2621475482" sldId="394"/>
            <ac:spMk id="76" creationId="{63BBF502-19CF-2EF2-E80F-026255CE3007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78" creationId="{E60E5DF2-CC8A-C24F-3915-23A0F000B1DB}"/>
          </ac:spMkLst>
        </pc:spChg>
        <pc:spChg chg="add del mo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79" creationId="{4F42F37D-14E2-E27B-821A-F0F063FA9C91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0" creationId="{50E2AAB4-28C9-EEB2-004B-A38130147D01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1" creationId="{C885E0AF-DE68-49EC-CAA3-9E2E13EDE56F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2" creationId="{129F50E3-4579-B0A3-B0BB-4DD5202CA6E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3" creationId="{07C1808E-D916-B425-0B0E-04BC3E252315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4" creationId="{C49E3C2E-4379-A9F1-552B-3AEFCD92697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5" creationId="{A3C62269-76D4-DED9-5768-CE460A54103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6" creationId="{E304AD32-D2D9-D790-44D3-C335D970F7F7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7" creationId="{DDEEA5F2-9019-F0DD-20F3-07EC2AA9098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8" creationId="{E50DB75B-5855-A543-996B-830C5A7FC62D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89" creationId="{475C37E0-F393-DCC7-7443-8488E22EE8F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2" creationId="{1AAC0C5B-57DE-EDCF-35B3-AFB9828863E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3" creationId="{081666AD-AC5F-8648-93DE-D38FADA21127}"/>
          </ac:spMkLst>
        </pc:spChg>
        <pc:spChg chg="add del mod ord">
          <ac:chgData name="Léonard Lemoosy" userId="a1511f7a6652a476" providerId="LiveId" clId="{1739BE6A-3262-43C8-A9A1-BE91F8C3FDB8}" dt="2023-12-12T20:28:34.684" v="5222" actId="478"/>
          <ac:spMkLst>
            <pc:docMk/>
            <pc:sldMk cId="2621475482" sldId="394"/>
            <ac:spMk id="94" creationId="{F1E950C3-FF0B-1344-D4F0-78F4DAC31908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5" creationId="{703F483A-C9E0-3BFD-F27C-B1F00BEAD72E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6" creationId="{AAA57D22-4036-C6DB-D634-A075A55A6D7C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7" creationId="{86678E99-DFAE-FA66-5D42-70F6F65B0597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98" creationId="{476825B2-29A5-6CE4-AA06-A6A9E80351F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99" creationId="{4C0BBFB2-69B0-0EBE-AF28-57F80DBFB76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0" creationId="{FE71D767-0B79-7766-E0B1-E8832AB38C7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1" creationId="{BED060D8-B31E-5883-7663-96B7B8890DE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2" creationId="{4D8272FF-5F10-1D79-5E58-DCE4C9643E3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3" creationId="{4CA777BF-9C91-7773-F8EE-82E2E2AC3E5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4" creationId="{508B01B6-961B-504F-0D28-295D7AF5C7C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5" creationId="{F875FE43-85A5-1851-C711-B223D796C60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6" creationId="{DF050900-D731-13E6-522A-825AB7788BF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7" creationId="{D9E1FF04-2E26-ECA4-D5BC-3C27E609CA8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8" creationId="{5261B735-8024-19F6-CE2A-E08FFC1B108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09" creationId="{92972836-AD42-9BAC-E1FF-CA62120CC18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0" creationId="{16C9B766-571C-4EF5-3821-2F0BA0AB8D3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1" creationId="{3170BF25-8020-4D20-8AB0-4BC4E4D6DF8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2" creationId="{49E403E6-C0CF-9592-3E34-77418CF75D7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3" creationId="{25D32CE7-9786-AFB4-3085-0A173D20802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4" creationId="{1FE87EE5-CC5E-7C73-5770-EEC43B50A9C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5" creationId="{DE647DCE-D71B-717F-F47D-6E15A695E4C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6" creationId="{C19F758C-13FE-F39B-3197-02ACD99283C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7" creationId="{1F007742-9A9F-ABBA-6438-A09C81FDB4F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8" creationId="{7D309E36-B341-5CCF-DD55-D9A2E0910C8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19" creationId="{37316E1E-DA01-0AAC-C269-1798D98F587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0" creationId="{0059D2D1-7A33-D39F-6E50-33E99BD32EC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1" creationId="{73AB67A3-7802-4DE2-5B3C-9C005477D01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2" creationId="{0A609747-4D51-A389-3549-28CE26C4719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3" creationId="{066D7000-9D34-2562-58EA-7F44D0A9374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4" creationId="{2DFB5EE6-A51C-0A4B-0019-751774ED35D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5" creationId="{15040572-494A-15A0-427F-72D1DADB1C6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6" creationId="{7DABD781-546E-A8FB-DCC2-922D1B8AD60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7" creationId="{84BB53AD-156A-24E4-5082-F7FB49FAA06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8" creationId="{C10505B1-1B9F-7F0A-F2D3-25BD751853D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29" creationId="{FC969BA1-C5D1-FCBA-AB4E-1F488EA2C37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0" creationId="{327A9865-5B7E-48E6-BB5C-7DBE9B8EAB7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1" creationId="{E97AE85D-75D3-4A7F-7321-79D485021DA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2" creationId="{32B426B4-1F26-3BB3-408D-4AE87A7049F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3" creationId="{D34EE600-B379-9E77-CE89-80BAABC1A78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4" creationId="{10AAB268-5ED6-F373-3C04-C71B4F1CEAF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5" creationId="{A5BFB93D-B8A9-911D-9979-4C3B5381F32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6" creationId="{3FAD8934-44A2-6C7E-16B2-F5A6D231CA9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7" creationId="{B11EBF2A-3316-F52F-0EAD-844ECB96715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8" creationId="{89C29432-0261-24A8-F219-3C1CB8497F5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39" creationId="{89572BAE-9986-7ADB-1D81-29C30B62BD9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0" creationId="{442C7CC5-549C-6FC9-E4D1-3A78B20427B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1" creationId="{BC702961-181C-35F3-773C-0E9B17C2DF1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2" creationId="{B0FC3564-B5E8-BAF3-D517-CDBD72C39C8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3" creationId="{D6846182-1AD9-4AB9-99F1-1C9B86DCA3A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4" creationId="{8CFF1E25-1298-2AB2-3E03-5C865E78515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5" creationId="{3669B82A-8200-504D-C781-66B7069EED8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6" creationId="{40FC79D9-9BE0-F111-0DCA-F56C8D04E22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7" creationId="{159A11E2-76C8-2892-8AD5-D6C4E06E2CF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8" creationId="{F7832088-FD48-A6CD-81C5-4312D26884A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49" creationId="{3B6CE819-0EF1-8B03-C3E2-465149CC5A9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0" creationId="{5C3E389A-88D3-C532-6825-695F7211B68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1" creationId="{DA698FE8-0F44-7B54-0024-BBCE3A41036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2" creationId="{DE0B3926-A0F6-3831-F1D8-27DDA6D2896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3" creationId="{934E61EC-6F4B-4B8B-4158-CF43372500C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4" creationId="{FF86A331-A0C8-FC6B-4BF5-2CD3ABECBD6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5" creationId="{2D2CFF05-76F5-6A21-3F73-C3856DCAEB3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6" creationId="{73F1538B-3FC7-1BA0-AEC4-C585F783A08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7" creationId="{2567A67F-5101-C092-C4B0-8312146A739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8" creationId="{E31B83E8-50C3-1550-A9CF-D309AFB4743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59" creationId="{212C985F-BA3F-B7EF-B038-EB9A31DD0EA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0" creationId="{7A8978DF-D856-5597-6A2B-C2395EDCBF8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1" creationId="{A6AD75EF-A84C-2AFC-AC20-6F1AE4138E3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2" creationId="{2121F4F6-A6E5-4CBE-CC27-625ABE6699A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3" creationId="{600559BF-6C7F-52C8-5EE3-0A72D5883E7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4" creationId="{257B3A8B-B2FE-C8EA-56BE-F2BF8E92D85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5" creationId="{FA77C97A-80E9-2B94-5A2E-3CFE9E624D4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6" creationId="{E4DBA676-39B3-0C30-A51A-19BE0E4011D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7" creationId="{39EE2436-14CF-2E15-CB1B-B158D006D24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8" creationId="{45381E00-452A-978C-AAF6-25D09780E93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69" creationId="{C09E47D6-E884-3BCA-21F8-2CBEF128B2D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0" creationId="{84D26D1B-C0FE-D9CB-494F-660D8534BCD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1" creationId="{7695618E-838C-5A18-DE69-37D58A6AA18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2" creationId="{A981CF09-97A8-DC81-F91C-7A05B577946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3" creationId="{3BABC0F8-B871-BEC5-4448-CAB252A1CFA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4" creationId="{43E3B689-0D25-32BD-69A0-EF1D10B7B41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5" creationId="{A3E915FE-A5B2-ECB3-ABF4-236EFFB5845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6" creationId="{A9FC56DD-D947-7B02-B11E-3E5DF70BF6A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7" creationId="{7BEB6D8E-5A37-67EF-9307-1F4BB16A71F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8" creationId="{84B35E00-509E-BB65-A840-F456B214934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79" creationId="{1CA6DCF0-E476-B513-2C78-44650F756D9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0" creationId="{C177C0CE-18F8-7347-D931-9AE6D37D100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1" creationId="{231E8D71-BC8C-86C2-E1A7-15B20ADD19F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2" creationId="{172B8DBC-DE87-6E2C-0274-0FDCEB2E30F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3" creationId="{579E7C7B-0421-75EA-EAED-A0CEFAECA04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4" creationId="{05C76F25-3D21-0F93-2953-4A0DF36B27C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5" creationId="{08B0884D-0D82-CC42-3CD2-8003677F606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6" creationId="{6DC95FE6-DDFA-14AB-F6E7-4CA89CDCEA5C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7" creationId="{79864CF2-F6C2-3880-CC00-8D8068D14A9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8" creationId="{5B95FFF1-4F92-5B2F-6E98-EC9A2A4B655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89" creationId="{B74FCE5B-A28D-A1DA-553E-BDCD5211A69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0" creationId="{D7EA5708-896A-8988-6037-2D68EE400E8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1" creationId="{6ADC9614-7D01-5AB3-C3C4-D6325CCE104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2" creationId="{767FD1AF-08EB-8B81-9305-A8DE0F55BD1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3" creationId="{FDC58ABC-088F-F871-C77C-4D313E28D9F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4" creationId="{02376884-4925-0D0A-4484-4D338FDAC19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5" creationId="{AA1CB624-5D2C-ABA1-56A3-8796C4180E5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6" creationId="{514C77B8-1A3E-50F5-8D20-FD687C4C21E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7" creationId="{407726EC-565D-44AE-FD36-85EF5AB056F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8" creationId="{1189787F-3BEB-36C4-0C6B-62F69EA6E8D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199" creationId="{2DA93183-B1C4-87B1-CE73-8D3E02B5431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0" creationId="{75AC969F-7E56-FC2F-8B03-E68E8719F9E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1" creationId="{3EE0B5ED-275C-3464-734C-9029F4D539E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2" creationId="{97171D1E-EF81-B796-97AA-E7409E124CA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3" creationId="{174CD2E5-2031-48C5-EC7B-5C0F8F29158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4" creationId="{55AA2993-0080-CC84-B31B-912D8F41EF9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5" creationId="{17C0B12E-B97D-0B50-B5D2-4E561F19AFB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6" creationId="{D43A40E3-18A2-C767-BCEA-FC72AF7C4A2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7" creationId="{C28CEAA7-7CD5-91DC-E4EF-A82546D7AFC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8" creationId="{49684FDF-0242-3B92-42DC-6C22CA0AE29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09" creationId="{F746EE14-8569-51AF-6DB0-5CA14C768FB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0" creationId="{C659D258-584A-01E7-CE82-1595A91671A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1" creationId="{03152719-18E3-6ACD-7F05-B4F8CE82F77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2" creationId="{5950F8AE-ED71-E955-56BA-085204481E3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3" creationId="{5EF40A9A-E5EF-4533-C331-8CA34F3BFB7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4" creationId="{D25E086E-E45D-3029-B24E-8C740C68FC8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5" creationId="{2E2FEF6D-8E84-2F00-729C-50808B9BC24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6" creationId="{E3D1BB7F-CC77-6561-93F7-F015FA7794B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7" creationId="{46494C45-9C1D-81DF-71DC-47426A89838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8" creationId="{86495061-D93F-5921-ACC6-46A1DEACFF8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19" creationId="{3E1A7582-8FAA-B420-8B41-5F7AA74FD58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0" creationId="{0A5D3FDC-EB6A-F3A8-2D1B-78F26795C59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1" creationId="{F07A914C-EC99-E219-5A89-4111E59E50A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2" creationId="{5EFDA4EF-7C22-2114-5F2C-5347E7B0CA2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3" creationId="{677E3D44-A965-56FE-1981-2592E9E4C1A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4" creationId="{2F66EE0E-31AE-8EB1-58B2-30D679FA2B2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5" creationId="{F211DD44-4350-C2D5-A585-5169B33FCF9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6" creationId="{5B7DBFAF-A02F-B021-5C74-5D1199AE490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7" creationId="{0932034E-8A8E-26B2-96B2-C0E7A5ABA95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8" creationId="{5BF58417-E041-C02A-EC7C-58AEC0F1DA3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29" creationId="{2FB372E8-4094-2CAA-9B03-17E62E043CB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0" creationId="{C05C775F-3D64-B862-09E4-B8A3D93AEB24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1" creationId="{4BA36597-14D8-4BBE-85DD-C8C9D3E9BE80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2" creationId="{878C923F-011D-069A-40D8-B78CA9C24FC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3" creationId="{2FF44026-CCE3-F6C3-3702-3316057CA49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4" creationId="{80B727E8-78C3-BE31-F8D4-71C3D20CC839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5" creationId="{077CE427-C326-AC80-D4A1-6474E4BA626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6" creationId="{B0ADF2C5-180C-26C2-9F34-F202E5516A1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7" creationId="{A4B458E8-E9C8-A8D6-51AE-DFAF4ECF0B9B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8" creationId="{EC89059F-324A-A904-46B1-1B9584A4137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39" creationId="{835BC8EA-BBDF-2A54-A7F2-2D5219A4213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0" creationId="{2D97BC4A-21A1-50F1-5E03-7D4DAC09D25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1" creationId="{3B6F1BAD-527A-62F0-9C89-16EFB0EE4823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2" creationId="{FCB39202-0255-8CD1-8B47-9B70E660283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3" creationId="{977A40F0-2862-A666-E6E8-01540494319F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4" creationId="{889E8ED9-3900-08BF-69AA-1B68B213B71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5" creationId="{3D560C9D-7429-F53A-1931-BD76BC442F2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6" creationId="{434373ED-FB99-B2C4-199E-6C0490783951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7" creationId="{CD6505DF-CAD2-FE86-AB34-13867F032E1D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8" creationId="{B350160A-D90E-5AC6-BC86-19E1B44B85F5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49" creationId="{C8B743C4-23F3-09D6-F3A4-8AAE49515B1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0" creationId="{9005B610-33BA-4A14-12A6-DF92A63F1CE2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1" creationId="{1FEB739C-FC43-DA25-3E4D-84008340B6D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2" creationId="{7351F520-6630-CDE3-4DBB-39FD72B15E36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3" creationId="{94AEDDCD-0420-7556-92D5-0EE3EA001878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4" creationId="{726CC6B2-1292-05C3-D49C-749B8A4B892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5" creationId="{E1152612-93CC-DF99-9E15-73C8BB6F5337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6" creationId="{6FA5BA19-A100-8659-0FAC-C83EBBD6ED1E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7" creationId="{7BB6AB5A-545A-9C37-FD02-8B84F4BC4D6A}"/>
          </ac:spMkLst>
        </pc:spChg>
        <pc:spChg chg="del">
          <ac:chgData name="Léonard Lemoosy" userId="a1511f7a6652a476" providerId="LiveId" clId="{1739BE6A-3262-43C8-A9A1-BE91F8C3FDB8}" dt="2023-12-12T20:15:38.741" v="4841" actId="478"/>
          <ac:spMkLst>
            <pc:docMk/>
            <pc:sldMk cId="2621475482" sldId="394"/>
            <ac:spMk id="258" creationId="{0832741B-226F-B5D6-2333-DDF6C0EE8163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0" creationId="{B31F5E2A-747E-73E0-37F7-EF52D1C6A61B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1" creationId="{CD4450EA-CA6C-73AA-94FB-ED139B61A709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2" creationId="{5F10D204-3190-8A5D-7478-7E1A5223C07D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3" creationId="{91D69BDE-1075-09FC-CB3B-A329549873BD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4" creationId="{0CC7EEDD-08B3-6178-2A8A-7EFDF4ADF92D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5" creationId="{44B8DD9B-CA52-C762-74FA-5A3724A43DAA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8" creationId="{A9B4109D-0488-50C7-F2C4-692A59EF45CD}"/>
          </ac:spMkLst>
        </pc:spChg>
        <pc:spChg chg="add mod">
          <ac:chgData name="Léonard Lemoosy" userId="a1511f7a6652a476" providerId="LiveId" clId="{1739BE6A-3262-43C8-A9A1-BE91F8C3FDB8}" dt="2023-12-13T14:26:06.262" v="5612" actId="1038"/>
          <ac:spMkLst>
            <pc:docMk/>
            <pc:sldMk cId="2621475482" sldId="394"/>
            <ac:spMk id="269" creationId="{6F373E4B-E047-B576-FFA2-976C657F2AE6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2" creationId="{47B775DB-8A9A-439E-44DF-F07E2D0B256F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3" creationId="{5B9BA512-FE55-EE66-D10D-BC592D2E2614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4" creationId="{0E91A791-349B-4B91-02C7-69F6FA398BBC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5" creationId="{D4B9F5DA-FFB8-007C-9B88-E019E048224B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6" creationId="{228DC8DB-40C0-DBF3-7A87-BE95399AED60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7" creationId="{C7E218BB-0072-F303-C7D1-48F8EE2EB7DF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8" creationId="{F852EC42-B0B6-8AC3-1522-5436D8AB1759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79" creationId="{5CD6B52B-3175-2031-F18D-DFA476846F00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80" creationId="{5E832382-1AC5-12F5-0C47-6190180E8EC1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81" creationId="{EB855664-1CEC-BF82-CBBC-E48A8C5E2A74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84" creationId="{F34B9459-8E2D-8566-AC7B-4034695FEA8F}"/>
          </ac:spMkLst>
        </pc:spChg>
        <pc:spChg chg="add del mod">
          <ac:chgData name="Léonard Lemoosy" userId="a1511f7a6652a476" providerId="LiveId" clId="{1739BE6A-3262-43C8-A9A1-BE91F8C3FDB8}" dt="2023-12-12T20:25:15.894" v="5149" actId="478"/>
          <ac:spMkLst>
            <pc:docMk/>
            <pc:sldMk cId="2621475482" sldId="394"/>
            <ac:spMk id="285" creationId="{5327A6C3-5EEF-AAA0-32E0-A837F13D69C2}"/>
          </ac:spMkLst>
        </pc:sp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3" creationId="{16274E47-7757-0697-D447-7CA27E49E6D2}"/>
          </ac:picMkLst>
        </pc:picChg>
        <pc:picChg chg="add del mod">
          <ac:chgData name="Léonard Lemoosy" userId="a1511f7a6652a476" providerId="LiveId" clId="{1739BE6A-3262-43C8-A9A1-BE91F8C3FDB8}" dt="2023-12-13T14:26:22.975" v="5627" actId="478"/>
          <ac:picMkLst>
            <pc:docMk/>
            <pc:sldMk cId="2621475482" sldId="394"/>
            <ac:picMk id="3" creationId="{175A9287-3FC1-71FC-0911-6213BFDCD241}"/>
          </ac:picMkLst>
        </pc:picChg>
        <pc:picChg chg="add mod">
          <ac:chgData name="Léonard Lemoosy" userId="a1511f7a6652a476" providerId="LiveId" clId="{1739BE6A-3262-43C8-A9A1-BE91F8C3FDB8}" dt="2023-12-13T14:26:58.621" v="5644" actId="1038"/>
          <ac:picMkLst>
            <pc:docMk/>
            <pc:sldMk cId="2621475482" sldId="394"/>
            <ac:picMk id="4" creationId="{05B544C1-A0C5-92C5-54A1-E23558B4FBA8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4" creationId="{B77EB147-60A8-6F90-3E5E-C329C7B774D2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6" creationId="{91D23A18-23FD-5664-2A82-E25A8046B2E8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8" creationId="{F4781E46-645A-E635-F466-64F6016ECBF6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9" creationId="{EFBDAE22-F435-6AAA-D384-E9EBD065D7A3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10" creationId="{BBB256C3-203D-EB2B-7408-7E27CFA15FF3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11" creationId="{284BFFDC-F205-32A8-BB51-2DA37AE0E947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12" creationId="{30293A24-1AF7-7433-9B79-42D19847DF21}"/>
          </ac:picMkLst>
        </pc:picChg>
        <pc:picChg chg="add mod ord">
          <ac:chgData name="Léonard Lemoosy" userId="a1511f7a6652a476" providerId="LiveId" clId="{1739BE6A-3262-43C8-A9A1-BE91F8C3FDB8}" dt="2023-12-13T14:26:55.447" v="5635" actId="1076"/>
          <ac:picMkLst>
            <pc:docMk/>
            <pc:sldMk cId="2621475482" sldId="394"/>
            <ac:picMk id="17" creationId="{4BCDFE21-9AC2-9D4B-E83D-4CC5606072DF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19" creationId="{CB235827-641A-133B-F916-A445B842EE61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20" creationId="{90DAB341-F6CC-8E23-D217-1299F7286533}"/>
          </ac:picMkLst>
        </pc:picChg>
        <pc:picChg chg="del">
          <ac:chgData name="Léonard Lemoosy" userId="a1511f7a6652a476" providerId="LiveId" clId="{1739BE6A-3262-43C8-A9A1-BE91F8C3FDB8}" dt="2023-12-12T20:15:38.741" v="4841" actId="478"/>
          <ac:picMkLst>
            <pc:docMk/>
            <pc:sldMk cId="2621475482" sldId="394"/>
            <ac:picMk id="26" creationId="{CA1E5ABC-C97F-B945-8914-C53AC28B8545}"/>
          </ac:picMkLst>
        </pc:picChg>
        <pc:picChg chg="add mod">
          <ac:chgData name="Léonard Lemoosy" userId="a1511f7a6652a476" providerId="LiveId" clId="{1739BE6A-3262-43C8-A9A1-BE91F8C3FDB8}" dt="2023-12-13T14:26:06.262" v="5612" actId="1038"/>
          <ac:picMkLst>
            <pc:docMk/>
            <pc:sldMk cId="2621475482" sldId="394"/>
            <ac:picMk id="55" creationId="{DB59B97A-7D5B-58B5-2B09-8E59787A5E72}"/>
          </ac:picMkLst>
        </pc:picChg>
        <pc:picChg chg="add del mod">
          <ac:chgData name="Léonard Lemoosy" userId="a1511f7a6652a476" providerId="LiveId" clId="{1739BE6A-3262-43C8-A9A1-BE91F8C3FDB8}" dt="2023-12-12T20:17:17.791" v="4868" actId="478"/>
          <ac:picMkLst>
            <pc:docMk/>
            <pc:sldMk cId="2621475482" sldId="394"/>
            <ac:picMk id="70" creationId="{031C3342-9CB4-D8F1-FF48-C3BD7B31F0A4}"/>
          </ac:picMkLst>
        </pc:picChg>
        <pc:picChg chg="add del mod">
          <ac:chgData name="Léonard Lemoosy" userId="a1511f7a6652a476" providerId="LiveId" clId="{1739BE6A-3262-43C8-A9A1-BE91F8C3FDB8}" dt="2023-12-12T20:22:47.405" v="5075" actId="478"/>
          <ac:picMkLst>
            <pc:docMk/>
            <pc:sldMk cId="2621475482" sldId="394"/>
            <ac:picMk id="74" creationId="{6245CFB3-80A5-ED18-B6B2-F781C0D2CC0D}"/>
          </ac:picMkLst>
        </pc:picChg>
        <pc:picChg chg="add del mod">
          <ac:chgData name="Léonard Lemoosy" userId="a1511f7a6652a476" providerId="LiveId" clId="{1739BE6A-3262-43C8-A9A1-BE91F8C3FDB8}" dt="2023-12-12T20:28:34.684" v="5222" actId="478"/>
          <ac:picMkLst>
            <pc:docMk/>
            <pc:sldMk cId="2621475482" sldId="394"/>
            <ac:picMk id="77" creationId="{1FBF0F6D-1D10-DA95-D8D1-FCB0B82D4397}"/>
          </ac:picMkLst>
        </pc:picChg>
        <pc:picChg chg="add mod ord">
          <ac:chgData name="Léonard Lemoosy" userId="a1511f7a6652a476" providerId="LiveId" clId="{1739BE6A-3262-43C8-A9A1-BE91F8C3FDB8}" dt="2023-12-13T14:26:06.262" v="5612" actId="1038"/>
          <ac:picMkLst>
            <pc:docMk/>
            <pc:sldMk cId="2621475482" sldId="394"/>
            <ac:picMk id="90" creationId="{12E6DDE0-7130-63A1-3B9E-AF3CE46AF5D8}"/>
          </ac:picMkLst>
        </pc:picChg>
        <pc:picChg chg="add mod ord">
          <ac:chgData name="Léonard Lemoosy" userId="a1511f7a6652a476" providerId="LiveId" clId="{1739BE6A-3262-43C8-A9A1-BE91F8C3FDB8}" dt="2023-12-13T14:26:06.262" v="5612" actId="1038"/>
          <ac:picMkLst>
            <pc:docMk/>
            <pc:sldMk cId="2621475482" sldId="394"/>
            <ac:picMk id="91" creationId="{711D805D-8AB1-4331-7B7B-5AAD4C96F86A}"/>
          </ac:picMkLst>
        </pc:picChg>
        <pc:picChg chg="add del mod">
          <ac:chgData name="Léonard Lemoosy" userId="a1511f7a6652a476" providerId="LiveId" clId="{1739BE6A-3262-43C8-A9A1-BE91F8C3FDB8}" dt="2023-12-12T20:24:05.026" v="5130" actId="478"/>
          <ac:picMkLst>
            <pc:docMk/>
            <pc:sldMk cId="2621475482" sldId="394"/>
            <ac:picMk id="266" creationId="{55862EF7-534F-47CE-EE19-5BE53DB1DA0F}"/>
          </ac:picMkLst>
        </pc:picChg>
        <pc:picChg chg="add mod ord">
          <ac:chgData name="Léonard Lemoosy" userId="a1511f7a6652a476" providerId="LiveId" clId="{1739BE6A-3262-43C8-A9A1-BE91F8C3FDB8}" dt="2023-12-13T14:26:06.262" v="5612" actId="1038"/>
          <ac:picMkLst>
            <pc:docMk/>
            <pc:sldMk cId="2621475482" sldId="394"/>
            <ac:picMk id="267" creationId="{2CB18088-C83D-BD9F-3D29-9849ED71C940}"/>
          </ac:picMkLst>
        </pc:picChg>
        <pc:picChg chg="add mod ord">
          <ac:chgData name="Léonard Lemoosy" userId="a1511f7a6652a476" providerId="LiveId" clId="{1739BE6A-3262-43C8-A9A1-BE91F8C3FDB8}" dt="2023-12-13T14:26:06.262" v="5612" actId="1038"/>
          <ac:picMkLst>
            <pc:docMk/>
            <pc:sldMk cId="2621475482" sldId="394"/>
            <ac:picMk id="271" creationId="{6847F4B0-DD66-F98F-80A2-C9F1898524EC}"/>
          </ac:picMkLst>
        </pc:picChg>
        <pc:picChg chg="add del mod">
          <ac:chgData name="Léonard Lemoosy" userId="a1511f7a6652a476" providerId="LiveId" clId="{1739BE6A-3262-43C8-A9A1-BE91F8C3FDB8}" dt="2023-12-12T20:25:15.894" v="5149" actId="478"/>
          <ac:picMkLst>
            <pc:docMk/>
            <pc:sldMk cId="2621475482" sldId="394"/>
            <ac:picMk id="282" creationId="{FC4AA800-FBCC-93B0-8525-2CE16E02FCC9}"/>
          </ac:picMkLst>
        </pc:picChg>
        <pc:picChg chg="add del mod">
          <ac:chgData name="Léonard Lemoosy" userId="a1511f7a6652a476" providerId="LiveId" clId="{1739BE6A-3262-43C8-A9A1-BE91F8C3FDB8}" dt="2023-12-12T20:25:15.894" v="5149" actId="478"/>
          <ac:picMkLst>
            <pc:docMk/>
            <pc:sldMk cId="2621475482" sldId="394"/>
            <ac:picMk id="283" creationId="{73E843BB-A4A5-9571-86D5-4C59716A2AD3}"/>
          </ac:picMkLst>
        </pc:picChg>
        <pc:cxnChg chg="add mod">
          <ac:chgData name="Léonard Lemoosy" userId="a1511f7a6652a476" providerId="LiveId" clId="{1739BE6A-3262-43C8-A9A1-BE91F8C3FDB8}" dt="2023-12-13T14:26:06.262" v="5612" actId="1038"/>
          <ac:cxnSpMkLst>
            <pc:docMk/>
            <pc:sldMk cId="2621475482" sldId="394"/>
            <ac:cxnSpMk id="57" creationId="{A585E109-FE91-1AFB-FCE0-783257EABC54}"/>
          </ac:cxnSpMkLst>
        </pc:cxnChg>
        <pc:cxnChg chg="add mod">
          <ac:chgData name="Léonard Lemoosy" userId="a1511f7a6652a476" providerId="LiveId" clId="{1739BE6A-3262-43C8-A9A1-BE91F8C3FDB8}" dt="2023-12-13T14:26:06.262" v="5612" actId="1038"/>
          <ac:cxnSpMkLst>
            <pc:docMk/>
            <pc:sldMk cId="2621475482" sldId="394"/>
            <ac:cxnSpMk id="58" creationId="{7BC9B3E5-6674-8B7A-6009-14272C84BB66}"/>
          </ac:cxnSpMkLst>
        </pc:cxnChg>
        <pc:cxnChg chg="add mod">
          <ac:chgData name="Léonard Lemoosy" userId="a1511f7a6652a476" providerId="LiveId" clId="{1739BE6A-3262-43C8-A9A1-BE91F8C3FDB8}" dt="2023-12-13T14:26:06.262" v="5612" actId="1038"/>
          <ac:cxnSpMkLst>
            <pc:docMk/>
            <pc:sldMk cId="2621475482" sldId="394"/>
            <ac:cxnSpMk id="59" creationId="{1392400E-8A95-169D-7A27-EE862F38392F}"/>
          </ac:cxnSpMkLst>
        </pc:cxnChg>
        <pc:cxnChg chg="add del mod">
          <ac:chgData name="Léonard Lemoosy" userId="a1511f7a6652a476" providerId="LiveId" clId="{1739BE6A-3262-43C8-A9A1-BE91F8C3FDB8}" dt="2023-12-12T20:19:56.011" v="4980" actId="478"/>
          <ac:cxnSpMkLst>
            <pc:docMk/>
            <pc:sldMk cId="2621475482" sldId="394"/>
            <ac:cxnSpMk id="71" creationId="{6BFAA5B4-C95A-06B5-DDAC-CDD0CDF9DD7C}"/>
          </ac:cxnSpMkLst>
        </pc:cxnChg>
        <pc:cxnChg chg="add del mod">
          <ac:chgData name="Léonard Lemoosy" userId="a1511f7a6652a476" providerId="LiveId" clId="{1739BE6A-3262-43C8-A9A1-BE91F8C3FDB8}" dt="2023-12-12T20:19:55.265" v="4979" actId="478"/>
          <ac:cxnSpMkLst>
            <pc:docMk/>
            <pc:sldMk cId="2621475482" sldId="394"/>
            <ac:cxnSpMk id="72" creationId="{FE90CC77-0A68-079B-905A-FCCED09E3DFA}"/>
          </ac:cxnSpMkLst>
        </pc:cxnChg>
        <pc:cxnChg chg="add del mod">
          <ac:chgData name="Léonard Lemoosy" userId="a1511f7a6652a476" providerId="LiveId" clId="{1739BE6A-3262-43C8-A9A1-BE91F8C3FDB8}" dt="2023-12-12T20:17:24.851" v="4872" actId="478"/>
          <ac:cxnSpMkLst>
            <pc:docMk/>
            <pc:sldMk cId="2621475482" sldId="394"/>
            <ac:cxnSpMk id="73" creationId="{81F82900-7EAC-7332-33FE-54E8F18340A0}"/>
          </ac:cxnSpMkLst>
        </pc:cxnChg>
      </pc:sldChg>
      <pc:sldChg chg="modSp add del mod">
        <pc:chgData name="Léonard Lemoosy" userId="a1511f7a6652a476" providerId="LiveId" clId="{1739BE6A-3262-43C8-A9A1-BE91F8C3FDB8}" dt="2023-12-12T20:26:14.195" v="5153" actId="47"/>
        <pc:sldMkLst>
          <pc:docMk/>
          <pc:sldMk cId="1147336038" sldId="395"/>
        </pc:sldMkLst>
        <pc:spChg chg="mod">
          <ac:chgData name="Léonard Lemoosy" userId="a1511f7a6652a476" providerId="LiveId" clId="{1739BE6A-3262-43C8-A9A1-BE91F8C3FDB8}" dt="2023-12-12T16:22:10.474" v="3099" actId="1076"/>
          <ac:spMkLst>
            <pc:docMk/>
            <pc:sldMk cId="1147336038" sldId="395"/>
            <ac:spMk id="7" creationId="{EB4E990B-0C8D-340C-4316-EC20F3102367}"/>
          </ac:spMkLst>
        </pc:spChg>
      </pc:sldChg>
      <pc:sldChg chg="addSp delSp modSp add mod">
        <pc:chgData name="Léonard Lemoosy" userId="a1511f7a6652a476" providerId="LiveId" clId="{1739BE6A-3262-43C8-A9A1-BE91F8C3FDB8}" dt="2023-12-13T14:45:09.543" v="6076" actId="1440"/>
        <pc:sldMkLst>
          <pc:docMk/>
          <pc:sldMk cId="2485185346" sldId="396"/>
        </pc:sldMkLst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" creationId="{EB611FE2-4A9D-4DD7-A192-04C3B56B8E99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" creationId="{45395338-F595-2D95-48A3-894C3402E3D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" creationId="{E5A2DF7C-AB90-6197-F0BC-F8FA20E2564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" creationId="{87E6E53B-4349-B29E-CCE3-E749CD539FCE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" creationId="{FD6C8F71-68DD-F15E-D7A6-8DC87330302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" creationId="{F35B9C45-87FC-1865-2BEE-F492C9F134B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" creationId="{530DCA4C-91B5-25E7-A07A-10A617AA6B3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0" creationId="{69599633-1F65-7E6C-396D-F0BC7AD682D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1" creationId="{7AA37250-B7BF-45A1-FFC2-A864E2DC06F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2" creationId="{16561307-4316-25B8-41F2-036487B8561A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3" creationId="{4ED692EC-A0D2-9E22-AC23-746F1A9AE26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4" creationId="{D875B02D-3144-8BC3-851F-0E4700898499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5" creationId="{114923E0-567C-90C3-392F-DAB1E96024AB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6" creationId="{BA69DDBF-5E81-31C3-EDDF-4C45D43CF0F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7" creationId="{A4553AC3-F8A1-0162-D96A-731FC4959FC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8" creationId="{7B95BC70-AD37-F7BD-CA75-0990192BFA58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19" creationId="{742258FE-FD37-65F8-AA1E-C783B3F569F4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0" creationId="{E9D3C9B6-30B4-CEE5-1704-79EB31E03BE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1" creationId="{D1B43E45-864C-416E-5A20-C0D7D836E8CE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2" creationId="{1BB9D0AE-52EC-5DD4-B088-2C70A730E98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3" creationId="{15E3AE07-354C-28CC-20B0-7854218F5B5A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4" creationId="{AA1857A0-4C61-9139-6D1A-29CF1207C5C8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5" creationId="{482DF52B-AFB9-4982-55FB-F09109A87C8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6" creationId="{FB0A87C0-D2A0-6F99-B01A-F5EE4B91EF9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7" creationId="{130D7BD1-7A52-B7CB-67A4-6E705D3F60FB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8" creationId="{5C40B3C8-8D57-9DD1-482F-8E249F723DF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29" creationId="{EBB5F382-ECD8-201C-3605-BF82BC10C06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0" creationId="{C8739CBE-04AA-DCCF-0FF4-FFBA643A93A8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1" creationId="{027F9EF5-79F4-58AD-296B-4170DD69DC2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2" creationId="{FCD7B886-414D-C23E-1FFE-67FC7A47876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3" creationId="{AB9B1254-1FCA-E409-B89A-1D90234F07A3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4" creationId="{3B71FEE4-B9E6-90F4-D40E-312B9365C749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5" creationId="{6CAF59F6-9D66-8738-32D4-9BF0759FCFE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6" creationId="{ABE8AB81-A007-4F52-1FB8-A3B4F543E296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7" creationId="{279EBE90-06AB-0B2A-4607-52C9C606938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8" creationId="{9F1E2041-BFBD-1EF8-1ECF-27D1B8F0CE24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39" creationId="{1BE86BC0-5409-ED39-54B6-ECA397B8C99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0" creationId="{9F24B191-9227-6D26-CD09-7613718E01A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1" creationId="{200A1679-7608-7274-9F0E-A81A66776FD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2" creationId="{3C0660DC-3F34-AD73-FCFB-92ABB17B7EE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3" creationId="{BA5EB395-BD61-886E-1A2D-592F9503078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4" creationId="{5C7928B2-3CCF-C507-6236-B91B762A2395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5" creationId="{C7C3AE15-F4C8-EC53-9EFA-A234A422966E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6" creationId="{24038E3E-72A1-4210-9E0C-B25FCA110F73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7" creationId="{972377CE-549E-4E46-E3AE-FB945B0417D3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8" creationId="{FA65786A-0EA3-8748-6860-6352D6784A8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49" creationId="{74408926-816B-D636-A248-16CF3D18891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0" creationId="{045C32D5-13DF-D55B-475C-803FC09FC00A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1" creationId="{C1F73717-FF04-4990-ED95-9C5FEB2881CB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2" creationId="{C237790F-3ADA-8B22-5C54-8DC0F0E78EE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3" creationId="{D59D6D81-6E9F-59BB-88C2-8D8073B86C68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4" creationId="{6263A5DC-31FE-1E4C-41B0-BEFC07402F84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5" creationId="{F8B82450-9EE1-426C-75FC-1ADC85C3B75E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6" creationId="{F0C1A9DA-950F-1952-1EC4-75155E1F060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7" creationId="{FC6A32E0-B39B-B81D-18BF-546C70882CA9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8" creationId="{C465EC50-50D8-9391-8ADC-0A955B29968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59" creationId="{E25D6471-66A3-54F2-2AEC-17FA549A50A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0" creationId="{E9861CB7-1685-2BA6-CD05-B1E1FCAA48F5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1" creationId="{D0909A3D-2140-E397-2D0A-44487A8E482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2" creationId="{43BFBB12-4DD7-0353-9FDF-A2933B778635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3" creationId="{9724BB19-B291-3725-643A-93F6791060F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4" creationId="{8455F701-C024-3621-D8C8-AAAC305C09A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5" creationId="{7D284E78-C25F-4B95-7518-C28F616C324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6" creationId="{3E6E356F-F31D-9D72-AF8B-26A259712A4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7" creationId="{505305C8-B681-9389-1E3F-1F12D212534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8" creationId="{C57E8E98-296A-0E97-ACEC-CE87E47BD3DE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69" creationId="{2326CECF-9AF2-BF27-8ECC-1F15A89BCA45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0" creationId="{5A80EF55-B5A1-8D42-4598-749EFAFA2F5A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1" creationId="{D0AB780F-E5F2-9038-D124-46B2B38CEC21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2" creationId="{020477AC-BCF3-A61C-7BCE-CCA7B832E80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3" creationId="{B864B5DE-24A6-474A-AFFA-0487AC48875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4" creationId="{869083FA-B458-96D9-5B61-FE77C8B53879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5" creationId="{C30C058E-6162-E301-D596-4E2879BC1B8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6" creationId="{1AB5E28F-7BE3-A60C-51A5-241850D80219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7" creationId="{F70D1F22-9DC4-F4DC-905A-37123E2F562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8" creationId="{0C391A20-6105-5779-6072-F40E767C791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79" creationId="{90BFA44E-4F1E-F675-CF47-03B9CED0CE1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0" creationId="{4AA57D3B-8AC9-D108-537E-83D205AE5AC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1" creationId="{A39670BC-7F79-0118-1687-C7518159E3A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2" creationId="{60AC14F9-F869-62AE-7DB4-9024FC7B8D9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3" creationId="{833C93C1-55EA-A8D0-0904-82701B41785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4" creationId="{2E7B4B00-21A2-7F31-39FD-682FFDF9695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5" creationId="{9F03795D-6CAA-0E95-01CF-FF8F4FA3F554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6" creationId="{8EEFE7CE-7654-203C-D881-E8029E1E0723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7" creationId="{AF4414F6-5869-5E7D-154A-4F4E3C08C59A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8" creationId="{2DFE7E6D-3F07-33BD-AAE5-B95258658228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89" creationId="{172D78B8-4B5C-2900-047E-EEE2EA00C876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0" creationId="{EE4AAB83-F8BD-A8F5-CE76-69E4B00D4CB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1" creationId="{E294DF43-CCD1-416E-E7D2-CAD5ECC50232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2" creationId="{937DBCF0-6136-BCCB-D99B-6CEA68D90A80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3" creationId="{8EAF9820-3588-43F2-C19D-1664A20B7D08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4" creationId="{DADE6A3C-E96E-5546-2BEB-ABD13CF1706C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5" creationId="{E7E519E3-B1EC-2BA4-2670-644454D757E7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6" creationId="{296AC2E5-0FF0-7417-6787-E3CE10FB774D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7" creationId="{C8961881-5530-CD08-A2B9-EFC7E7C104DF}"/>
          </ac:spMkLst>
        </pc:spChg>
        <pc:spChg chg="add del">
          <ac:chgData name="Léonard Lemoosy" userId="a1511f7a6652a476" providerId="LiveId" clId="{1739BE6A-3262-43C8-A9A1-BE91F8C3FDB8}" dt="2023-12-12T19:43:44.821" v="4053" actId="478"/>
          <ac:spMkLst>
            <pc:docMk/>
            <pc:sldMk cId="2485185346" sldId="396"/>
            <ac:spMk id="98" creationId="{A3ACEB9A-0560-299D-6744-43633E4BAC40}"/>
          </ac:spMkLst>
        </pc:spChg>
        <pc:spChg chg="mod">
          <ac:chgData name="Léonard Lemoosy" userId="a1511f7a6652a476" providerId="LiveId" clId="{1739BE6A-3262-43C8-A9A1-BE91F8C3FDB8}" dt="2023-12-13T14:42:52.898" v="6030" actId="1035"/>
          <ac:spMkLst>
            <pc:docMk/>
            <pc:sldMk cId="2485185346" sldId="396"/>
            <ac:spMk id="99" creationId="{4BDA9356-039D-250E-5BFF-C60CF9B108DF}"/>
          </ac:spMkLst>
        </pc:spChg>
        <pc:spChg chg="add del mod">
          <ac:chgData name="Léonard Lemoosy" userId="a1511f7a6652a476" providerId="LiveId" clId="{1739BE6A-3262-43C8-A9A1-BE91F8C3FDB8}" dt="2023-12-12T19:43:46.314" v="4054" actId="478"/>
          <ac:spMkLst>
            <pc:docMk/>
            <pc:sldMk cId="2485185346" sldId="396"/>
            <ac:spMk id="100" creationId="{81A22901-EE73-3B51-D3D3-45B68C1893FF}"/>
          </ac:spMkLst>
        </pc:spChg>
        <pc:spChg chg="add del mod">
          <ac:chgData name="Léonard Lemoosy" userId="a1511f7a6652a476" providerId="LiveId" clId="{1739BE6A-3262-43C8-A9A1-BE91F8C3FDB8}" dt="2023-12-13T14:43:16.083" v="6067" actId="1035"/>
          <ac:spMkLst>
            <pc:docMk/>
            <pc:sldMk cId="2485185346" sldId="396"/>
            <ac:spMk id="103" creationId="{47A9B3C3-BA76-0DE5-AB5E-8D4AEC12D1F4}"/>
          </ac:spMkLst>
        </pc:spChg>
        <pc:picChg chg="add mod">
          <ac:chgData name="Léonard Lemoosy" userId="a1511f7a6652a476" providerId="LiveId" clId="{1739BE6A-3262-43C8-A9A1-BE91F8C3FDB8}" dt="2023-12-13T14:45:09.543" v="6076" actId="1440"/>
          <ac:picMkLst>
            <pc:docMk/>
            <pc:sldMk cId="2485185346" sldId="396"/>
            <ac:picMk id="4" creationId="{912D84C4-8985-A131-51A5-7148CC93256A}"/>
          </ac:picMkLst>
        </pc:picChg>
      </pc:sldChg>
      <pc:sldChg chg="addSp delSp modSp add mod ord">
        <pc:chgData name="Léonard Lemoosy" userId="a1511f7a6652a476" providerId="LiveId" clId="{1739BE6A-3262-43C8-A9A1-BE91F8C3FDB8}" dt="2023-12-12T19:45:44.104" v="4113" actId="478"/>
        <pc:sldMkLst>
          <pc:docMk/>
          <pc:sldMk cId="1697590702" sldId="397"/>
        </pc:sldMkLst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" creationId="{EB611FE2-4A9D-4DD7-A192-04C3B56B8E99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" creationId="{45395338-F595-2D95-48A3-894C3402E3D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" creationId="{E5A2DF7C-AB90-6197-F0BC-F8FA20E2564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" creationId="{87E6E53B-4349-B29E-CCE3-E749CD539FCE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" creationId="{FD6C8F71-68DD-F15E-D7A6-8DC87330302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" creationId="{F35B9C45-87FC-1865-2BEE-F492C9F134B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" creationId="{530DCA4C-91B5-25E7-A07A-10A617AA6B3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0" creationId="{69599633-1F65-7E6C-396D-F0BC7AD682D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1" creationId="{7AA37250-B7BF-45A1-FFC2-A864E2DC06F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2" creationId="{16561307-4316-25B8-41F2-036487B8561A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3" creationId="{4ED692EC-A0D2-9E22-AC23-746F1A9AE26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4" creationId="{D875B02D-3144-8BC3-851F-0E4700898499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5" creationId="{114923E0-567C-90C3-392F-DAB1E96024AB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6" creationId="{BA69DDBF-5E81-31C3-EDDF-4C45D43CF0F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7" creationId="{A4553AC3-F8A1-0162-D96A-731FC4959FC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8" creationId="{7B95BC70-AD37-F7BD-CA75-0990192BFA58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19" creationId="{742258FE-FD37-65F8-AA1E-C783B3F569F4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0" creationId="{E9D3C9B6-30B4-CEE5-1704-79EB31E03BE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1" creationId="{D1B43E45-864C-416E-5A20-C0D7D836E8CE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2" creationId="{1BB9D0AE-52EC-5DD4-B088-2C70A730E98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3" creationId="{15E3AE07-354C-28CC-20B0-7854218F5B5A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4" creationId="{AA1857A0-4C61-9139-6D1A-29CF1207C5C8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5" creationId="{482DF52B-AFB9-4982-55FB-F09109A87C8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6" creationId="{FB0A87C0-D2A0-6F99-B01A-F5EE4B91EF9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7" creationId="{130D7BD1-7A52-B7CB-67A4-6E705D3F60FB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8" creationId="{5C40B3C8-8D57-9DD1-482F-8E249F723DF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29" creationId="{EBB5F382-ECD8-201C-3605-BF82BC10C06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0" creationId="{C8739CBE-04AA-DCCF-0FF4-FFBA643A93A8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1" creationId="{027F9EF5-79F4-58AD-296B-4170DD69DC2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2" creationId="{FCD7B886-414D-C23E-1FFE-67FC7A47876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3" creationId="{AB9B1254-1FCA-E409-B89A-1D90234F07A3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4" creationId="{3B71FEE4-B9E6-90F4-D40E-312B9365C749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5" creationId="{6CAF59F6-9D66-8738-32D4-9BF0759FCFE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6" creationId="{ABE8AB81-A007-4F52-1FB8-A3B4F543E296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7" creationId="{279EBE90-06AB-0B2A-4607-52C9C606938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8" creationId="{9F1E2041-BFBD-1EF8-1ECF-27D1B8F0CE24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39" creationId="{1BE86BC0-5409-ED39-54B6-ECA397B8C99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0" creationId="{9F24B191-9227-6D26-CD09-7613718E01A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1" creationId="{200A1679-7608-7274-9F0E-A81A66776FD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2" creationId="{3C0660DC-3F34-AD73-FCFB-92ABB17B7EE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3" creationId="{BA5EB395-BD61-886E-1A2D-592F9503078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4" creationId="{5C7928B2-3CCF-C507-6236-B91B762A2395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5" creationId="{C7C3AE15-F4C8-EC53-9EFA-A234A422966E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6" creationId="{24038E3E-72A1-4210-9E0C-B25FCA110F73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7" creationId="{972377CE-549E-4E46-E3AE-FB945B0417D3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8" creationId="{FA65786A-0EA3-8748-6860-6352D6784A8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49" creationId="{74408926-816B-D636-A248-16CF3D18891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0" creationId="{045C32D5-13DF-D55B-475C-803FC09FC00A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1" creationId="{C1F73717-FF04-4990-ED95-9C5FEB2881CB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2" creationId="{C237790F-3ADA-8B22-5C54-8DC0F0E78EE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3" creationId="{D59D6D81-6E9F-59BB-88C2-8D8073B86C68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4" creationId="{6263A5DC-31FE-1E4C-41B0-BEFC07402F84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5" creationId="{F8B82450-9EE1-426C-75FC-1ADC85C3B75E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6" creationId="{F0C1A9DA-950F-1952-1EC4-75155E1F060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7" creationId="{FC6A32E0-B39B-B81D-18BF-546C70882CA9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8" creationId="{C465EC50-50D8-9391-8ADC-0A955B29968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59" creationId="{E25D6471-66A3-54F2-2AEC-17FA549A50A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0" creationId="{E9861CB7-1685-2BA6-CD05-B1E1FCAA48F5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1" creationId="{D0909A3D-2140-E397-2D0A-44487A8E482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2" creationId="{43BFBB12-4DD7-0353-9FDF-A2933B778635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3" creationId="{9724BB19-B291-3725-643A-93F6791060F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4" creationId="{8455F701-C024-3621-D8C8-AAAC305C09A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5" creationId="{7D284E78-C25F-4B95-7518-C28F616C324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6" creationId="{3E6E356F-F31D-9D72-AF8B-26A259712A4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7" creationId="{505305C8-B681-9389-1E3F-1F12D212534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8" creationId="{C57E8E98-296A-0E97-ACEC-CE87E47BD3DE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69" creationId="{2326CECF-9AF2-BF27-8ECC-1F15A89BCA45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0" creationId="{5A80EF55-B5A1-8D42-4598-749EFAFA2F5A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1" creationId="{D0AB780F-E5F2-9038-D124-46B2B38CEC21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2" creationId="{020477AC-BCF3-A61C-7BCE-CCA7B832E80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3" creationId="{B864B5DE-24A6-474A-AFFA-0487AC48875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4" creationId="{869083FA-B458-96D9-5B61-FE77C8B53879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5" creationId="{C30C058E-6162-E301-D596-4E2879BC1B8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6" creationId="{1AB5E28F-7BE3-A60C-51A5-241850D80219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7" creationId="{F70D1F22-9DC4-F4DC-905A-37123E2F562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8" creationId="{0C391A20-6105-5779-6072-F40E767C791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79" creationId="{90BFA44E-4F1E-F675-CF47-03B9CED0CE1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0" creationId="{4AA57D3B-8AC9-D108-537E-83D205AE5AC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1" creationId="{A39670BC-7F79-0118-1687-C7518159E3A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2" creationId="{60AC14F9-F869-62AE-7DB4-9024FC7B8D9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3" creationId="{833C93C1-55EA-A8D0-0904-82701B41785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4" creationId="{2E7B4B00-21A2-7F31-39FD-682FFDF9695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5" creationId="{9F03795D-6CAA-0E95-01CF-FF8F4FA3F554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6" creationId="{8EEFE7CE-7654-203C-D881-E8029E1E0723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7" creationId="{AF4414F6-5869-5E7D-154A-4F4E3C08C59A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8" creationId="{2DFE7E6D-3F07-33BD-AAE5-B95258658228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89" creationId="{172D78B8-4B5C-2900-047E-EEE2EA00C876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0" creationId="{EE4AAB83-F8BD-A8F5-CE76-69E4B00D4CB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1" creationId="{E294DF43-CCD1-416E-E7D2-CAD5ECC50232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2" creationId="{937DBCF0-6136-BCCB-D99B-6CEA68D90A80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3" creationId="{8EAF9820-3588-43F2-C19D-1664A20B7D08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4" creationId="{DADE6A3C-E96E-5546-2BEB-ABD13CF1706C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5" creationId="{E7E519E3-B1EC-2BA4-2670-644454D757E7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6" creationId="{296AC2E5-0FF0-7417-6787-E3CE10FB774D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7" creationId="{C8961881-5530-CD08-A2B9-EFC7E7C104DF}"/>
          </ac:spMkLst>
        </pc:spChg>
        <pc:spChg chg="del">
          <ac:chgData name="Léonard Lemoosy" userId="a1511f7a6652a476" providerId="LiveId" clId="{1739BE6A-3262-43C8-A9A1-BE91F8C3FDB8}" dt="2023-12-12T17:31:13.995" v="3262" actId="478"/>
          <ac:spMkLst>
            <pc:docMk/>
            <pc:sldMk cId="1697590702" sldId="397"/>
            <ac:spMk id="98" creationId="{A3ACEB9A-0560-299D-6744-43633E4BAC40}"/>
          </ac:spMkLst>
        </pc:spChg>
        <pc:spChg chg="del">
          <ac:chgData name="Léonard Lemoosy" userId="a1511f7a6652a476" providerId="LiveId" clId="{1739BE6A-3262-43C8-A9A1-BE91F8C3FDB8}" dt="2023-12-12T19:29:53.930" v="3560" actId="478"/>
          <ac:spMkLst>
            <pc:docMk/>
            <pc:sldMk cId="1697590702" sldId="397"/>
            <ac:spMk id="100" creationId="{81A22901-EE73-3B51-D3D3-45B68C1893FF}"/>
          </ac:spMkLst>
        </pc:spChg>
        <pc:spChg chg="del">
          <ac:chgData name="Léonard Lemoosy" userId="a1511f7a6652a476" providerId="LiveId" clId="{1739BE6A-3262-43C8-A9A1-BE91F8C3FDB8}" dt="2023-12-12T19:29:56.092" v="3561" actId="478"/>
          <ac:spMkLst>
            <pc:docMk/>
            <pc:sldMk cId="1697590702" sldId="397"/>
            <ac:spMk id="103" creationId="{47A9B3C3-BA76-0DE5-AB5E-8D4AEC12D1F4}"/>
          </ac:spMkLst>
        </pc:spChg>
        <pc:spChg chg="add mod">
          <ac:chgData name="Léonard Lemoosy" userId="a1511f7a6652a476" providerId="LiveId" clId="{1739BE6A-3262-43C8-A9A1-BE91F8C3FDB8}" dt="2023-12-12T19:45:23.583" v="4111" actId="20577"/>
          <ac:spMkLst>
            <pc:docMk/>
            <pc:sldMk cId="1697590702" sldId="397"/>
            <ac:spMk id="104" creationId="{ED4207A6-FD9C-71BE-189E-3E52F8366EB9}"/>
          </ac:spMkLst>
        </pc:spChg>
        <pc:spChg chg="add mod">
          <ac:chgData name="Léonard Lemoosy" userId="a1511f7a6652a476" providerId="LiveId" clId="{1739BE6A-3262-43C8-A9A1-BE91F8C3FDB8}" dt="2023-12-12T19:45:00.313" v="4093" actId="1035"/>
          <ac:spMkLst>
            <pc:docMk/>
            <pc:sldMk cId="1697590702" sldId="397"/>
            <ac:spMk id="109" creationId="{35865755-4496-5E6C-D19B-296DA3A90479}"/>
          </ac:spMkLst>
        </pc:spChg>
        <pc:spChg chg="add mod">
          <ac:chgData name="Léonard Lemoosy" userId="a1511f7a6652a476" providerId="LiveId" clId="{1739BE6A-3262-43C8-A9A1-BE91F8C3FDB8}" dt="2023-12-12T19:45:05.835" v="4096" actId="20577"/>
          <ac:spMkLst>
            <pc:docMk/>
            <pc:sldMk cId="1697590702" sldId="397"/>
            <ac:spMk id="110" creationId="{1B89414D-04AC-FC4F-D0D0-D24B0208CC23}"/>
          </ac:spMkLst>
        </pc:spChg>
        <pc:spChg chg="add del mod">
          <ac:chgData name="Léonard Lemoosy" userId="a1511f7a6652a476" providerId="LiveId" clId="{1739BE6A-3262-43C8-A9A1-BE91F8C3FDB8}" dt="2023-12-12T19:45:44.104" v="4113" actId="478"/>
          <ac:spMkLst>
            <pc:docMk/>
            <pc:sldMk cId="1697590702" sldId="397"/>
            <ac:spMk id="111" creationId="{104E7BDF-42AB-AF20-5156-8585B4E38E44}"/>
          </ac:spMkLst>
        </pc:spChg>
        <pc:picChg chg="add del mod">
          <ac:chgData name="Léonard Lemoosy" userId="a1511f7a6652a476" providerId="LiveId" clId="{1739BE6A-3262-43C8-A9A1-BE91F8C3FDB8}" dt="2023-12-12T19:44:15.625" v="4055" actId="478"/>
          <ac:picMkLst>
            <pc:docMk/>
            <pc:sldMk cId="1697590702" sldId="397"/>
            <ac:picMk id="102" creationId="{7D5CEF0B-CC60-8228-97F9-E50D3124E8F0}"/>
          </ac:picMkLst>
        </pc:picChg>
        <pc:picChg chg="add mod">
          <ac:chgData name="Léonard Lemoosy" userId="a1511f7a6652a476" providerId="LiveId" clId="{1739BE6A-3262-43C8-A9A1-BE91F8C3FDB8}" dt="2023-12-12T19:44:42.042" v="4071" actId="1076"/>
          <ac:picMkLst>
            <pc:docMk/>
            <pc:sldMk cId="1697590702" sldId="397"/>
            <ac:picMk id="106" creationId="{C68C817B-8969-A1CD-D0C5-F3FF027485D1}"/>
          </ac:picMkLst>
        </pc:picChg>
        <pc:picChg chg="add mod">
          <ac:chgData name="Léonard Lemoosy" userId="a1511f7a6652a476" providerId="LiveId" clId="{1739BE6A-3262-43C8-A9A1-BE91F8C3FDB8}" dt="2023-12-12T19:44:42.042" v="4071" actId="1076"/>
          <ac:picMkLst>
            <pc:docMk/>
            <pc:sldMk cId="1697590702" sldId="397"/>
            <ac:picMk id="108" creationId="{3F8DEB6B-C478-B8B1-1DFC-F4CB4764A5B4}"/>
          </ac:picMkLst>
        </pc:picChg>
      </pc:sldChg>
      <pc:sldChg chg="modSp add mod ord">
        <pc:chgData name="Léonard Lemoosy" userId="a1511f7a6652a476" providerId="LiveId" clId="{1739BE6A-3262-43C8-A9A1-BE91F8C3FDB8}" dt="2023-12-13T15:43:40.698" v="6170" actId="20577"/>
        <pc:sldMkLst>
          <pc:docMk/>
          <pc:sldMk cId="2641414059" sldId="398"/>
        </pc:sldMkLst>
        <pc:spChg chg="mod">
          <ac:chgData name="Léonard Lemoosy" userId="a1511f7a6652a476" providerId="LiveId" clId="{1739BE6A-3262-43C8-A9A1-BE91F8C3FDB8}" dt="2023-12-12T19:47:36.760" v="4125" actId="207"/>
          <ac:spMkLst>
            <pc:docMk/>
            <pc:sldMk cId="2641414059" sldId="398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3T15:43:40.698" v="6170" actId="20577"/>
          <ac:spMkLst>
            <pc:docMk/>
            <pc:sldMk cId="2641414059" sldId="398"/>
            <ac:spMk id="100" creationId="{78CBA9E3-A5DB-4997-0F12-4EFB66085DF7}"/>
          </ac:spMkLst>
        </pc:spChg>
      </pc:sldChg>
      <pc:sldChg chg="modSp add mod ord">
        <pc:chgData name="Léonard Lemoosy" userId="a1511f7a6652a476" providerId="LiveId" clId="{1739BE6A-3262-43C8-A9A1-BE91F8C3FDB8}" dt="2023-12-13T15:43:36.029" v="6169" actId="20577"/>
        <pc:sldMkLst>
          <pc:docMk/>
          <pc:sldMk cId="2059701791" sldId="399"/>
        </pc:sldMkLst>
        <pc:spChg chg="mod">
          <ac:chgData name="Léonard Lemoosy" userId="a1511f7a6652a476" providerId="LiveId" clId="{1739BE6A-3262-43C8-A9A1-BE91F8C3FDB8}" dt="2023-12-12T19:47:30.065" v="4123" actId="207"/>
          <ac:spMkLst>
            <pc:docMk/>
            <pc:sldMk cId="2059701791" sldId="399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3T15:43:36.029" v="6169" actId="20577"/>
          <ac:spMkLst>
            <pc:docMk/>
            <pc:sldMk cId="2059701791" sldId="399"/>
            <ac:spMk id="100" creationId="{78CBA9E3-A5DB-4997-0F12-4EFB66085DF7}"/>
          </ac:spMkLst>
        </pc:spChg>
      </pc:sldChg>
      <pc:sldChg chg="add del">
        <pc:chgData name="Léonard Lemoosy" userId="a1511f7a6652a476" providerId="LiveId" clId="{1739BE6A-3262-43C8-A9A1-BE91F8C3FDB8}" dt="2023-12-12T18:06:54.313" v="3288"/>
        <pc:sldMkLst>
          <pc:docMk/>
          <pc:sldMk cId="1555354360" sldId="400"/>
        </pc:sldMkLst>
      </pc:sldChg>
      <pc:sldChg chg="modSp add mod ord">
        <pc:chgData name="Léonard Lemoosy" userId="a1511f7a6652a476" providerId="LiveId" clId="{1739BE6A-3262-43C8-A9A1-BE91F8C3FDB8}" dt="2023-12-13T15:43:31.277" v="6168" actId="20577"/>
        <pc:sldMkLst>
          <pc:docMk/>
          <pc:sldMk cId="2439986712" sldId="400"/>
        </pc:sldMkLst>
        <pc:spChg chg="mod">
          <ac:chgData name="Léonard Lemoosy" userId="a1511f7a6652a476" providerId="LiveId" clId="{1739BE6A-3262-43C8-A9A1-BE91F8C3FDB8}" dt="2023-12-13T15:43:31.277" v="6168" actId="20577"/>
          <ac:spMkLst>
            <pc:docMk/>
            <pc:sldMk cId="2439986712" sldId="400"/>
            <ac:spMk id="100" creationId="{78CBA9E3-A5DB-4997-0F12-4EFB66085DF7}"/>
          </ac:spMkLst>
        </pc:spChg>
      </pc:sldChg>
      <pc:sldChg chg="modSp add mod ord">
        <pc:chgData name="Léonard Lemoosy" userId="a1511f7a6652a476" providerId="LiveId" clId="{1739BE6A-3262-43C8-A9A1-BE91F8C3FDB8}" dt="2023-12-13T15:43:25.569" v="6167" actId="20577"/>
        <pc:sldMkLst>
          <pc:docMk/>
          <pc:sldMk cId="2995134245" sldId="401"/>
        </pc:sldMkLst>
        <pc:spChg chg="mod">
          <ac:chgData name="Léonard Lemoosy" userId="a1511f7a6652a476" providerId="LiveId" clId="{1739BE6A-3262-43C8-A9A1-BE91F8C3FDB8}" dt="2023-12-12T19:47:08.588" v="4117" actId="207"/>
          <ac:spMkLst>
            <pc:docMk/>
            <pc:sldMk cId="2995134245" sldId="401"/>
            <ac:spMk id="67" creationId="{505305C8-B681-9389-1E3F-1F12D212534F}"/>
          </ac:spMkLst>
        </pc:spChg>
        <pc:spChg chg="mod">
          <ac:chgData name="Léonard Lemoosy" userId="a1511f7a6652a476" providerId="LiveId" clId="{1739BE6A-3262-43C8-A9A1-BE91F8C3FDB8}" dt="2023-12-13T15:43:25.569" v="6167" actId="20577"/>
          <ac:spMkLst>
            <pc:docMk/>
            <pc:sldMk cId="2995134245" sldId="401"/>
            <ac:spMk id="100" creationId="{78CBA9E3-A5DB-4997-0F12-4EFB66085DF7}"/>
          </ac:spMkLst>
        </pc:spChg>
      </pc:sldChg>
      <pc:sldChg chg="addSp modSp add mod">
        <pc:chgData name="Léonard Lemoosy" userId="a1511f7a6652a476" providerId="LiveId" clId="{1739BE6A-3262-43C8-A9A1-BE91F8C3FDB8}" dt="2023-12-13T14:41:05.013" v="6001" actId="20577"/>
        <pc:sldMkLst>
          <pc:docMk/>
          <pc:sldMk cId="2284611158" sldId="402"/>
        </pc:sldMkLst>
        <pc:spChg chg="add mod">
          <ac:chgData name="Léonard Lemoosy" userId="a1511f7a6652a476" providerId="LiveId" clId="{1739BE6A-3262-43C8-A9A1-BE91F8C3FDB8}" dt="2023-12-13T14:41:05.013" v="6001" actId="20577"/>
          <ac:spMkLst>
            <pc:docMk/>
            <pc:sldMk cId="2284611158" sldId="402"/>
            <ac:spMk id="3" creationId="{728C081C-E176-75B1-B057-DDDD06669BB5}"/>
          </ac:spMkLst>
        </pc:spChg>
      </pc:sldChg>
      <pc:sldChg chg="addSp delSp modSp add mod">
        <pc:chgData name="Léonard Lemoosy" userId="a1511f7a6652a476" providerId="LiveId" clId="{1739BE6A-3262-43C8-A9A1-BE91F8C3FDB8}" dt="2023-12-12T19:42:27.412" v="4005" actId="20577"/>
        <pc:sldMkLst>
          <pc:docMk/>
          <pc:sldMk cId="2046565462" sldId="403"/>
        </pc:sldMkLst>
        <pc:spChg chg="add mod">
          <ac:chgData name="Léonard Lemoosy" userId="a1511f7a6652a476" providerId="LiveId" clId="{1739BE6A-3262-43C8-A9A1-BE91F8C3FDB8}" dt="2023-12-12T19:41:52.962" v="3951" actId="1076"/>
          <ac:spMkLst>
            <pc:docMk/>
            <pc:sldMk cId="2046565462" sldId="403"/>
            <ac:spMk id="13" creationId="{C04C6D3D-88E2-CB1E-612D-22054019EDFA}"/>
          </ac:spMkLst>
        </pc:spChg>
        <pc:spChg chg="add mod">
          <ac:chgData name="Léonard Lemoosy" userId="a1511f7a6652a476" providerId="LiveId" clId="{1739BE6A-3262-43C8-A9A1-BE91F8C3FDB8}" dt="2023-12-12T19:42:03.507" v="3955" actId="20577"/>
          <ac:spMkLst>
            <pc:docMk/>
            <pc:sldMk cId="2046565462" sldId="403"/>
            <ac:spMk id="14" creationId="{F6BB74DF-B7A8-C7BD-3180-E0B406B2E623}"/>
          </ac:spMkLst>
        </pc:spChg>
        <pc:spChg chg="add mod">
          <ac:chgData name="Léonard Lemoosy" userId="a1511f7a6652a476" providerId="LiveId" clId="{1739BE6A-3262-43C8-A9A1-BE91F8C3FDB8}" dt="2023-12-12T19:42:13.481" v="3958" actId="20577"/>
          <ac:spMkLst>
            <pc:docMk/>
            <pc:sldMk cId="2046565462" sldId="403"/>
            <ac:spMk id="15" creationId="{48F7DE39-1AD9-239B-150C-6AABA2BF8ECF}"/>
          </ac:spMkLst>
        </pc:spChg>
        <pc:spChg chg="mod">
          <ac:chgData name="Léonard Lemoosy" userId="a1511f7a6652a476" providerId="LiveId" clId="{1739BE6A-3262-43C8-A9A1-BE91F8C3FDB8}" dt="2023-12-12T19:42:27.412" v="4005" actId="20577"/>
          <ac:spMkLst>
            <pc:docMk/>
            <pc:sldMk cId="2046565462" sldId="403"/>
            <ac:spMk id="85" creationId="{0E921E78-6F0B-AE44-FF77-F461555E8F6C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2" creationId="{282D612D-65D2-EAB8-CF81-1F19D3D44A81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3" creationId="{38C3DACD-CC16-7EE9-BFBE-B1D7AE14611D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4" creationId="{2FFA0A09-7CE0-D9DE-C1D9-F6CFB162A6CA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5" creationId="{FEEF28C9-C708-C346-E609-C5CE92AFE60B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6" creationId="{3D67D172-298C-AEF3-D461-FA517545BF1F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7" creationId="{4717055B-CB2C-B143-80D7-C4A11F5BA1D8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8" creationId="{E3357F04-CB02-9327-BA69-3C9CF5C8BB56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79" creationId="{AE675107-78F1-1AB9-AD92-CA9E9FF25C24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0" creationId="{1C3E29A7-490D-4F3C-34A1-9CB8C37B3EEA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1" creationId="{19E11479-EAC9-5DEE-0ECC-974FB82C8F17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2" creationId="{587FDE49-B0EC-C3D5-4E50-88DF4A3FAD04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3" creationId="{E7460FAF-ADA8-1231-F9ED-A04BBF94DB04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4" creationId="{2F57ABC1-AC3F-CA56-43FC-55B42CABFB7A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5" creationId="{0ABEAF1C-6D2B-5D32-2220-7E699DD3B3B9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6" creationId="{6D56A8C4-5922-0DCB-50A3-74535991D03B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7" creationId="{3DA0443B-38D1-773A-2D42-BF05CA6ADF76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8" creationId="{CD435F18-6616-884B-05D6-9922287B1016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89" creationId="{6FE3432A-65F1-222D-9DE5-98E6F89F419A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0" creationId="{E29B3E00-5679-80E5-EFF9-217B06C5E9F9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1" creationId="{48B5CB28-8AC2-BA78-F43E-4D36C24D9E02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2" creationId="{8689D336-34C7-FA81-034A-23D24E5D87CC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3" creationId="{F4E0B931-8822-7331-BDA6-1D6CA732A344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4" creationId="{E6B712FF-6394-9FE3-3393-FA402E2F741A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5" creationId="{640E11BD-6B42-DC66-706B-697702DC73D3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6" creationId="{82A26209-3AE0-6694-6F8B-059533AF03B5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7" creationId="{F85F5390-9A0B-8412-1FE4-C319248E7779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8" creationId="{9A29F2EB-6F73-F6D0-FCFD-CDBA2EEFC024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299" creationId="{E73FE337-38F0-0005-1925-D4A5EA825264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300" creationId="{7DEB77CA-CF35-6EAB-EBAA-F08685FA6636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301" creationId="{D2B42DF0-982B-B7B9-7AE1-168552D5DF33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302" creationId="{7C3E0D18-4996-4BAC-7D35-7DCC6CBF6F9C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303" creationId="{C09D900A-41CC-93C8-D9BE-173FF921858E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313" creationId="{A5F13B98-EA1B-B6E4-C7F6-446CFE0FF952}"/>
          </ac:spMkLst>
        </pc:spChg>
        <pc:spChg chg="del">
          <ac:chgData name="Léonard Lemoosy" userId="a1511f7a6652a476" providerId="LiveId" clId="{1739BE6A-3262-43C8-A9A1-BE91F8C3FDB8}" dt="2023-12-12T19:40:07.758" v="3897" actId="478"/>
          <ac:spMkLst>
            <pc:docMk/>
            <pc:sldMk cId="2046565462" sldId="403"/>
            <ac:spMk id="315" creationId="{54A0BE48-B589-B972-CA3B-2561AE60B247}"/>
          </ac:spMkLst>
        </pc:spChg>
        <pc:picChg chg="add del mod">
          <ac:chgData name="Léonard Lemoosy" userId="a1511f7a6652a476" providerId="LiveId" clId="{1739BE6A-3262-43C8-A9A1-BE91F8C3FDB8}" dt="2023-12-12T19:40:31.085" v="3909" actId="478"/>
          <ac:picMkLst>
            <pc:docMk/>
            <pc:sldMk cId="2046565462" sldId="403"/>
            <ac:picMk id="4" creationId="{24F8EA46-099D-6945-6E6F-DCC3B9811B79}"/>
          </ac:picMkLst>
        </pc:picChg>
        <pc:picChg chg="add del mod">
          <ac:chgData name="Léonard Lemoosy" userId="a1511f7a6652a476" providerId="LiveId" clId="{1739BE6A-3262-43C8-A9A1-BE91F8C3FDB8}" dt="2023-12-12T19:40:30.387" v="3908" actId="478"/>
          <ac:picMkLst>
            <pc:docMk/>
            <pc:sldMk cId="2046565462" sldId="403"/>
            <ac:picMk id="6" creationId="{24E85BB9-7857-1993-D9D9-07A43BBAE5AF}"/>
          </ac:picMkLst>
        </pc:picChg>
        <pc:picChg chg="add mod">
          <ac:chgData name="Léonard Lemoosy" userId="a1511f7a6652a476" providerId="LiveId" clId="{1739BE6A-3262-43C8-A9A1-BE91F8C3FDB8}" dt="2023-12-12T19:41:28.223" v="3934" actId="1076"/>
          <ac:picMkLst>
            <pc:docMk/>
            <pc:sldMk cId="2046565462" sldId="403"/>
            <ac:picMk id="8" creationId="{63C31C49-4C51-C2E2-2766-EC70ABC2225B}"/>
          </ac:picMkLst>
        </pc:picChg>
        <pc:picChg chg="add mod">
          <ac:chgData name="Léonard Lemoosy" userId="a1511f7a6652a476" providerId="LiveId" clId="{1739BE6A-3262-43C8-A9A1-BE91F8C3FDB8}" dt="2023-12-12T19:41:30.449" v="3935" actId="1076"/>
          <ac:picMkLst>
            <pc:docMk/>
            <pc:sldMk cId="2046565462" sldId="403"/>
            <ac:picMk id="10" creationId="{7256E170-2E7E-F940-F7EE-FB1201CC75B3}"/>
          </ac:picMkLst>
        </pc:picChg>
        <pc:picChg chg="add mod">
          <ac:chgData name="Léonard Lemoosy" userId="a1511f7a6652a476" providerId="LiveId" clId="{1739BE6A-3262-43C8-A9A1-BE91F8C3FDB8}" dt="2023-12-12T19:41:13.981" v="3929" actId="14100"/>
          <ac:picMkLst>
            <pc:docMk/>
            <pc:sldMk cId="2046565462" sldId="403"/>
            <ac:picMk id="12" creationId="{FCBFE217-B84C-17E3-0B19-C9D0380D31F0}"/>
          </ac:picMkLst>
        </pc:picChg>
        <pc:picChg chg="del">
          <ac:chgData name="Léonard Lemoosy" userId="a1511f7a6652a476" providerId="LiveId" clId="{1739BE6A-3262-43C8-A9A1-BE91F8C3FDB8}" dt="2023-12-12T19:40:07.758" v="3897" actId="478"/>
          <ac:picMkLst>
            <pc:docMk/>
            <pc:sldMk cId="2046565462" sldId="403"/>
            <ac:picMk id="312" creationId="{5A4F6824-DDCA-95D8-C428-C00255D651F1}"/>
          </ac:picMkLst>
        </pc:picChg>
        <pc:picChg chg="del">
          <ac:chgData name="Léonard Lemoosy" userId="a1511f7a6652a476" providerId="LiveId" clId="{1739BE6A-3262-43C8-A9A1-BE91F8C3FDB8}" dt="2023-12-12T19:40:07.758" v="3897" actId="478"/>
          <ac:picMkLst>
            <pc:docMk/>
            <pc:sldMk cId="2046565462" sldId="403"/>
            <ac:picMk id="322" creationId="{FC92F5CE-708B-F45D-02C0-4FC83211EA86}"/>
          </ac:picMkLst>
        </pc:picChg>
        <pc:picChg chg="del">
          <ac:chgData name="Léonard Lemoosy" userId="a1511f7a6652a476" providerId="LiveId" clId="{1739BE6A-3262-43C8-A9A1-BE91F8C3FDB8}" dt="2023-12-12T19:40:07.758" v="3897" actId="478"/>
          <ac:picMkLst>
            <pc:docMk/>
            <pc:sldMk cId="2046565462" sldId="403"/>
            <ac:picMk id="323" creationId="{28A838CA-100D-3215-2D1C-3C33215C32D8}"/>
          </ac:picMkLst>
        </pc:picChg>
        <pc:cxnChg chg="del">
          <ac:chgData name="Léonard Lemoosy" userId="a1511f7a6652a476" providerId="LiveId" clId="{1739BE6A-3262-43C8-A9A1-BE91F8C3FDB8}" dt="2023-12-12T19:40:07.758" v="3897" actId="478"/>
          <ac:cxnSpMkLst>
            <pc:docMk/>
            <pc:sldMk cId="2046565462" sldId="403"/>
            <ac:cxnSpMk id="304" creationId="{70F7E139-8B2B-3923-B7FA-5CCC9A60EE4A}"/>
          </ac:cxnSpMkLst>
        </pc:cxnChg>
        <pc:cxnChg chg="del">
          <ac:chgData name="Léonard Lemoosy" userId="a1511f7a6652a476" providerId="LiveId" clId="{1739BE6A-3262-43C8-A9A1-BE91F8C3FDB8}" dt="2023-12-12T19:40:07.758" v="3897" actId="478"/>
          <ac:cxnSpMkLst>
            <pc:docMk/>
            <pc:sldMk cId="2046565462" sldId="403"/>
            <ac:cxnSpMk id="308" creationId="{6E36922A-AAEA-500C-B500-29721FB2CC89}"/>
          </ac:cxnSpMkLst>
        </pc:cxnChg>
        <pc:cxnChg chg="del">
          <ac:chgData name="Léonard Lemoosy" userId="a1511f7a6652a476" providerId="LiveId" clId="{1739BE6A-3262-43C8-A9A1-BE91F8C3FDB8}" dt="2023-12-12T19:40:07.758" v="3897" actId="478"/>
          <ac:cxnSpMkLst>
            <pc:docMk/>
            <pc:sldMk cId="2046565462" sldId="403"/>
            <ac:cxnSpMk id="314" creationId="{5E9F5452-9FA0-6E01-D1DA-798FA837B6DB}"/>
          </ac:cxnSpMkLst>
        </pc:cxnChg>
      </pc:sldChg>
      <pc:sldChg chg="modSp add mod">
        <pc:chgData name="Léonard Lemoosy" userId="a1511f7a6652a476" providerId="LiveId" clId="{1739BE6A-3262-43C8-A9A1-BE91F8C3FDB8}" dt="2023-12-13T14:31:14.569" v="5865" actId="208"/>
        <pc:sldMkLst>
          <pc:docMk/>
          <pc:sldMk cId="3690759428" sldId="404"/>
        </pc:sldMkLst>
        <pc:spChg chg="mod">
          <ac:chgData name="Léonard Lemoosy" userId="a1511f7a6652a476" providerId="LiveId" clId="{1739BE6A-3262-43C8-A9A1-BE91F8C3FDB8}" dt="2023-12-13T14:31:14.569" v="5865" actId="208"/>
          <ac:spMkLst>
            <pc:docMk/>
            <pc:sldMk cId="3690759428" sldId="404"/>
            <ac:spMk id="112" creationId="{88AEFC55-414A-F2AC-80A9-A0A1FDD6B48F}"/>
          </ac:spMkLst>
        </pc:spChg>
        <pc:spChg chg="mod">
          <ac:chgData name="Léonard Lemoosy" userId="a1511f7a6652a476" providerId="LiveId" clId="{1739BE6A-3262-43C8-A9A1-BE91F8C3FDB8}" dt="2023-12-13T14:31:09.416" v="5863" actId="208"/>
          <ac:spMkLst>
            <pc:docMk/>
            <pc:sldMk cId="3690759428" sldId="404"/>
            <ac:spMk id="113" creationId="{0C07CA9C-FF42-BBA0-34D1-7E934F3261B6}"/>
          </ac:spMkLst>
        </pc:spChg>
      </pc:sldChg>
      <pc:sldChg chg="addSp modSp add del ord">
        <pc:chgData name="Léonard Lemoosy" userId="a1511f7a6652a476" providerId="LiveId" clId="{1739BE6A-3262-43C8-A9A1-BE91F8C3FDB8}" dt="2023-12-13T14:37:20.051" v="5962" actId="47"/>
        <pc:sldMkLst>
          <pc:docMk/>
          <pc:sldMk cId="609871807" sldId="405"/>
        </pc:sldMkLst>
        <pc:spChg chg="add mod">
          <ac:chgData name="Léonard Lemoosy" userId="a1511f7a6652a476" providerId="LiveId" clId="{1739BE6A-3262-43C8-A9A1-BE91F8C3FDB8}" dt="2023-12-12T20:01:04.005" v="4351"/>
          <ac:spMkLst>
            <pc:docMk/>
            <pc:sldMk cId="609871807" sldId="405"/>
            <ac:spMk id="3" creationId="{1F6323C0-D1DF-91E9-0645-4BC248F34C77}"/>
          </ac:spMkLst>
        </pc:spChg>
      </pc:sldChg>
      <pc:sldChg chg="delSp modSp add mod ord">
        <pc:chgData name="Léonard Lemoosy" userId="a1511f7a6652a476" providerId="LiveId" clId="{1739BE6A-3262-43C8-A9A1-BE91F8C3FDB8}" dt="2023-12-12T20:10:43.515" v="4754" actId="478"/>
        <pc:sldMkLst>
          <pc:docMk/>
          <pc:sldMk cId="298071494" sldId="406"/>
        </pc:sldMkLst>
        <pc:spChg chg="mod">
          <ac:chgData name="Léonard Lemoosy" userId="a1511f7a6652a476" providerId="LiveId" clId="{1739BE6A-3262-43C8-A9A1-BE91F8C3FDB8}" dt="2023-12-12T20:10:39.890" v="4753" actId="20577"/>
          <ac:spMkLst>
            <pc:docMk/>
            <pc:sldMk cId="298071494" sldId="406"/>
            <ac:spMk id="2" creationId="{4A36A832-C86E-F305-47C2-9E839D74693D}"/>
          </ac:spMkLst>
        </pc:spChg>
        <pc:spChg chg="del">
          <ac:chgData name="Léonard Lemoosy" userId="a1511f7a6652a476" providerId="LiveId" clId="{1739BE6A-3262-43C8-A9A1-BE91F8C3FDB8}" dt="2023-12-12T20:10:43.515" v="4754" actId="478"/>
          <ac:spMkLst>
            <pc:docMk/>
            <pc:sldMk cId="298071494" sldId="406"/>
            <ac:spMk id="103" creationId="{47A9B3C3-BA76-0DE5-AB5E-8D4AEC12D1F4}"/>
          </ac:spMkLst>
        </pc:spChg>
      </pc:sldChg>
      <pc:sldChg chg="addSp modSp add mod">
        <pc:chgData name="Léonard Lemoosy" userId="a1511f7a6652a476" providerId="LiveId" clId="{1739BE6A-3262-43C8-A9A1-BE91F8C3FDB8}" dt="2023-12-12T21:13:19.371" v="5470" actId="20577"/>
        <pc:sldMkLst>
          <pc:docMk/>
          <pc:sldMk cId="3948249974" sldId="407"/>
        </pc:sldMkLst>
        <pc:spChg chg="mod">
          <ac:chgData name="Léonard Lemoosy" userId="a1511f7a6652a476" providerId="LiveId" clId="{1739BE6A-3262-43C8-A9A1-BE91F8C3FDB8}" dt="2023-12-12T20:18:12.967" v="4899"/>
          <ac:spMkLst>
            <pc:docMk/>
            <pc:sldMk cId="3948249974" sldId="407"/>
            <ac:spMk id="2" creationId="{4A36A832-C86E-F305-47C2-9E839D74693D}"/>
          </ac:spMkLst>
        </pc:spChg>
        <pc:spChg chg="add mod">
          <ac:chgData name="Léonard Lemoosy" userId="a1511f7a6652a476" providerId="LiveId" clId="{1739BE6A-3262-43C8-A9A1-BE91F8C3FDB8}" dt="2023-12-12T20:13:27.184" v="4762"/>
          <ac:spMkLst>
            <pc:docMk/>
            <pc:sldMk cId="3948249974" sldId="407"/>
            <ac:spMk id="3" creationId="{29DA2275-905A-A39F-EB0F-330AADEE5B7B}"/>
          </ac:spMkLst>
        </pc:spChg>
        <pc:spChg chg="mod">
          <ac:chgData name="Léonard Lemoosy" userId="a1511f7a6652a476" providerId="LiveId" clId="{1739BE6A-3262-43C8-A9A1-BE91F8C3FDB8}" dt="2023-12-12T21:13:19.371" v="5470" actId="20577"/>
          <ac:spMkLst>
            <pc:docMk/>
            <pc:sldMk cId="3948249974" sldId="407"/>
            <ac:spMk id="7" creationId="{F34770F9-19B3-E59C-0CDD-29C10568A402}"/>
          </ac:spMkLst>
        </pc:spChg>
        <pc:spChg chg="add mod">
          <ac:chgData name="Léonard Lemoosy" userId="a1511f7a6652a476" providerId="LiveId" clId="{1739BE6A-3262-43C8-A9A1-BE91F8C3FDB8}" dt="2023-12-12T20:13:27.184" v="4762"/>
          <ac:spMkLst>
            <pc:docMk/>
            <pc:sldMk cId="3948249974" sldId="407"/>
            <ac:spMk id="15" creationId="{7F512570-A051-99FE-0D59-BD55F0CD9D77}"/>
          </ac:spMkLst>
        </pc:spChg>
        <pc:spChg chg="add mod">
          <ac:chgData name="Léonard Lemoosy" userId="a1511f7a6652a476" providerId="LiveId" clId="{1739BE6A-3262-43C8-A9A1-BE91F8C3FDB8}" dt="2023-12-12T21:11:16.433" v="5459" actId="1038"/>
          <ac:spMkLst>
            <pc:docMk/>
            <pc:sldMk cId="3948249974" sldId="407"/>
            <ac:spMk id="16" creationId="{400874E9-C226-715D-17E6-4E8B849ECC50}"/>
          </ac:spMkLst>
        </pc:spChg>
        <pc:spChg chg="add mod">
          <ac:chgData name="Léonard Lemoosy" userId="a1511f7a6652a476" providerId="LiveId" clId="{1739BE6A-3262-43C8-A9A1-BE91F8C3FDB8}" dt="2023-12-12T20:13:27.184" v="4762"/>
          <ac:spMkLst>
            <pc:docMk/>
            <pc:sldMk cId="3948249974" sldId="407"/>
            <ac:spMk id="21" creationId="{D34D159E-7DE0-B338-F6DB-7472AB71CD51}"/>
          </ac:spMkLst>
        </pc:spChg>
        <pc:spChg chg="add mod">
          <ac:chgData name="Léonard Lemoosy" userId="a1511f7a6652a476" providerId="LiveId" clId="{1739BE6A-3262-43C8-A9A1-BE91F8C3FDB8}" dt="2023-12-12T20:13:27.184" v="4762"/>
          <ac:spMkLst>
            <pc:docMk/>
            <pc:sldMk cId="3948249974" sldId="407"/>
            <ac:spMk id="22" creationId="{67C754F4-5E58-DDA7-BBA4-971077FEB2D3}"/>
          </ac:spMkLst>
        </pc:spChg>
        <pc:spChg chg="add mod">
          <ac:chgData name="Léonard Lemoosy" userId="a1511f7a6652a476" providerId="LiveId" clId="{1739BE6A-3262-43C8-A9A1-BE91F8C3FDB8}" dt="2023-12-12T20:13:27.184" v="4762"/>
          <ac:spMkLst>
            <pc:docMk/>
            <pc:sldMk cId="3948249974" sldId="407"/>
            <ac:spMk id="23" creationId="{7CB54364-1BF4-F1BE-0519-301749E5E3E8}"/>
          </ac:spMkLst>
        </pc:spChg>
        <pc:spChg chg="add mod">
          <ac:chgData name="Léonard Lemoosy" userId="a1511f7a6652a476" providerId="LiveId" clId="{1739BE6A-3262-43C8-A9A1-BE91F8C3FDB8}" dt="2023-12-12T20:13:27.184" v="4762"/>
          <ac:spMkLst>
            <pc:docMk/>
            <pc:sldMk cId="3948249974" sldId="407"/>
            <ac:spMk id="24" creationId="{40DF27BD-187A-BF5E-5B7C-B649983BDA21}"/>
          </ac:spMkLst>
        </pc:spChg>
        <pc:spChg chg="add mod">
          <ac:chgData name="Léonard Lemoosy" userId="a1511f7a6652a476" providerId="LiveId" clId="{1739BE6A-3262-43C8-A9A1-BE91F8C3FDB8}" dt="2023-12-12T21:11:24.368" v="5468" actId="1038"/>
          <ac:spMkLst>
            <pc:docMk/>
            <pc:sldMk cId="3948249974" sldId="407"/>
            <ac:spMk id="25" creationId="{5EC85E3E-F221-1AE1-53DE-9977907CD79B}"/>
          </ac:spMkLst>
        </pc:spChg>
      </pc:sldChg>
      <pc:sldChg chg="add ord">
        <pc:chgData name="Léonard Lemoosy" userId="a1511f7a6652a476" providerId="LiveId" clId="{1739BE6A-3262-43C8-A9A1-BE91F8C3FDB8}" dt="2023-12-12T21:14:27.535" v="5483"/>
        <pc:sldMkLst>
          <pc:docMk/>
          <pc:sldMk cId="3838496397" sldId="408"/>
        </pc:sldMkLst>
      </pc:sldChg>
      <pc:sldChg chg="modSp add mod">
        <pc:chgData name="Léonard Lemoosy" userId="a1511f7a6652a476" providerId="LiveId" clId="{1739BE6A-3262-43C8-A9A1-BE91F8C3FDB8}" dt="2023-12-13T14:45:16.343" v="6077" actId="1440"/>
        <pc:sldMkLst>
          <pc:docMk/>
          <pc:sldMk cId="1313681661" sldId="409"/>
        </pc:sldMkLst>
        <pc:picChg chg="mod">
          <ac:chgData name="Léonard Lemoosy" userId="a1511f7a6652a476" providerId="LiveId" clId="{1739BE6A-3262-43C8-A9A1-BE91F8C3FDB8}" dt="2023-12-13T14:45:16.343" v="6077" actId="1440"/>
          <ac:picMkLst>
            <pc:docMk/>
            <pc:sldMk cId="1313681661" sldId="409"/>
            <ac:picMk id="4" creationId="{912D84C4-8985-A131-51A5-7148CC93256A}"/>
          </ac:picMkLst>
        </pc:picChg>
      </pc:sldChg>
      <pc:sldChg chg="addSp delSp modSp add mod">
        <pc:chgData name="Léonard Lemoosy" userId="a1511f7a6652a476" providerId="LiveId" clId="{1739BE6A-3262-43C8-A9A1-BE91F8C3FDB8}" dt="2023-12-13T16:04:16.832" v="6640" actId="20577"/>
        <pc:sldMkLst>
          <pc:docMk/>
          <pc:sldMk cId="3185647825" sldId="410"/>
        </pc:sldMkLst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" creationId="{EB611FE2-4A9D-4DD7-A192-04C3B56B8E99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" creationId="{45395338-F595-2D95-48A3-894C3402E3D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" creationId="{E5A2DF7C-AB90-6197-F0BC-F8FA20E2564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" creationId="{87E6E53B-4349-B29E-CCE3-E749CD539FCE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" creationId="{FD6C8F71-68DD-F15E-D7A6-8DC87330302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" creationId="{F35B9C45-87FC-1865-2BEE-F492C9F134B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" creationId="{530DCA4C-91B5-25E7-A07A-10A617AA6B3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0" creationId="{69599633-1F65-7E6C-396D-F0BC7AD682D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1" creationId="{7AA37250-B7BF-45A1-FFC2-A864E2DC06F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2" creationId="{16561307-4316-25B8-41F2-036487B8561A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3" creationId="{4ED692EC-A0D2-9E22-AC23-746F1A9AE26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4" creationId="{D875B02D-3144-8BC3-851F-0E4700898499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5" creationId="{114923E0-567C-90C3-392F-DAB1E96024AB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6" creationId="{BA69DDBF-5E81-31C3-EDDF-4C45D43CF0F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7" creationId="{A4553AC3-F8A1-0162-D96A-731FC4959FC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8" creationId="{7B95BC70-AD37-F7BD-CA75-0990192BFA58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9" creationId="{742258FE-FD37-65F8-AA1E-C783B3F569F4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0" creationId="{E9D3C9B6-30B4-CEE5-1704-79EB31E03BE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1" creationId="{D1B43E45-864C-416E-5A20-C0D7D836E8CE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2" creationId="{1BB9D0AE-52EC-5DD4-B088-2C70A730E98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3" creationId="{15E3AE07-354C-28CC-20B0-7854218F5B5A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4" creationId="{AA1857A0-4C61-9139-6D1A-29CF1207C5C8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5" creationId="{482DF52B-AFB9-4982-55FB-F09109A87C8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6" creationId="{FB0A87C0-D2A0-6F99-B01A-F5EE4B91EF9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7" creationId="{130D7BD1-7A52-B7CB-67A4-6E705D3F60FB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8" creationId="{5C40B3C8-8D57-9DD1-482F-8E249F723DF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29" creationId="{EBB5F382-ECD8-201C-3605-BF82BC10C06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0" creationId="{C8739CBE-04AA-DCCF-0FF4-FFBA643A93A8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1" creationId="{027F9EF5-79F4-58AD-296B-4170DD69DC2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2" creationId="{FCD7B886-414D-C23E-1FFE-67FC7A47876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3" creationId="{AB9B1254-1FCA-E409-B89A-1D90234F07A3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4" creationId="{3B71FEE4-B9E6-90F4-D40E-312B9365C749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5" creationId="{6CAF59F6-9D66-8738-32D4-9BF0759FCFE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6" creationId="{ABE8AB81-A007-4F52-1FB8-A3B4F543E296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7" creationId="{279EBE90-06AB-0B2A-4607-52C9C606938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8" creationId="{9F1E2041-BFBD-1EF8-1ECF-27D1B8F0CE24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39" creationId="{1BE86BC0-5409-ED39-54B6-ECA397B8C99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0" creationId="{9F24B191-9227-6D26-CD09-7613718E01A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1" creationId="{200A1679-7608-7274-9F0E-A81A66776FD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2" creationId="{3C0660DC-3F34-AD73-FCFB-92ABB17B7EE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3" creationId="{BA5EB395-BD61-886E-1A2D-592F9503078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4" creationId="{5C7928B2-3CCF-C507-6236-B91B762A2395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5" creationId="{C7C3AE15-F4C8-EC53-9EFA-A234A422966E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6" creationId="{24038E3E-72A1-4210-9E0C-B25FCA110F73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7" creationId="{972377CE-549E-4E46-E3AE-FB945B0417D3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8" creationId="{FA65786A-0EA3-8748-6860-6352D6784A8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49" creationId="{74408926-816B-D636-A248-16CF3D18891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0" creationId="{045C32D5-13DF-D55B-475C-803FC09FC00A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1" creationId="{C1F73717-FF04-4990-ED95-9C5FEB2881CB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2" creationId="{C237790F-3ADA-8B22-5C54-8DC0F0E78EE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3" creationId="{D59D6D81-6E9F-59BB-88C2-8D8073B86C68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4" creationId="{6263A5DC-31FE-1E4C-41B0-BEFC07402F84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5" creationId="{F8B82450-9EE1-426C-75FC-1ADC85C3B75E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6" creationId="{F0C1A9DA-950F-1952-1EC4-75155E1F060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7" creationId="{FC6A32E0-B39B-B81D-18BF-546C70882CA9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8" creationId="{C465EC50-50D8-9391-8ADC-0A955B29968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59" creationId="{E25D6471-66A3-54F2-2AEC-17FA549A50A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0" creationId="{E9861CB7-1685-2BA6-CD05-B1E1FCAA48F5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1" creationId="{D0909A3D-2140-E397-2D0A-44487A8E482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2" creationId="{43BFBB12-4DD7-0353-9FDF-A2933B778635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3" creationId="{9724BB19-B291-3725-643A-93F6791060F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4" creationId="{8455F701-C024-3621-D8C8-AAAC305C09A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5" creationId="{7D284E78-C25F-4B95-7518-C28F616C324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6" creationId="{3E6E356F-F31D-9D72-AF8B-26A259712A4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7" creationId="{505305C8-B681-9389-1E3F-1F12D212534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8" creationId="{C57E8E98-296A-0E97-ACEC-CE87E47BD3DE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69" creationId="{2326CECF-9AF2-BF27-8ECC-1F15A89BCA45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0" creationId="{5A80EF55-B5A1-8D42-4598-749EFAFA2F5A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1" creationId="{D0AB780F-E5F2-9038-D124-46B2B38CEC21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2" creationId="{020477AC-BCF3-A61C-7BCE-CCA7B832E80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3" creationId="{B864B5DE-24A6-474A-AFFA-0487AC48875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4" creationId="{869083FA-B458-96D9-5B61-FE77C8B53879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5" creationId="{C30C058E-6162-E301-D596-4E2879BC1B8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6" creationId="{1AB5E28F-7BE3-A60C-51A5-241850D80219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7" creationId="{F70D1F22-9DC4-F4DC-905A-37123E2F562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8" creationId="{0C391A20-6105-5779-6072-F40E767C791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79" creationId="{90BFA44E-4F1E-F675-CF47-03B9CED0CE1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0" creationId="{4AA57D3B-8AC9-D108-537E-83D205AE5AC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1" creationId="{A39670BC-7F79-0118-1687-C7518159E3A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2" creationId="{60AC14F9-F869-62AE-7DB4-9024FC7B8D9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3" creationId="{833C93C1-55EA-A8D0-0904-82701B41785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4" creationId="{2E7B4B00-21A2-7F31-39FD-682FFDF9695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5" creationId="{9F03795D-6CAA-0E95-01CF-FF8F4FA3F554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6" creationId="{8EEFE7CE-7654-203C-D881-E8029E1E0723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7" creationId="{AF4414F6-5869-5E7D-154A-4F4E3C08C59A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8" creationId="{2DFE7E6D-3F07-33BD-AAE5-B95258658228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89" creationId="{172D78B8-4B5C-2900-047E-EEE2EA00C876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0" creationId="{EE4AAB83-F8BD-A8F5-CE76-69E4B00D4CB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1" creationId="{E294DF43-CCD1-416E-E7D2-CAD5ECC50232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2" creationId="{937DBCF0-6136-BCCB-D99B-6CEA68D90A80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3" creationId="{8EAF9820-3588-43F2-C19D-1664A20B7D08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4" creationId="{DADE6A3C-E96E-5546-2BEB-ABD13CF1706C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5" creationId="{E7E519E3-B1EC-2BA4-2670-644454D757E7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6" creationId="{296AC2E5-0FF0-7417-6787-E3CE10FB774D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7" creationId="{C8961881-5530-CD08-A2B9-EFC7E7C104D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98" creationId="{A3ACEB9A-0560-299D-6744-43633E4BAC40}"/>
          </ac:spMkLst>
        </pc:spChg>
        <pc:spChg chg="mod">
          <ac:chgData name="Léonard Lemoosy" userId="a1511f7a6652a476" providerId="LiveId" clId="{1739BE6A-3262-43C8-A9A1-BE91F8C3FDB8}" dt="2023-12-13T15:52:13.244" v="6249" actId="1076"/>
          <ac:spMkLst>
            <pc:docMk/>
            <pc:sldMk cId="3185647825" sldId="410"/>
            <ac:spMk id="99" creationId="{4BDA9356-039D-250E-5BFF-C60CF9B108DF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00" creationId="{78CBA9E3-A5DB-4997-0F12-4EFB66085DF7}"/>
          </ac:spMkLst>
        </pc:spChg>
        <pc:spChg chg="mod">
          <ac:chgData name="Léonard Lemoosy" userId="a1511f7a6652a476" providerId="LiveId" clId="{1739BE6A-3262-43C8-A9A1-BE91F8C3FDB8}" dt="2023-12-13T16:04:16.832" v="6640" actId="20577"/>
          <ac:spMkLst>
            <pc:docMk/>
            <pc:sldMk cId="3185647825" sldId="410"/>
            <ac:spMk id="101" creationId="{743176FC-D611-A200-3A3D-27A489205E46}"/>
          </ac:spMkLst>
        </pc:spChg>
        <pc:spChg chg="del">
          <ac:chgData name="Léonard Lemoosy" userId="a1511f7a6652a476" providerId="LiveId" clId="{1739BE6A-3262-43C8-A9A1-BE91F8C3FDB8}" dt="2023-12-13T15:52:16.054" v="6250" actId="478"/>
          <ac:spMkLst>
            <pc:docMk/>
            <pc:sldMk cId="3185647825" sldId="410"/>
            <ac:spMk id="102" creationId="{F7839DB8-76D9-70F8-9D34-651BA55E0F2E}"/>
          </ac:spMkLst>
        </pc:spChg>
        <pc:spChg chg="del">
          <ac:chgData name="Léonard Lemoosy" userId="a1511f7a6652a476" providerId="LiveId" clId="{1739BE6A-3262-43C8-A9A1-BE91F8C3FDB8}" dt="2023-12-13T15:53:13.822" v="6312" actId="478"/>
          <ac:spMkLst>
            <pc:docMk/>
            <pc:sldMk cId="3185647825" sldId="410"/>
            <ac:spMk id="103" creationId="{A3DF6A34-B17C-27DB-FDE6-89E88C235BD6}"/>
          </ac:spMkLst>
        </pc:spChg>
        <pc:spChg chg="del mod">
          <ac:chgData name="Léonard Lemoosy" userId="a1511f7a6652a476" providerId="LiveId" clId="{1739BE6A-3262-43C8-A9A1-BE91F8C3FDB8}" dt="2023-12-13T15:59:58.622" v="6511" actId="478"/>
          <ac:spMkLst>
            <pc:docMk/>
            <pc:sldMk cId="3185647825" sldId="410"/>
            <ac:spMk id="104" creationId="{C80F3405-AC84-3502-BD83-E32DDC7723C7}"/>
          </ac:spMkLst>
        </pc:spChg>
        <pc:spChg chg="mod">
          <ac:chgData name="Léonard Lemoosy" userId="a1511f7a6652a476" providerId="LiveId" clId="{1739BE6A-3262-43C8-A9A1-BE91F8C3FDB8}" dt="2023-12-13T15:59:41.956" v="6499" actId="1076"/>
          <ac:spMkLst>
            <pc:docMk/>
            <pc:sldMk cId="3185647825" sldId="410"/>
            <ac:spMk id="105" creationId="{39FB093B-5133-446A-B82B-0BA39E294CA7}"/>
          </ac:spMkLst>
        </pc:spChg>
        <pc:spChg chg="mod">
          <ac:chgData name="Léonard Lemoosy" userId="a1511f7a6652a476" providerId="LiveId" clId="{1739BE6A-3262-43C8-A9A1-BE91F8C3FDB8}" dt="2023-12-13T15:58:33.695" v="6456" actId="1076"/>
          <ac:spMkLst>
            <pc:docMk/>
            <pc:sldMk cId="3185647825" sldId="410"/>
            <ac:spMk id="110" creationId="{98A20941-366E-3967-9998-16F501D1A37B}"/>
          </ac:spMkLst>
        </pc:spChg>
        <pc:spChg chg="mod">
          <ac:chgData name="Léonard Lemoosy" userId="a1511f7a6652a476" providerId="LiveId" clId="{1739BE6A-3262-43C8-A9A1-BE91F8C3FDB8}" dt="2023-12-13T16:02:07.485" v="6574" actId="6549"/>
          <ac:spMkLst>
            <pc:docMk/>
            <pc:sldMk cId="3185647825" sldId="410"/>
            <ac:spMk id="112" creationId="{CDFEFE98-FBD7-CFE7-A813-7C4E5D25D451}"/>
          </ac:spMkLst>
        </pc:spChg>
        <pc:spChg chg="mod">
          <ac:chgData name="Léonard Lemoosy" userId="a1511f7a6652a476" providerId="LiveId" clId="{1739BE6A-3262-43C8-A9A1-BE91F8C3FDB8}" dt="2023-12-13T16:00:24.156" v="6524" actId="1076"/>
          <ac:spMkLst>
            <pc:docMk/>
            <pc:sldMk cId="3185647825" sldId="410"/>
            <ac:spMk id="117" creationId="{2FB731B5-6E74-B3A9-EBAC-87488488D7AF}"/>
          </ac:spMkLst>
        </pc:spChg>
        <pc:spChg chg="add mod">
          <ac:chgData name="Léonard Lemoosy" userId="a1511f7a6652a476" providerId="LiveId" clId="{1739BE6A-3262-43C8-A9A1-BE91F8C3FDB8}" dt="2023-12-13T16:02:53.730" v="6599" actId="20577"/>
          <ac:spMkLst>
            <pc:docMk/>
            <pc:sldMk cId="3185647825" sldId="410"/>
            <ac:spMk id="118" creationId="{AF031D03-3FE3-A074-41C3-3CF97FE77910}"/>
          </ac:spMkLst>
        </pc:spChg>
        <pc:spChg chg="add del mod">
          <ac:chgData name="Léonard Lemoosy" userId="a1511f7a6652a476" providerId="LiveId" clId="{1739BE6A-3262-43C8-A9A1-BE91F8C3FDB8}" dt="2023-12-13T15:53:11.810" v="6311" actId="478"/>
          <ac:spMkLst>
            <pc:docMk/>
            <pc:sldMk cId="3185647825" sldId="410"/>
            <ac:spMk id="119" creationId="{C8EAB810-2938-0532-9755-2FD59F2D05B6}"/>
          </ac:spMkLst>
        </pc:spChg>
        <pc:spChg chg="mod">
          <ac:chgData name="Léonard Lemoosy" userId="a1511f7a6652a476" providerId="LiveId" clId="{1739BE6A-3262-43C8-A9A1-BE91F8C3FDB8}" dt="2023-12-13T15:59:40.144" v="6498" actId="1076"/>
          <ac:spMkLst>
            <pc:docMk/>
            <pc:sldMk cId="3185647825" sldId="410"/>
            <ac:spMk id="120" creationId="{ADE83FD4-AD6F-E904-C596-0DC8B317FD46}"/>
          </ac:spMkLst>
        </pc:spChg>
        <pc:spChg chg="add mod">
          <ac:chgData name="Léonard Lemoosy" userId="a1511f7a6652a476" providerId="LiveId" clId="{1739BE6A-3262-43C8-A9A1-BE91F8C3FDB8}" dt="2023-12-13T16:00:34.126" v="6531" actId="20577"/>
          <ac:spMkLst>
            <pc:docMk/>
            <pc:sldMk cId="3185647825" sldId="410"/>
            <ac:spMk id="145" creationId="{96E20424-8A55-8684-34BA-2818353D77DA}"/>
          </ac:spMkLst>
        </pc:spChg>
        <pc:spChg chg="add del mod">
          <ac:chgData name="Léonard Lemoosy" userId="a1511f7a6652a476" providerId="LiveId" clId="{1739BE6A-3262-43C8-A9A1-BE91F8C3FDB8}" dt="2023-12-13T16:02:37.584" v="6575" actId="478"/>
          <ac:spMkLst>
            <pc:docMk/>
            <pc:sldMk cId="3185647825" sldId="410"/>
            <ac:spMk id="148" creationId="{BBAC37FC-FB4B-782B-D06B-85BCA74D91A7}"/>
          </ac:spMkLst>
        </pc:spChg>
        <pc:spChg chg="add mod">
          <ac:chgData name="Léonard Lemoosy" userId="a1511f7a6652a476" providerId="LiveId" clId="{1739BE6A-3262-43C8-A9A1-BE91F8C3FDB8}" dt="2023-12-13T16:03:13.120" v="6623" actId="20577"/>
          <ac:spMkLst>
            <pc:docMk/>
            <pc:sldMk cId="3185647825" sldId="410"/>
            <ac:spMk id="149" creationId="{15FCF478-0AE2-19B0-31A3-2DD81150CD80}"/>
          </ac:spMkLst>
        </pc:spChg>
        <pc:picChg chg="del">
          <ac:chgData name="Léonard Lemoosy" userId="a1511f7a6652a476" providerId="LiveId" clId="{1739BE6A-3262-43C8-A9A1-BE91F8C3FDB8}" dt="2023-12-13T15:52:16.054" v="6250" actId="478"/>
          <ac:picMkLst>
            <pc:docMk/>
            <pc:sldMk cId="3185647825" sldId="410"/>
            <ac:picMk id="111" creationId="{9BDF4DAD-10B4-7C5E-7ABB-FD845FB3A57A}"/>
          </ac:picMkLst>
        </pc:picChg>
        <pc:cxnChg chg="del mod">
          <ac:chgData name="Léonard Lemoosy" userId="a1511f7a6652a476" providerId="LiveId" clId="{1739BE6A-3262-43C8-A9A1-BE91F8C3FDB8}" dt="2023-12-13T15:52:32.289" v="6268" actId="478"/>
          <ac:cxnSpMkLst>
            <pc:docMk/>
            <pc:sldMk cId="3185647825" sldId="410"/>
            <ac:cxnSpMk id="107" creationId="{5EC2E6D6-C8F9-BDE2-512F-8B14926E3DF5}"/>
          </ac:cxnSpMkLst>
        </pc:cxnChg>
        <pc:cxnChg chg="del mod">
          <ac:chgData name="Léonard Lemoosy" userId="a1511f7a6652a476" providerId="LiveId" clId="{1739BE6A-3262-43C8-A9A1-BE91F8C3FDB8}" dt="2023-12-13T15:52:32.950" v="6269" actId="478"/>
          <ac:cxnSpMkLst>
            <pc:docMk/>
            <pc:sldMk cId="3185647825" sldId="410"/>
            <ac:cxnSpMk id="108" creationId="{0C11EE32-C08E-46D7-E639-601F68DF760A}"/>
          </ac:cxnSpMkLst>
        </pc:cxnChg>
        <pc:cxnChg chg="del">
          <ac:chgData name="Léonard Lemoosy" userId="a1511f7a6652a476" providerId="LiveId" clId="{1739BE6A-3262-43C8-A9A1-BE91F8C3FDB8}" dt="2023-12-13T15:53:14.665" v="6313" actId="478"/>
          <ac:cxnSpMkLst>
            <pc:docMk/>
            <pc:sldMk cId="3185647825" sldId="410"/>
            <ac:cxnSpMk id="109" creationId="{2E80625F-7CB4-04A7-4822-C89A5C43BDFF}"/>
          </ac:cxnSpMkLst>
        </pc:cxnChg>
        <pc:cxnChg chg="del mod">
          <ac:chgData name="Léonard Lemoosy" userId="a1511f7a6652a476" providerId="LiveId" clId="{1739BE6A-3262-43C8-A9A1-BE91F8C3FDB8}" dt="2023-12-13T15:59:55.020" v="6509" actId="478"/>
          <ac:cxnSpMkLst>
            <pc:docMk/>
            <pc:sldMk cId="3185647825" sldId="410"/>
            <ac:cxnSpMk id="113" creationId="{CBFE1795-6DC1-A7B9-4A74-A681B9DCC68B}"/>
          </ac:cxnSpMkLst>
        </pc:cxnChg>
        <pc:cxnChg chg="del mod">
          <ac:chgData name="Léonard Lemoosy" userId="a1511f7a6652a476" providerId="LiveId" clId="{1739BE6A-3262-43C8-A9A1-BE91F8C3FDB8}" dt="2023-12-13T15:59:10.891" v="6486" actId="478"/>
          <ac:cxnSpMkLst>
            <pc:docMk/>
            <pc:sldMk cId="3185647825" sldId="410"/>
            <ac:cxnSpMk id="114" creationId="{3C947E11-6CEC-DACA-EB9A-5705C453B242}"/>
          </ac:cxnSpMkLst>
        </pc:cxnChg>
        <pc:cxnChg chg="del mod">
          <ac:chgData name="Léonard Lemoosy" userId="a1511f7a6652a476" providerId="LiveId" clId="{1739BE6A-3262-43C8-A9A1-BE91F8C3FDB8}" dt="2023-12-13T15:59:52.061" v="6505" actId="478"/>
          <ac:cxnSpMkLst>
            <pc:docMk/>
            <pc:sldMk cId="3185647825" sldId="410"/>
            <ac:cxnSpMk id="116" creationId="{39A5059F-7D8E-4E71-0A67-617FD69E49D2}"/>
          </ac:cxnSpMkLst>
        </pc:cxnChg>
        <pc:cxnChg chg="del">
          <ac:chgData name="Léonard Lemoosy" userId="a1511f7a6652a476" providerId="LiveId" clId="{1739BE6A-3262-43C8-A9A1-BE91F8C3FDB8}" dt="2023-12-13T15:59:54.028" v="6507" actId="478"/>
          <ac:cxnSpMkLst>
            <pc:docMk/>
            <pc:sldMk cId="3185647825" sldId="410"/>
            <ac:cxnSpMk id="121" creationId="{8FB2C100-A016-8837-E031-B3EB9E56060A}"/>
          </ac:cxnSpMkLst>
        </pc:cxnChg>
        <pc:cxnChg chg="del mod">
          <ac:chgData name="Léonard Lemoosy" userId="a1511f7a6652a476" providerId="LiveId" clId="{1739BE6A-3262-43C8-A9A1-BE91F8C3FDB8}" dt="2023-12-13T15:57:30.141" v="6409" actId="478"/>
          <ac:cxnSpMkLst>
            <pc:docMk/>
            <pc:sldMk cId="3185647825" sldId="410"/>
            <ac:cxnSpMk id="123" creationId="{B61D5125-F04F-B9F2-A532-554C2242F5B2}"/>
          </ac:cxnSpMkLst>
        </pc:cxnChg>
        <pc:cxnChg chg="add mod">
          <ac:chgData name="Léonard Lemoosy" userId="a1511f7a6652a476" providerId="LiveId" clId="{1739BE6A-3262-43C8-A9A1-BE91F8C3FDB8}" dt="2023-12-13T15:59:28.205" v="6491" actId="14100"/>
          <ac:cxnSpMkLst>
            <pc:docMk/>
            <pc:sldMk cId="3185647825" sldId="410"/>
            <ac:cxnSpMk id="127" creationId="{F6FB2CA2-DBD2-3255-DDD9-95FEE6DB744B}"/>
          </ac:cxnSpMkLst>
        </pc:cxnChg>
        <pc:cxnChg chg="add mod">
          <ac:chgData name="Léonard Lemoosy" userId="a1511f7a6652a476" providerId="LiveId" clId="{1739BE6A-3262-43C8-A9A1-BE91F8C3FDB8}" dt="2023-12-13T15:59:32.653" v="6494" actId="14100"/>
          <ac:cxnSpMkLst>
            <pc:docMk/>
            <pc:sldMk cId="3185647825" sldId="410"/>
            <ac:cxnSpMk id="130" creationId="{EF9EDCA0-78BE-5F4A-93F2-B15E17177AAD}"/>
          </ac:cxnSpMkLst>
        </pc:cxnChg>
        <pc:cxnChg chg="add mod">
          <ac:chgData name="Léonard Lemoosy" userId="a1511f7a6652a476" providerId="LiveId" clId="{1739BE6A-3262-43C8-A9A1-BE91F8C3FDB8}" dt="2023-12-13T15:59:40.144" v="6498" actId="1076"/>
          <ac:cxnSpMkLst>
            <pc:docMk/>
            <pc:sldMk cId="3185647825" sldId="410"/>
            <ac:cxnSpMk id="133" creationId="{9B8C9861-AE73-CD4E-18FE-C223909BBEAB}"/>
          </ac:cxnSpMkLst>
        </pc:cxnChg>
        <pc:cxnChg chg="add mod">
          <ac:chgData name="Léonard Lemoosy" userId="a1511f7a6652a476" providerId="LiveId" clId="{1739BE6A-3262-43C8-A9A1-BE91F8C3FDB8}" dt="2023-12-13T15:59:47.691" v="6503" actId="14100"/>
          <ac:cxnSpMkLst>
            <pc:docMk/>
            <pc:sldMk cId="3185647825" sldId="410"/>
            <ac:cxnSpMk id="137" creationId="{35615A3E-3C95-DC40-29A8-94E5ECC069FD}"/>
          </ac:cxnSpMkLst>
        </pc:cxnChg>
        <pc:cxnChg chg="add mod">
          <ac:chgData name="Léonard Lemoosy" userId="a1511f7a6652a476" providerId="LiveId" clId="{1739BE6A-3262-43C8-A9A1-BE91F8C3FDB8}" dt="2023-12-13T16:00:09.674" v="6519" actId="1035"/>
          <ac:cxnSpMkLst>
            <pc:docMk/>
            <pc:sldMk cId="3185647825" sldId="410"/>
            <ac:cxnSpMk id="140" creationId="{8B89ED5B-A631-9BEC-85C7-E569DBE3312F}"/>
          </ac:cxnSpMkLst>
        </pc:cxnChg>
        <pc:cxnChg chg="add mod">
          <ac:chgData name="Léonard Lemoosy" userId="a1511f7a6652a476" providerId="LiveId" clId="{1739BE6A-3262-43C8-A9A1-BE91F8C3FDB8}" dt="2023-12-13T16:00:21.903" v="6523" actId="1076"/>
          <ac:cxnSpMkLst>
            <pc:docMk/>
            <pc:sldMk cId="3185647825" sldId="410"/>
            <ac:cxnSpMk id="143" creationId="{5DF2F78E-5C25-A604-E641-3107FA938D61}"/>
          </ac:cxnSpMkLst>
        </pc:cxnChg>
        <pc:cxnChg chg="add mod">
          <ac:chgData name="Léonard Lemoosy" userId="a1511f7a6652a476" providerId="LiveId" clId="{1739BE6A-3262-43C8-A9A1-BE91F8C3FDB8}" dt="2023-12-13T16:00:27.864" v="6526" actId="1076"/>
          <ac:cxnSpMkLst>
            <pc:docMk/>
            <pc:sldMk cId="3185647825" sldId="410"/>
            <ac:cxnSpMk id="144" creationId="{6B8AA64E-0D21-74F3-68A5-5FD1830FA8EC}"/>
          </ac:cxnSpMkLst>
        </pc:cxnChg>
        <pc:cxnChg chg="add mod">
          <ac:chgData name="Léonard Lemoosy" userId="a1511f7a6652a476" providerId="LiveId" clId="{1739BE6A-3262-43C8-A9A1-BE91F8C3FDB8}" dt="2023-12-13T16:00:44.099" v="6534" actId="1582"/>
          <ac:cxnSpMkLst>
            <pc:docMk/>
            <pc:sldMk cId="3185647825" sldId="410"/>
            <ac:cxnSpMk id="147" creationId="{9A8C9047-5D71-C5FE-7B69-98CEE467739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6BAC9-8FD9-4A41-8962-EFF8AE704A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983FC-6890-4A1A-9D7C-0441BB8DD8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Présentation du jeu</a:t>
          </a:r>
          <a:endParaRPr lang="en-US"/>
        </a:p>
      </dgm:t>
    </dgm:pt>
    <dgm:pt modelId="{EBF27B36-3D21-4381-922B-9E2B01DDF2F4}" type="parTrans" cxnId="{076BC357-AE32-4D9B-AD87-1657D877279D}">
      <dgm:prSet/>
      <dgm:spPr/>
      <dgm:t>
        <a:bodyPr/>
        <a:lstStyle/>
        <a:p>
          <a:endParaRPr lang="en-US"/>
        </a:p>
      </dgm:t>
    </dgm:pt>
    <dgm:pt modelId="{E9FA6572-F3C8-499C-B72E-517618AA8897}" type="sibTrans" cxnId="{076BC357-AE32-4D9B-AD87-1657D877279D}">
      <dgm:prSet/>
      <dgm:spPr/>
      <dgm:t>
        <a:bodyPr/>
        <a:lstStyle/>
        <a:p>
          <a:endParaRPr lang="en-US"/>
        </a:p>
      </dgm:t>
    </dgm:pt>
    <dgm:pt modelId="{C6C9E061-4B55-4E1F-94B3-C030FA5990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Création d'un niveau</a:t>
          </a:r>
          <a:endParaRPr lang="en-US"/>
        </a:p>
      </dgm:t>
    </dgm:pt>
    <dgm:pt modelId="{F293A956-309F-4AC7-B192-EFB5AFA901D1}" type="parTrans" cxnId="{85047B41-35FC-4477-8B66-D0FFBEA469AF}">
      <dgm:prSet/>
      <dgm:spPr/>
      <dgm:t>
        <a:bodyPr/>
        <a:lstStyle/>
        <a:p>
          <a:endParaRPr lang="en-US"/>
        </a:p>
      </dgm:t>
    </dgm:pt>
    <dgm:pt modelId="{249579D7-DA24-485D-97E7-F527AEEB49FD}" type="sibTrans" cxnId="{85047B41-35FC-4477-8B66-D0FFBEA469AF}">
      <dgm:prSet/>
      <dgm:spPr/>
      <dgm:t>
        <a:bodyPr/>
        <a:lstStyle/>
        <a:p>
          <a:endParaRPr lang="en-US"/>
        </a:p>
      </dgm:t>
    </dgm:pt>
    <dgm:pt modelId="{BDC5F643-96A0-479E-A992-9714E256A1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Génération</a:t>
          </a:r>
          <a:endParaRPr lang="en-US"/>
        </a:p>
      </dgm:t>
    </dgm:pt>
    <dgm:pt modelId="{6E07C035-7E92-4BF2-96AE-46BF32DD5AD4}" type="parTrans" cxnId="{70A7137D-B533-426D-A4AB-3F24E22BEAD3}">
      <dgm:prSet/>
      <dgm:spPr/>
      <dgm:t>
        <a:bodyPr/>
        <a:lstStyle/>
        <a:p>
          <a:endParaRPr lang="en-US"/>
        </a:p>
      </dgm:t>
    </dgm:pt>
    <dgm:pt modelId="{28592854-CAF7-488C-ADC2-9F3F23BA01C7}" type="sibTrans" cxnId="{70A7137D-B533-426D-A4AB-3F24E22BEAD3}">
      <dgm:prSet/>
      <dgm:spPr/>
      <dgm:t>
        <a:bodyPr/>
        <a:lstStyle/>
        <a:p>
          <a:endParaRPr lang="en-US"/>
        </a:p>
      </dgm:t>
    </dgm:pt>
    <dgm:pt modelId="{9155AAA7-71C3-4649-AF30-3CAE8B56F6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Validation</a:t>
          </a:r>
          <a:endParaRPr lang="en-US" dirty="0"/>
        </a:p>
      </dgm:t>
    </dgm:pt>
    <dgm:pt modelId="{50B509BF-BB55-492B-8258-34451D96597A}" type="parTrans" cxnId="{36D6B57D-10F0-4C5C-86DF-42C317CD7F94}">
      <dgm:prSet/>
      <dgm:spPr/>
      <dgm:t>
        <a:bodyPr/>
        <a:lstStyle/>
        <a:p>
          <a:endParaRPr lang="en-US"/>
        </a:p>
      </dgm:t>
    </dgm:pt>
    <dgm:pt modelId="{BBEC7673-7D72-4E57-A0B8-7A61CFF0320E}" type="sibTrans" cxnId="{36D6B57D-10F0-4C5C-86DF-42C317CD7F94}">
      <dgm:prSet/>
      <dgm:spPr/>
      <dgm:t>
        <a:bodyPr/>
        <a:lstStyle/>
        <a:p>
          <a:endParaRPr lang="en-US"/>
        </a:p>
      </dgm:t>
    </dgm:pt>
    <dgm:pt modelId="{6B1A6596-1F56-46EC-A58B-3D689677113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Évaluation</a:t>
          </a:r>
          <a:endParaRPr lang="en-US" dirty="0"/>
        </a:p>
      </dgm:t>
    </dgm:pt>
    <dgm:pt modelId="{13CF8D05-C8D4-4F05-AC18-FC640BA0EE00}" type="parTrans" cxnId="{10CD1CA1-782A-401C-B17F-09D03A4122C5}">
      <dgm:prSet/>
      <dgm:spPr/>
      <dgm:t>
        <a:bodyPr/>
        <a:lstStyle/>
        <a:p>
          <a:endParaRPr lang="en-US"/>
        </a:p>
      </dgm:t>
    </dgm:pt>
    <dgm:pt modelId="{21174D1D-56A5-4ED5-99C1-28CF99ADB668}" type="sibTrans" cxnId="{10CD1CA1-782A-401C-B17F-09D03A4122C5}">
      <dgm:prSet/>
      <dgm:spPr/>
      <dgm:t>
        <a:bodyPr/>
        <a:lstStyle/>
        <a:p>
          <a:endParaRPr lang="en-US"/>
        </a:p>
      </dgm:t>
    </dgm:pt>
    <dgm:pt modelId="{BE7301BD-08EE-40E4-A9C4-4AFD5E583F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Complétion</a:t>
          </a:r>
          <a:endParaRPr lang="en-US" dirty="0"/>
        </a:p>
      </dgm:t>
    </dgm:pt>
    <dgm:pt modelId="{E92527A8-EB50-4EFA-813B-1E71977C831D}" type="parTrans" cxnId="{14B77B13-3EEA-4914-98CB-3ED7F21A4168}">
      <dgm:prSet/>
      <dgm:spPr/>
      <dgm:t>
        <a:bodyPr/>
        <a:lstStyle/>
        <a:p>
          <a:endParaRPr lang="en-US"/>
        </a:p>
      </dgm:t>
    </dgm:pt>
    <dgm:pt modelId="{E48C1D26-5E9D-402C-A922-405AAC568BAB}" type="sibTrans" cxnId="{14B77B13-3EEA-4914-98CB-3ED7F21A4168}">
      <dgm:prSet/>
      <dgm:spPr/>
      <dgm:t>
        <a:bodyPr/>
        <a:lstStyle/>
        <a:p>
          <a:endParaRPr lang="en-US"/>
        </a:p>
      </dgm:t>
    </dgm:pt>
    <dgm:pt modelId="{5A9B58AE-A574-427F-B56C-66C0C9CF03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Évaluateur</a:t>
          </a:r>
          <a:endParaRPr lang="en-US"/>
        </a:p>
      </dgm:t>
    </dgm:pt>
    <dgm:pt modelId="{C71AD8DD-884E-452E-A3B9-ABA0055DC708}" type="parTrans" cxnId="{2EE5B922-A865-4AE1-BF05-6921686D47D3}">
      <dgm:prSet/>
      <dgm:spPr/>
      <dgm:t>
        <a:bodyPr/>
        <a:lstStyle/>
        <a:p>
          <a:endParaRPr lang="en-US"/>
        </a:p>
      </dgm:t>
    </dgm:pt>
    <dgm:pt modelId="{73C34F84-E9E1-4727-8FA7-B86A431F0A0D}" type="sibTrans" cxnId="{2EE5B922-A865-4AE1-BF05-6921686D47D3}">
      <dgm:prSet/>
      <dgm:spPr/>
      <dgm:t>
        <a:bodyPr/>
        <a:lstStyle/>
        <a:p>
          <a:endParaRPr lang="en-US"/>
        </a:p>
      </dgm:t>
    </dgm:pt>
    <dgm:pt modelId="{7173FC4F-50DC-47E8-A83B-E201E963BD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Description</a:t>
          </a:r>
        </a:p>
        <a:p>
          <a:pPr>
            <a:lnSpc>
              <a:spcPct val="100000"/>
            </a:lnSpc>
          </a:pPr>
          <a:r>
            <a:rPr lang="en-US" dirty="0"/>
            <a:t>Entrées/Sorties</a:t>
          </a:r>
        </a:p>
      </dgm:t>
    </dgm:pt>
    <dgm:pt modelId="{1277F001-6F2D-4475-82B3-A6FA7771912C}" type="parTrans" cxnId="{1179654C-FEFA-4514-A97E-B36D49DD7C9C}">
      <dgm:prSet/>
      <dgm:spPr/>
      <dgm:t>
        <a:bodyPr/>
        <a:lstStyle/>
        <a:p>
          <a:endParaRPr lang="en-US"/>
        </a:p>
      </dgm:t>
    </dgm:pt>
    <dgm:pt modelId="{50AB985D-8150-4B44-B66D-2BE98D9B4A6F}" type="sibTrans" cxnId="{1179654C-FEFA-4514-A97E-B36D49DD7C9C}">
      <dgm:prSet/>
      <dgm:spPr/>
      <dgm:t>
        <a:bodyPr/>
        <a:lstStyle/>
        <a:p>
          <a:endParaRPr lang="en-US"/>
        </a:p>
      </dgm:t>
    </dgm:pt>
    <dgm:pt modelId="{94CA01BD-926E-4DE8-8DB1-C01F6DF6A5C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Entraînement</a:t>
          </a:r>
          <a:endParaRPr lang="en-US" dirty="0"/>
        </a:p>
      </dgm:t>
    </dgm:pt>
    <dgm:pt modelId="{DC7DF691-0C08-4D4F-BCCC-8FF62A5528EB}" type="parTrans" cxnId="{41C174EA-A268-405C-AC72-8D473B71D57E}">
      <dgm:prSet/>
      <dgm:spPr/>
      <dgm:t>
        <a:bodyPr/>
        <a:lstStyle/>
        <a:p>
          <a:endParaRPr lang="en-US"/>
        </a:p>
      </dgm:t>
    </dgm:pt>
    <dgm:pt modelId="{49A2CEFB-D38F-4968-BEB1-5F94CF27B504}" type="sibTrans" cxnId="{41C174EA-A268-405C-AC72-8D473B71D57E}">
      <dgm:prSet/>
      <dgm:spPr/>
      <dgm:t>
        <a:bodyPr/>
        <a:lstStyle/>
        <a:p>
          <a:endParaRPr lang="en-US"/>
        </a:p>
      </dgm:t>
    </dgm:pt>
    <dgm:pt modelId="{6F692990-29DF-492B-95B7-D9D93E0BED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Résultats</a:t>
          </a:r>
          <a:endParaRPr lang="en-US"/>
        </a:p>
      </dgm:t>
    </dgm:pt>
    <dgm:pt modelId="{C7CDC866-CC68-4B95-AB03-8B13841E8089}" type="parTrans" cxnId="{D95F71B2-ECBF-4221-80EB-9AC24CF2CEC2}">
      <dgm:prSet/>
      <dgm:spPr/>
      <dgm:t>
        <a:bodyPr/>
        <a:lstStyle/>
        <a:p>
          <a:endParaRPr lang="en-US"/>
        </a:p>
      </dgm:t>
    </dgm:pt>
    <dgm:pt modelId="{B20A361E-D0A8-4F87-A958-5CA0B367DBBC}" type="sibTrans" cxnId="{D95F71B2-ECBF-4221-80EB-9AC24CF2CEC2}">
      <dgm:prSet/>
      <dgm:spPr/>
      <dgm:t>
        <a:bodyPr/>
        <a:lstStyle/>
        <a:p>
          <a:endParaRPr lang="en-US"/>
        </a:p>
      </dgm:t>
    </dgm:pt>
    <dgm:pt modelId="{E12DA95B-FB9C-4196-8FAC-0B857D5D6093}" type="pres">
      <dgm:prSet presAssocID="{2276BAC9-8FD9-4A41-8962-EFF8AE704A3F}" presName="root" presStyleCnt="0">
        <dgm:presLayoutVars>
          <dgm:dir/>
          <dgm:resizeHandles val="exact"/>
        </dgm:presLayoutVars>
      </dgm:prSet>
      <dgm:spPr/>
    </dgm:pt>
    <dgm:pt modelId="{76FB5234-C7C0-4EF2-B19A-6CC024987303}" type="pres">
      <dgm:prSet presAssocID="{92A983FC-6890-4A1A-9D7C-0441BB8DD8CB}" presName="compNode" presStyleCnt="0"/>
      <dgm:spPr/>
    </dgm:pt>
    <dgm:pt modelId="{996B0587-5BAC-48A9-9C46-CC2495151707}" type="pres">
      <dgm:prSet presAssocID="{92A983FC-6890-4A1A-9D7C-0441BB8DD8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792110C-CC27-424D-9408-3F06ECF40815}" type="pres">
      <dgm:prSet presAssocID="{92A983FC-6890-4A1A-9D7C-0441BB8DD8CB}" presName="iconSpace" presStyleCnt="0"/>
      <dgm:spPr/>
    </dgm:pt>
    <dgm:pt modelId="{C6FAAF37-4F85-4139-8B0B-40BFB846934C}" type="pres">
      <dgm:prSet presAssocID="{92A983FC-6890-4A1A-9D7C-0441BB8DD8CB}" presName="parTx" presStyleLbl="revTx" presStyleIdx="0" presStyleCnt="8">
        <dgm:presLayoutVars>
          <dgm:chMax val="0"/>
          <dgm:chPref val="0"/>
        </dgm:presLayoutVars>
      </dgm:prSet>
      <dgm:spPr/>
    </dgm:pt>
    <dgm:pt modelId="{05D6C0F5-A146-4667-AC34-525E92D72936}" type="pres">
      <dgm:prSet presAssocID="{92A983FC-6890-4A1A-9D7C-0441BB8DD8CB}" presName="txSpace" presStyleCnt="0"/>
      <dgm:spPr/>
    </dgm:pt>
    <dgm:pt modelId="{D496485B-8B84-4A7D-A480-88A9DAA5F6D8}" type="pres">
      <dgm:prSet presAssocID="{92A983FC-6890-4A1A-9D7C-0441BB8DD8CB}" presName="desTx" presStyleLbl="revTx" presStyleIdx="1" presStyleCnt="8">
        <dgm:presLayoutVars/>
      </dgm:prSet>
      <dgm:spPr/>
    </dgm:pt>
    <dgm:pt modelId="{8E940EBE-8BCD-4CD1-B19C-0C020EF695FE}" type="pres">
      <dgm:prSet presAssocID="{E9FA6572-F3C8-499C-B72E-517618AA8897}" presName="sibTrans" presStyleCnt="0"/>
      <dgm:spPr/>
    </dgm:pt>
    <dgm:pt modelId="{0A314CA3-D55E-4650-9B66-FA82A9D207ED}" type="pres">
      <dgm:prSet presAssocID="{C6C9E061-4B55-4E1F-94B3-C030FA5990BE}" presName="compNode" presStyleCnt="0"/>
      <dgm:spPr/>
    </dgm:pt>
    <dgm:pt modelId="{80845F13-187F-4084-B8CB-1BE00DAC6C62}" type="pres">
      <dgm:prSet presAssocID="{C6C9E061-4B55-4E1F-94B3-C030FA5990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94AB92B7-555B-4F4C-A49F-07D01417383F}" type="pres">
      <dgm:prSet presAssocID="{C6C9E061-4B55-4E1F-94B3-C030FA5990BE}" presName="iconSpace" presStyleCnt="0"/>
      <dgm:spPr/>
    </dgm:pt>
    <dgm:pt modelId="{7DC8548C-98A7-42A9-AE58-3684CC839E5D}" type="pres">
      <dgm:prSet presAssocID="{C6C9E061-4B55-4E1F-94B3-C030FA5990BE}" presName="parTx" presStyleLbl="revTx" presStyleIdx="2" presStyleCnt="8">
        <dgm:presLayoutVars>
          <dgm:chMax val="0"/>
          <dgm:chPref val="0"/>
        </dgm:presLayoutVars>
      </dgm:prSet>
      <dgm:spPr/>
    </dgm:pt>
    <dgm:pt modelId="{4B71BD42-C7F1-4BEF-B972-BE86CB2753DF}" type="pres">
      <dgm:prSet presAssocID="{C6C9E061-4B55-4E1F-94B3-C030FA5990BE}" presName="txSpace" presStyleCnt="0"/>
      <dgm:spPr/>
    </dgm:pt>
    <dgm:pt modelId="{7D8EEB68-13A2-4FD0-B89D-0D1E38A151C7}" type="pres">
      <dgm:prSet presAssocID="{C6C9E061-4B55-4E1F-94B3-C030FA5990BE}" presName="desTx" presStyleLbl="revTx" presStyleIdx="3" presStyleCnt="8">
        <dgm:presLayoutVars/>
      </dgm:prSet>
      <dgm:spPr/>
    </dgm:pt>
    <dgm:pt modelId="{48F6760F-E2FA-4802-8666-79F51E7D2DCD}" type="pres">
      <dgm:prSet presAssocID="{249579D7-DA24-485D-97E7-F527AEEB49FD}" presName="sibTrans" presStyleCnt="0"/>
      <dgm:spPr/>
    </dgm:pt>
    <dgm:pt modelId="{A4BB478F-5F00-43DD-A9B9-E6B1B5E3034C}" type="pres">
      <dgm:prSet presAssocID="{5A9B58AE-A574-427F-B56C-66C0C9CF0325}" presName="compNode" presStyleCnt="0"/>
      <dgm:spPr/>
    </dgm:pt>
    <dgm:pt modelId="{CA65306C-C14F-4B00-ABC5-0D40E24755E2}" type="pres">
      <dgm:prSet presAssocID="{5A9B58AE-A574-427F-B56C-66C0C9CF03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ir"/>
        </a:ext>
      </dgm:extLst>
    </dgm:pt>
    <dgm:pt modelId="{63220D0E-D666-4FD0-991E-0B12687A946B}" type="pres">
      <dgm:prSet presAssocID="{5A9B58AE-A574-427F-B56C-66C0C9CF0325}" presName="iconSpace" presStyleCnt="0"/>
      <dgm:spPr/>
    </dgm:pt>
    <dgm:pt modelId="{6A73E25B-DCE5-49EC-894D-FDED0DE10408}" type="pres">
      <dgm:prSet presAssocID="{5A9B58AE-A574-427F-B56C-66C0C9CF0325}" presName="parTx" presStyleLbl="revTx" presStyleIdx="4" presStyleCnt="8">
        <dgm:presLayoutVars>
          <dgm:chMax val="0"/>
          <dgm:chPref val="0"/>
        </dgm:presLayoutVars>
      </dgm:prSet>
      <dgm:spPr/>
    </dgm:pt>
    <dgm:pt modelId="{A345AAFA-6C30-4EB5-B405-04310E605D47}" type="pres">
      <dgm:prSet presAssocID="{5A9B58AE-A574-427F-B56C-66C0C9CF0325}" presName="txSpace" presStyleCnt="0"/>
      <dgm:spPr/>
    </dgm:pt>
    <dgm:pt modelId="{ADCD3E6B-1055-4568-A3BD-3E92ABBBA405}" type="pres">
      <dgm:prSet presAssocID="{5A9B58AE-A574-427F-B56C-66C0C9CF0325}" presName="desTx" presStyleLbl="revTx" presStyleIdx="5" presStyleCnt="8">
        <dgm:presLayoutVars/>
      </dgm:prSet>
      <dgm:spPr/>
    </dgm:pt>
    <dgm:pt modelId="{439A6654-21D5-474E-B4A6-13BA9E14259D}" type="pres">
      <dgm:prSet presAssocID="{73C34F84-E9E1-4727-8FA7-B86A431F0A0D}" presName="sibTrans" presStyleCnt="0"/>
      <dgm:spPr/>
    </dgm:pt>
    <dgm:pt modelId="{857E72AA-3F62-487B-A70F-E57C03EFE869}" type="pres">
      <dgm:prSet presAssocID="{6F692990-29DF-492B-95B7-D9D93E0BED8C}" presName="compNode" presStyleCnt="0"/>
      <dgm:spPr/>
    </dgm:pt>
    <dgm:pt modelId="{76782B58-316B-4463-8361-4ADAACE1C39D}" type="pres">
      <dgm:prSet presAssocID="{6F692990-29DF-492B-95B7-D9D93E0BED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46947B-642E-4382-98EE-7E15DBF34182}" type="pres">
      <dgm:prSet presAssocID="{6F692990-29DF-492B-95B7-D9D93E0BED8C}" presName="iconSpace" presStyleCnt="0"/>
      <dgm:spPr/>
    </dgm:pt>
    <dgm:pt modelId="{FA11F12E-DA66-4106-8890-28D2DCBB0782}" type="pres">
      <dgm:prSet presAssocID="{6F692990-29DF-492B-95B7-D9D93E0BED8C}" presName="parTx" presStyleLbl="revTx" presStyleIdx="6" presStyleCnt="8">
        <dgm:presLayoutVars>
          <dgm:chMax val="0"/>
          <dgm:chPref val="0"/>
        </dgm:presLayoutVars>
      </dgm:prSet>
      <dgm:spPr/>
    </dgm:pt>
    <dgm:pt modelId="{D6870013-6FB4-4E04-AE3A-9A28CA607761}" type="pres">
      <dgm:prSet presAssocID="{6F692990-29DF-492B-95B7-D9D93E0BED8C}" presName="txSpace" presStyleCnt="0"/>
      <dgm:spPr/>
    </dgm:pt>
    <dgm:pt modelId="{640E519C-6313-4425-B52D-55B8A1ECF7F4}" type="pres">
      <dgm:prSet presAssocID="{6F692990-29DF-492B-95B7-D9D93E0BED8C}" presName="desTx" presStyleLbl="revTx" presStyleIdx="7" presStyleCnt="8">
        <dgm:presLayoutVars/>
      </dgm:prSet>
      <dgm:spPr/>
    </dgm:pt>
  </dgm:ptLst>
  <dgm:cxnLst>
    <dgm:cxn modelId="{14B77B13-3EEA-4914-98CB-3ED7F21A4168}" srcId="{C6C9E061-4B55-4E1F-94B3-C030FA5990BE}" destId="{BE7301BD-08EE-40E4-A9C4-4AFD5E583F0B}" srcOrd="3" destOrd="0" parTransId="{E92527A8-EB50-4EFA-813B-1E71977C831D}" sibTransId="{E48C1D26-5E9D-402C-A922-405AAC568BAB}"/>
    <dgm:cxn modelId="{2EE5B922-A865-4AE1-BF05-6921686D47D3}" srcId="{2276BAC9-8FD9-4A41-8962-EFF8AE704A3F}" destId="{5A9B58AE-A574-427F-B56C-66C0C9CF0325}" srcOrd="2" destOrd="0" parTransId="{C71AD8DD-884E-452E-A3B9-ABA0055DC708}" sibTransId="{73C34F84-E9E1-4727-8FA7-B86A431F0A0D}"/>
    <dgm:cxn modelId="{5CCE072D-3B09-45C9-9FF1-9722C89CDDD8}" type="presOf" srcId="{6F692990-29DF-492B-95B7-D9D93E0BED8C}" destId="{FA11F12E-DA66-4106-8890-28D2DCBB0782}" srcOrd="0" destOrd="0" presId="urn:microsoft.com/office/officeart/2018/5/layout/CenteredIconLabelDescriptionList"/>
    <dgm:cxn modelId="{4A5D5C2D-6276-46D8-9144-F8477D6660DF}" type="presOf" srcId="{5A9B58AE-A574-427F-B56C-66C0C9CF0325}" destId="{6A73E25B-DCE5-49EC-894D-FDED0DE10408}" srcOrd="0" destOrd="0" presId="urn:microsoft.com/office/officeart/2018/5/layout/CenteredIconLabelDescriptionList"/>
    <dgm:cxn modelId="{85047B41-35FC-4477-8B66-D0FFBEA469AF}" srcId="{2276BAC9-8FD9-4A41-8962-EFF8AE704A3F}" destId="{C6C9E061-4B55-4E1F-94B3-C030FA5990BE}" srcOrd="1" destOrd="0" parTransId="{F293A956-309F-4AC7-B192-EFB5AFA901D1}" sibTransId="{249579D7-DA24-485D-97E7-F527AEEB49FD}"/>
    <dgm:cxn modelId="{D670256A-D375-46BD-9216-011F01364D29}" type="presOf" srcId="{BE7301BD-08EE-40E4-A9C4-4AFD5E583F0B}" destId="{7D8EEB68-13A2-4FD0-B89D-0D1E38A151C7}" srcOrd="0" destOrd="3" presId="urn:microsoft.com/office/officeart/2018/5/layout/CenteredIconLabelDescriptionList"/>
    <dgm:cxn modelId="{1179654C-FEFA-4514-A97E-B36D49DD7C9C}" srcId="{5A9B58AE-A574-427F-B56C-66C0C9CF0325}" destId="{7173FC4F-50DC-47E8-A83B-E201E963BD1F}" srcOrd="0" destOrd="0" parTransId="{1277F001-6F2D-4475-82B3-A6FA7771912C}" sibTransId="{50AB985D-8150-4B44-B66D-2BE98D9B4A6F}"/>
    <dgm:cxn modelId="{F4CD314D-E3CE-406F-9EDF-3CB2E2EA6631}" type="presOf" srcId="{9155AAA7-71C3-4649-AF30-3CAE8B56F642}" destId="{7D8EEB68-13A2-4FD0-B89D-0D1E38A151C7}" srcOrd="0" destOrd="1" presId="urn:microsoft.com/office/officeart/2018/5/layout/CenteredIconLabelDescriptionList"/>
    <dgm:cxn modelId="{076BC357-AE32-4D9B-AD87-1657D877279D}" srcId="{2276BAC9-8FD9-4A41-8962-EFF8AE704A3F}" destId="{92A983FC-6890-4A1A-9D7C-0441BB8DD8CB}" srcOrd="0" destOrd="0" parTransId="{EBF27B36-3D21-4381-922B-9E2B01DDF2F4}" sibTransId="{E9FA6572-F3C8-499C-B72E-517618AA8897}"/>
    <dgm:cxn modelId="{70A7137D-B533-426D-A4AB-3F24E22BEAD3}" srcId="{C6C9E061-4B55-4E1F-94B3-C030FA5990BE}" destId="{BDC5F643-96A0-479E-A992-9714E256A120}" srcOrd="0" destOrd="0" parTransId="{6E07C035-7E92-4BF2-96AE-46BF32DD5AD4}" sibTransId="{28592854-CAF7-488C-ADC2-9F3F23BA01C7}"/>
    <dgm:cxn modelId="{36D6B57D-10F0-4C5C-86DF-42C317CD7F94}" srcId="{C6C9E061-4B55-4E1F-94B3-C030FA5990BE}" destId="{9155AAA7-71C3-4649-AF30-3CAE8B56F642}" srcOrd="1" destOrd="0" parTransId="{50B509BF-BB55-492B-8258-34451D96597A}" sibTransId="{BBEC7673-7D72-4E57-A0B8-7A61CFF0320E}"/>
    <dgm:cxn modelId="{10CD1CA1-782A-401C-B17F-09D03A4122C5}" srcId="{C6C9E061-4B55-4E1F-94B3-C030FA5990BE}" destId="{6B1A6596-1F56-46EC-A58B-3D689677113F}" srcOrd="2" destOrd="0" parTransId="{13CF8D05-C8D4-4F05-AC18-FC640BA0EE00}" sibTransId="{21174D1D-56A5-4ED5-99C1-28CF99ADB668}"/>
    <dgm:cxn modelId="{B55E26AA-9978-42A6-AD14-871D0D712886}" type="presOf" srcId="{92A983FC-6890-4A1A-9D7C-0441BB8DD8CB}" destId="{C6FAAF37-4F85-4139-8B0B-40BFB846934C}" srcOrd="0" destOrd="0" presId="urn:microsoft.com/office/officeart/2018/5/layout/CenteredIconLabelDescriptionList"/>
    <dgm:cxn modelId="{99BCC5AD-1E9E-4375-9626-2EF1908BB4EE}" type="presOf" srcId="{94CA01BD-926E-4DE8-8DB1-C01F6DF6A5C0}" destId="{ADCD3E6B-1055-4568-A3BD-3E92ABBBA405}" srcOrd="0" destOrd="1" presId="urn:microsoft.com/office/officeart/2018/5/layout/CenteredIconLabelDescriptionList"/>
    <dgm:cxn modelId="{D95F71B2-ECBF-4221-80EB-9AC24CF2CEC2}" srcId="{2276BAC9-8FD9-4A41-8962-EFF8AE704A3F}" destId="{6F692990-29DF-492B-95B7-D9D93E0BED8C}" srcOrd="3" destOrd="0" parTransId="{C7CDC866-CC68-4B95-AB03-8B13841E8089}" sibTransId="{B20A361E-D0A8-4F87-A958-5CA0B367DBBC}"/>
    <dgm:cxn modelId="{EE34A1B5-A6CF-4133-AAEA-3F8834052C97}" type="presOf" srcId="{C6C9E061-4B55-4E1F-94B3-C030FA5990BE}" destId="{7DC8548C-98A7-42A9-AE58-3684CC839E5D}" srcOrd="0" destOrd="0" presId="urn:microsoft.com/office/officeart/2018/5/layout/CenteredIconLabelDescriptionList"/>
    <dgm:cxn modelId="{014EAAB6-F6AB-4A4F-887E-120AF8FCE8BF}" type="presOf" srcId="{2276BAC9-8FD9-4A41-8962-EFF8AE704A3F}" destId="{E12DA95B-FB9C-4196-8FAC-0B857D5D6093}" srcOrd="0" destOrd="0" presId="urn:microsoft.com/office/officeart/2018/5/layout/CenteredIconLabelDescriptionList"/>
    <dgm:cxn modelId="{582053C0-D3F4-459D-ACB6-ABE81AB13694}" type="presOf" srcId="{6B1A6596-1F56-46EC-A58B-3D689677113F}" destId="{7D8EEB68-13A2-4FD0-B89D-0D1E38A151C7}" srcOrd="0" destOrd="2" presId="urn:microsoft.com/office/officeart/2018/5/layout/CenteredIconLabelDescriptionList"/>
    <dgm:cxn modelId="{58F28DCE-AC2C-4737-A1E3-B947AC581A46}" type="presOf" srcId="{7173FC4F-50DC-47E8-A83B-E201E963BD1F}" destId="{ADCD3E6B-1055-4568-A3BD-3E92ABBBA405}" srcOrd="0" destOrd="0" presId="urn:microsoft.com/office/officeart/2018/5/layout/CenteredIconLabelDescriptionList"/>
    <dgm:cxn modelId="{C17C6ED8-C2C6-486C-ABD7-282738250117}" type="presOf" srcId="{BDC5F643-96A0-479E-A992-9714E256A120}" destId="{7D8EEB68-13A2-4FD0-B89D-0D1E38A151C7}" srcOrd="0" destOrd="0" presId="urn:microsoft.com/office/officeart/2018/5/layout/CenteredIconLabelDescriptionList"/>
    <dgm:cxn modelId="{41C174EA-A268-405C-AC72-8D473B71D57E}" srcId="{5A9B58AE-A574-427F-B56C-66C0C9CF0325}" destId="{94CA01BD-926E-4DE8-8DB1-C01F6DF6A5C0}" srcOrd="1" destOrd="0" parTransId="{DC7DF691-0C08-4D4F-BCCC-8FF62A5528EB}" sibTransId="{49A2CEFB-D38F-4968-BEB1-5F94CF27B504}"/>
    <dgm:cxn modelId="{56746F67-FC4C-444A-99AD-6246696BB400}" type="presParOf" srcId="{E12DA95B-FB9C-4196-8FAC-0B857D5D6093}" destId="{76FB5234-C7C0-4EF2-B19A-6CC024987303}" srcOrd="0" destOrd="0" presId="urn:microsoft.com/office/officeart/2018/5/layout/CenteredIconLabelDescriptionList"/>
    <dgm:cxn modelId="{2B9B3F1B-0858-4E63-B7E7-7B16C1D70A05}" type="presParOf" srcId="{76FB5234-C7C0-4EF2-B19A-6CC024987303}" destId="{996B0587-5BAC-48A9-9C46-CC2495151707}" srcOrd="0" destOrd="0" presId="urn:microsoft.com/office/officeart/2018/5/layout/CenteredIconLabelDescriptionList"/>
    <dgm:cxn modelId="{A82FC153-89BE-411A-A923-4016900B8254}" type="presParOf" srcId="{76FB5234-C7C0-4EF2-B19A-6CC024987303}" destId="{2792110C-CC27-424D-9408-3F06ECF40815}" srcOrd="1" destOrd="0" presId="urn:microsoft.com/office/officeart/2018/5/layout/CenteredIconLabelDescriptionList"/>
    <dgm:cxn modelId="{63448044-6C57-42F3-BA43-F05333435D77}" type="presParOf" srcId="{76FB5234-C7C0-4EF2-B19A-6CC024987303}" destId="{C6FAAF37-4F85-4139-8B0B-40BFB846934C}" srcOrd="2" destOrd="0" presId="urn:microsoft.com/office/officeart/2018/5/layout/CenteredIconLabelDescriptionList"/>
    <dgm:cxn modelId="{424650CA-700B-493E-9F15-51BCAA1CF311}" type="presParOf" srcId="{76FB5234-C7C0-4EF2-B19A-6CC024987303}" destId="{05D6C0F5-A146-4667-AC34-525E92D72936}" srcOrd="3" destOrd="0" presId="urn:microsoft.com/office/officeart/2018/5/layout/CenteredIconLabelDescriptionList"/>
    <dgm:cxn modelId="{17581AB8-EBB2-44AB-B9F9-E75FAE3A2BAA}" type="presParOf" srcId="{76FB5234-C7C0-4EF2-B19A-6CC024987303}" destId="{D496485B-8B84-4A7D-A480-88A9DAA5F6D8}" srcOrd="4" destOrd="0" presId="urn:microsoft.com/office/officeart/2018/5/layout/CenteredIconLabelDescriptionList"/>
    <dgm:cxn modelId="{BAB3A6A6-0357-4BDD-9B3A-029B1A08C784}" type="presParOf" srcId="{E12DA95B-FB9C-4196-8FAC-0B857D5D6093}" destId="{8E940EBE-8BCD-4CD1-B19C-0C020EF695FE}" srcOrd="1" destOrd="0" presId="urn:microsoft.com/office/officeart/2018/5/layout/CenteredIconLabelDescriptionList"/>
    <dgm:cxn modelId="{7920D7AB-2B1A-4381-8210-6DCEF35DD107}" type="presParOf" srcId="{E12DA95B-FB9C-4196-8FAC-0B857D5D6093}" destId="{0A314CA3-D55E-4650-9B66-FA82A9D207ED}" srcOrd="2" destOrd="0" presId="urn:microsoft.com/office/officeart/2018/5/layout/CenteredIconLabelDescriptionList"/>
    <dgm:cxn modelId="{AF9E6CAF-2893-47B1-87DB-4B67F950DE16}" type="presParOf" srcId="{0A314CA3-D55E-4650-9B66-FA82A9D207ED}" destId="{80845F13-187F-4084-B8CB-1BE00DAC6C62}" srcOrd="0" destOrd="0" presId="urn:microsoft.com/office/officeart/2018/5/layout/CenteredIconLabelDescriptionList"/>
    <dgm:cxn modelId="{0707F081-3CE8-48A5-8BB7-A6BC4355709C}" type="presParOf" srcId="{0A314CA3-D55E-4650-9B66-FA82A9D207ED}" destId="{94AB92B7-555B-4F4C-A49F-07D01417383F}" srcOrd="1" destOrd="0" presId="urn:microsoft.com/office/officeart/2018/5/layout/CenteredIconLabelDescriptionList"/>
    <dgm:cxn modelId="{60920730-4531-4FDC-AE66-8A12C8442715}" type="presParOf" srcId="{0A314CA3-D55E-4650-9B66-FA82A9D207ED}" destId="{7DC8548C-98A7-42A9-AE58-3684CC839E5D}" srcOrd="2" destOrd="0" presId="urn:microsoft.com/office/officeart/2018/5/layout/CenteredIconLabelDescriptionList"/>
    <dgm:cxn modelId="{473CF109-FCA0-4DC6-B8A5-BDE103CD12B0}" type="presParOf" srcId="{0A314CA3-D55E-4650-9B66-FA82A9D207ED}" destId="{4B71BD42-C7F1-4BEF-B972-BE86CB2753DF}" srcOrd="3" destOrd="0" presId="urn:microsoft.com/office/officeart/2018/5/layout/CenteredIconLabelDescriptionList"/>
    <dgm:cxn modelId="{BBDD3BA9-97E5-4A78-B0A6-5B41A7D84893}" type="presParOf" srcId="{0A314CA3-D55E-4650-9B66-FA82A9D207ED}" destId="{7D8EEB68-13A2-4FD0-B89D-0D1E38A151C7}" srcOrd="4" destOrd="0" presId="urn:microsoft.com/office/officeart/2018/5/layout/CenteredIconLabelDescriptionList"/>
    <dgm:cxn modelId="{37FA3257-C031-42EF-9005-EC0F923ED975}" type="presParOf" srcId="{E12DA95B-FB9C-4196-8FAC-0B857D5D6093}" destId="{48F6760F-E2FA-4802-8666-79F51E7D2DCD}" srcOrd="3" destOrd="0" presId="urn:microsoft.com/office/officeart/2018/5/layout/CenteredIconLabelDescriptionList"/>
    <dgm:cxn modelId="{EAC697B7-6CEE-4A25-8AB0-0CBAAABA8ED1}" type="presParOf" srcId="{E12DA95B-FB9C-4196-8FAC-0B857D5D6093}" destId="{A4BB478F-5F00-43DD-A9B9-E6B1B5E3034C}" srcOrd="4" destOrd="0" presId="urn:microsoft.com/office/officeart/2018/5/layout/CenteredIconLabelDescriptionList"/>
    <dgm:cxn modelId="{A7F00163-596C-43CD-807D-CD6A5537DE37}" type="presParOf" srcId="{A4BB478F-5F00-43DD-A9B9-E6B1B5E3034C}" destId="{CA65306C-C14F-4B00-ABC5-0D40E24755E2}" srcOrd="0" destOrd="0" presId="urn:microsoft.com/office/officeart/2018/5/layout/CenteredIconLabelDescriptionList"/>
    <dgm:cxn modelId="{2C6922D8-09CB-4600-8972-7170B2B09F1E}" type="presParOf" srcId="{A4BB478F-5F00-43DD-A9B9-E6B1B5E3034C}" destId="{63220D0E-D666-4FD0-991E-0B12687A946B}" srcOrd="1" destOrd="0" presId="urn:microsoft.com/office/officeart/2018/5/layout/CenteredIconLabelDescriptionList"/>
    <dgm:cxn modelId="{DDED79B2-5264-4414-B4D6-F73947079844}" type="presParOf" srcId="{A4BB478F-5F00-43DD-A9B9-E6B1B5E3034C}" destId="{6A73E25B-DCE5-49EC-894D-FDED0DE10408}" srcOrd="2" destOrd="0" presId="urn:microsoft.com/office/officeart/2018/5/layout/CenteredIconLabelDescriptionList"/>
    <dgm:cxn modelId="{8AF9557B-F7EF-4BA5-B4FC-533AEF369A81}" type="presParOf" srcId="{A4BB478F-5F00-43DD-A9B9-E6B1B5E3034C}" destId="{A345AAFA-6C30-4EB5-B405-04310E605D47}" srcOrd="3" destOrd="0" presId="urn:microsoft.com/office/officeart/2018/5/layout/CenteredIconLabelDescriptionList"/>
    <dgm:cxn modelId="{EA619E91-23EB-4730-84B0-E734CBFF74C7}" type="presParOf" srcId="{A4BB478F-5F00-43DD-A9B9-E6B1B5E3034C}" destId="{ADCD3E6B-1055-4568-A3BD-3E92ABBBA405}" srcOrd="4" destOrd="0" presId="urn:microsoft.com/office/officeart/2018/5/layout/CenteredIconLabelDescriptionList"/>
    <dgm:cxn modelId="{266BFFAB-0AF9-472A-9840-504B32ABFD21}" type="presParOf" srcId="{E12DA95B-FB9C-4196-8FAC-0B857D5D6093}" destId="{439A6654-21D5-474E-B4A6-13BA9E14259D}" srcOrd="5" destOrd="0" presId="urn:microsoft.com/office/officeart/2018/5/layout/CenteredIconLabelDescriptionList"/>
    <dgm:cxn modelId="{1E9F005D-DBDB-4085-BA75-7E51BDE597C0}" type="presParOf" srcId="{E12DA95B-FB9C-4196-8FAC-0B857D5D6093}" destId="{857E72AA-3F62-487B-A70F-E57C03EFE869}" srcOrd="6" destOrd="0" presId="urn:microsoft.com/office/officeart/2018/5/layout/CenteredIconLabelDescriptionList"/>
    <dgm:cxn modelId="{A37E0420-4A14-49D5-8397-E3F6FD044B5A}" type="presParOf" srcId="{857E72AA-3F62-487B-A70F-E57C03EFE869}" destId="{76782B58-316B-4463-8361-4ADAACE1C39D}" srcOrd="0" destOrd="0" presId="urn:microsoft.com/office/officeart/2018/5/layout/CenteredIconLabelDescriptionList"/>
    <dgm:cxn modelId="{712856DC-6CE1-451A-B410-EB6A597025B7}" type="presParOf" srcId="{857E72AA-3F62-487B-A70F-E57C03EFE869}" destId="{9746947B-642E-4382-98EE-7E15DBF34182}" srcOrd="1" destOrd="0" presId="urn:microsoft.com/office/officeart/2018/5/layout/CenteredIconLabelDescriptionList"/>
    <dgm:cxn modelId="{960F1B10-31A6-4A4D-8693-EDBA3277231A}" type="presParOf" srcId="{857E72AA-3F62-487B-A70F-E57C03EFE869}" destId="{FA11F12E-DA66-4106-8890-28D2DCBB0782}" srcOrd="2" destOrd="0" presId="urn:microsoft.com/office/officeart/2018/5/layout/CenteredIconLabelDescriptionList"/>
    <dgm:cxn modelId="{EE91F0FA-F3AF-4CFF-B3A6-61ABD3FED747}" type="presParOf" srcId="{857E72AA-3F62-487B-A70F-E57C03EFE869}" destId="{D6870013-6FB4-4E04-AE3A-9A28CA607761}" srcOrd="3" destOrd="0" presId="urn:microsoft.com/office/officeart/2018/5/layout/CenteredIconLabelDescriptionList"/>
    <dgm:cxn modelId="{9325EE6B-CFB8-4570-B017-F036958DDC86}" type="presParOf" srcId="{857E72AA-3F62-487B-A70F-E57C03EFE869}" destId="{640E519C-6313-4425-B52D-55B8A1ECF7F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B0587-5BAC-48A9-9C46-CC2495151707}">
      <dsp:nvSpPr>
        <dsp:cNvPr id="0" name=""/>
        <dsp:cNvSpPr/>
      </dsp:nvSpPr>
      <dsp:spPr>
        <a:xfrm>
          <a:off x="748000" y="469433"/>
          <a:ext cx="790664" cy="790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AAF37-4F85-4139-8B0B-40BFB846934C}">
      <dsp:nvSpPr>
        <dsp:cNvPr id="0" name=""/>
        <dsp:cNvSpPr/>
      </dsp:nvSpPr>
      <dsp:spPr>
        <a:xfrm>
          <a:off x="13811" y="1360077"/>
          <a:ext cx="2259041" cy="3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kern="1200"/>
            <a:t>Présentation du jeu</a:t>
          </a:r>
          <a:endParaRPr lang="en-US" sz="1700" kern="1200"/>
        </a:p>
      </dsp:txBody>
      <dsp:txXfrm>
        <a:off x="13811" y="1360077"/>
        <a:ext cx="2259041" cy="338856"/>
      </dsp:txXfrm>
    </dsp:sp>
    <dsp:sp modelId="{D496485B-8B84-4A7D-A480-88A9DAA5F6D8}">
      <dsp:nvSpPr>
        <dsp:cNvPr id="0" name=""/>
        <dsp:cNvSpPr/>
      </dsp:nvSpPr>
      <dsp:spPr>
        <a:xfrm>
          <a:off x="13811" y="1745435"/>
          <a:ext cx="2259041" cy="104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45F13-187F-4084-B8CB-1BE00DAC6C62}">
      <dsp:nvSpPr>
        <dsp:cNvPr id="0" name=""/>
        <dsp:cNvSpPr/>
      </dsp:nvSpPr>
      <dsp:spPr>
        <a:xfrm>
          <a:off x="3402374" y="469433"/>
          <a:ext cx="790664" cy="790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8548C-98A7-42A9-AE58-3684CC839E5D}">
      <dsp:nvSpPr>
        <dsp:cNvPr id="0" name=""/>
        <dsp:cNvSpPr/>
      </dsp:nvSpPr>
      <dsp:spPr>
        <a:xfrm>
          <a:off x="2668185" y="1360077"/>
          <a:ext cx="2259041" cy="3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kern="1200"/>
            <a:t>Création d'un niveau</a:t>
          </a:r>
          <a:endParaRPr lang="en-US" sz="1700" kern="1200"/>
        </a:p>
      </dsp:txBody>
      <dsp:txXfrm>
        <a:off x="2668185" y="1360077"/>
        <a:ext cx="2259041" cy="338856"/>
      </dsp:txXfrm>
    </dsp:sp>
    <dsp:sp modelId="{7D8EEB68-13A2-4FD0-B89D-0D1E38A151C7}">
      <dsp:nvSpPr>
        <dsp:cNvPr id="0" name=""/>
        <dsp:cNvSpPr/>
      </dsp:nvSpPr>
      <dsp:spPr>
        <a:xfrm>
          <a:off x="2668185" y="1745435"/>
          <a:ext cx="2259041" cy="104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Génération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Validation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Évaluation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Complétion</a:t>
          </a:r>
          <a:endParaRPr lang="en-US" sz="1300" kern="1200" dirty="0"/>
        </a:p>
      </dsp:txBody>
      <dsp:txXfrm>
        <a:off x="2668185" y="1745435"/>
        <a:ext cx="2259041" cy="1049094"/>
      </dsp:txXfrm>
    </dsp:sp>
    <dsp:sp modelId="{CA65306C-C14F-4B00-ABC5-0D40E24755E2}">
      <dsp:nvSpPr>
        <dsp:cNvPr id="0" name=""/>
        <dsp:cNvSpPr/>
      </dsp:nvSpPr>
      <dsp:spPr>
        <a:xfrm>
          <a:off x="6056748" y="469433"/>
          <a:ext cx="790664" cy="790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3E25B-DCE5-49EC-894D-FDED0DE10408}">
      <dsp:nvSpPr>
        <dsp:cNvPr id="0" name=""/>
        <dsp:cNvSpPr/>
      </dsp:nvSpPr>
      <dsp:spPr>
        <a:xfrm>
          <a:off x="5322559" y="1360077"/>
          <a:ext cx="2259041" cy="3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kern="1200"/>
            <a:t>Évaluateur</a:t>
          </a:r>
          <a:endParaRPr lang="en-US" sz="1700" kern="1200"/>
        </a:p>
      </dsp:txBody>
      <dsp:txXfrm>
        <a:off x="5322559" y="1360077"/>
        <a:ext cx="2259041" cy="338856"/>
      </dsp:txXfrm>
    </dsp:sp>
    <dsp:sp modelId="{ADCD3E6B-1055-4568-A3BD-3E92ABBBA405}">
      <dsp:nvSpPr>
        <dsp:cNvPr id="0" name=""/>
        <dsp:cNvSpPr/>
      </dsp:nvSpPr>
      <dsp:spPr>
        <a:xfrm>
          <a:off x="5322559" y="1745435"/>
          <a:ext cx="2259041" cy="104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Description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Entrées/Sorties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Entraînement</a:t>
          </a:r>
          <a:endParaRPr lang="en-US" sz="1300" kern="1200" dirty="0"/>
        </a:p>
      </dsp:txBody>
      <dsp:txXfrm>
        <a:off x="5322559" y="1745435"/>
        <a:ext cx="2259041" cy="1049094"/>
      </dsp:txXfrm>
    </dsp:sp>
    <dsp:sp modelId="{76782B58-316B-4463-8361-4ADAACE1C39D}">
      <dsp:nvSpPr>
        <dsp:cNvPr id="0" name=""/>
        <dsp:cNvSpPr/>
      </dsp:nvSpPr>
      <dsp:spPr>
        <a:xfrm>
          <a:off x="8711122" y="469433"/>
          <a:ext cx="790664" cy="790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1F12E-DA66-4106-8890-28D2DCBB0782}">
      <dsp:nvSpPr>
        <dsp:cNvPr id="0" name=""/>
        <dsp:cNvSpPr/>
      </dsp:nvSpPr>
      <dsp:spPr>
        <a:xfrm>
          <a:off x="7976933" y="1360077"/>
          <a:ext cx="2259041" cy="3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kern="1200"/>
            <a:t>Résultats</a:t>
          </a:r>
          <a:endParaRPr lang="en-US" sz="1700" kern="1200"/>
        </a:p>
      </dsp:txBody>
      <dsp:txXfrm>
        <a:off x="7976933" y="1360077"/>
        <a:ext cx="2259041" cy="338856"/>
      </dsp:txXfrm>
    </dsp:sp>
    <dsp:sp modelId="{640E519C-6313-4425-B52D-55B8A1ECF7F4}">
      <dsp:nvSpPr>
        <dsp:cNvPr id="0" name=""/>
        <dsp:cNvSpPr/>
      </dsp:nvSpPr>
      <dsp:spPr>
        <a:xfrm>
          <a:off x="7976933" y="1745435"/>
          <a:ext cx="2259041" cy="104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EA8E4-D2AB-410E-8C26-BA549ABEEEE8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4FC63-7680-4148-88F3-C628CD09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9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4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9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3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3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146B15-E655-BD35-DF25-62866212E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Mulpa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CB98B8-F173-08F4-EE24-C82F6D96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Platformer 2D &amp; Générateur de niveaux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9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Une image contenant capture d’écran, texte, diagramme&#10;&#10;Description générée automatiquement">
            <a:extLst>
              <a:ext uri="{FF2B5EF4-FFF2-40B4-BE49-F238E27FC236}">
                <a16:creationId xmlns:a16="http://schemas.microsoft.com/office/drawing/2014/main" id="{EE7EA845-B987-B3DC-B710-9F5BD135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1" r="15248" b="-2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DB9B1A-FB4B-E25D-1C3A-768F524727D6}"/>
              </a:ext>
            </a:extLst>
          </p:cNvPr>
          <p:cNvSpPr txBox="1"/>
          <p:nvPr/>
        </p:nvSpPr>
        <p:spPr>
          <a:xfrm>
            <a:off x="10335403" y="651940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/>
              <a:t>Léonard LEMOOSY</a:t>
            </a:r>
          </a:p>
        </p:txBody>
      </p:sp>
    </p:spTree>
    <p:extLst>
      <p:ext uri="{BB962C8B-B14F-4D97-AF65-F5344CB8AC3E}">
        <p14:creationId xmlns:p14="http://schemas.microsoft.com/office/powerpoint/2010/main" val="41220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720485" y="5630125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L’utilisateur place le départ et la sortie.</a:t>
            </a:r>
          </a:p>
        </p:txBody>
      </p:sp>
    </p:spTree>
    <p:extLst>
      <p:ext uri="{BB962C8B-B14F-4D97-AF65-F5344CB8AC3E}">
        <p14:creationId xmlns:p14="http://schemas.microsoft.com/office/powerpoint/2010/main" val="10041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428743" y="5630125"/>
            <a:ext cx="333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blocs 2x2 aléatoirement.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918B3DA-8B3A-9A48-E04C-A895B97AC635}"/>
              </a:ext>
            </a:extLst>
          </p:cNvPr>
          <p:cNvSpPr txBox="1"/>
          <p:nvPr/>
        </p:nvSpPr>
        <p:spPr>
          <a:xfrm>
            <a:off x="10284884" y="6596390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blocs 2x2 = 30</a:t>
            </a:r>
          </a:p>
        </p:txBody>
      </p:sp>
    </p:spTree>
    <p:extLst>
      <p:ext uri="{BB962C8B-B14F-4D97-AF65-F5344CB8AC3E}">
        <p14:creationId xmlns:p14="http://schemas.microsoft.com/office/powerpoint/2010/main" val="275043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208048" y="5630125"/>
            <a:ext cx="577594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blocs 1x1 aléatoirement.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À proximité des </a:t>
            </a:r>
            <a:r>
              <a:rPr lang="fr-FR" sz="1200" b="1" u="sng" dirty="0">
                <a:latin typeface="Abadi" panose="020B0604020104020204" pitchFamily="34" charset="0"/>
              </a:rPr>
              <a:t>blocs 2x2</a:t>
            </a:r>
            <a:r>
              <a:rPr lang="fr-FR" sz="1200" dirty="0">
                <a:latin typeface="Abadi" panose="020B0604020104020204" pitchFamily="34" charset="0"/>
              </a:rPr>
              <a:t> ou </a:t>
            </a:r>
            <a:r>
              <a:rPr lang="fr-FR" sz="1200" b="1" u="sng" dirty="0">
                <a:latin typeface="Abadi" panose="020B0604020104020204" pitchFamily="34" charset="0"/>
              </a:rPr>
              <a:t>bordure</a:t>
            </a:r>
            <a:r>
              <a:rPr lang="fr-FR" sz="1200" dirty="0">
                <a:latin typeface="Abadi" panose="020B0604020104020204" pitchFamily="34" charset="0"/>
              </a:rPr>
              <a:t> (pour ne pas avoir des blocs 1x1 dans le vide).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F5124020-2CB9-6405-A0A0-5848081CA202}"/>
              </a:ext>
            </a:extLst>
          </p:cNvPr>
          <p:cNvCxnSpPr/>
          <p:nvPr/>
        </p:nvCxnSpPr>
        <p:spPr>
          <a:xfrm>
            <a:off x="3579306" y="5451958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9C32F49-075F-673A-3350-D4B45B35FFEA}"/>
              </a:ext>
            </a:extLst>
          </p:cNvPr>
          <p:cNvCxnSpPr>
            <a:cxnSpLocks/>
          </p:cNvCxnSpPr>
          <p:nvPr/>
        </p:nvCxnSpPr>
        <p:spPr>
          <a:xfrm>
            <a:off x="5257102" y="5032509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F45D028-CB03-5A0A-5CC6-518E5C408D22}"/>
              </a:ext>
            </a:extLst>
          </p:cNvPr>
          <p:cNvCxnSpPr>
            <a:cxnSpLocks/>
          </p:cNvCxnSpPr>
          <p:nvPr/>
        </p:nvCxnSpPr>
        <p:spPr>
          <a:xfrm>
            <a:off x="5676551" y="4613060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8711DAE3-4109-0AC4-3112-99C3A14745D9}"/>
              </a:ext>
            </a:extLst>
          </p:cNvPr>
          <p:cNvCxnSpPr>
            <a:cxnSpLocks/>
          </p:cNvCxnSpPr>
          <p:nvPr/>
        </p:nvCxnSpPr>
        <p:spPr>
          <a:xfrm>
            <a:off x="6934898" y="4613060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19E59DF-29B4-B207-E164-34E6F879A0AD}"/>
              </a:ext>
            </a:extLst>
          </p:cNvPr>
          <p:cNvCxnSpPr>
            <a:cxnSpLocks/>
          </p:cNvCxnSpPr>
          <p:nvPr/>
        </p:nvCxnSpPr>
        <p:spPr>
          <a:xfrm>
            <a:off x="7773796" y="2935264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237E560-F3D9-F3E1-DF78-79BFC6CCDFB1}"/>
              </a:ext>
            </a:extLst>
          </p:cNvPr>
          <p:cNvCxnSpPr>
            <a:cxnSpLocks/>
          </p:cNvCxnSpPr>
          <p:nvPr/>
        </p:nvCxnSpPr>
        <p:spPr>
          <a:xfrm>
            <a:off x="6096000" y="2515815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7B8D099D-1573-869A-D9C9-5BA283B55F18}"/>
              </a:ext>
            </a:extLst>
          </p:cNvPr>
          <p:cNvCxnSpPr>
            <a:cxnSpLocks/>
          </p:cNvCxnSpPr>
          <p:nvPr/>
        </p:nvCxnSpPr>
        <p:spPr>
          <a:xfrm>
            <a:off x="4837653" y="2935264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218D4658-8C2F-E1FA-080B-83EF935BACA7}"/>
              </a:ext>
            </a:extLst>
          </p:cNvPr>
          <p:cNvCxnSpPr>
            <a:cxnSpLocks/>
          </p:cNvCxnSpPr>
          <p:nvPr/>
        </p:nvCxnSpPr>
        <p:spPr>
          <a:xfrm>
            <a:off x="4418204" y="3774162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E2893868-54EB-E68B-CA2C-D55E2DAAF409}"/>
              </a:ext>
            </a:extLst>
          </p:cNvPr>
          <p:cNvCxnSpPr>
            <a:cxnSpLocks/>
          </p:cNvCxnSpPr>
          <p:nvPr/>
        </p:nvCxnSpPr>
        <p:spPr>
          <a:xfrm>
            <a:off x="5257102" y="4613060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C44A187-F627-59BA-7D32-B4EA96FD92B3}"/>
              </a:ext>
            </a:extLst>
          </p:cNvPr>
          <p:cNvSpPr txBox="1"/>
          <p:nvPr/>
        </p:nvSpPr>
        <p:spPr>
          <a:xfrm>
            <a:off x="10342592" y="659639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blocs 1x1 = 30</a:t>
            </a:r>
          </a:p>
        </p:txBody>
      </p:sp>
    </p:spTree>
    <p:extLst>
      <p:ext uri="{BB962C8B-B14F-4D97-AF65-F5344CB8AC3E}">
        <p14:creationId xmlns:p14="http://schemas.microsoft.com/office/powerpoint/2010/main" val="301105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208048" y="5630125"/>
            <a:ext cx="577594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blocs 1x1 aléatoirement.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À proximité des </a:t>
            </a:r>
            <a:r>
              <a:rPr lang="fr-FR" sz="1200" b="1" u="sng" dirty="0">
                <a:latin typeface="Abadi" panose="020B0604020104020204" pitchFamily="34" charset="0"/>
              </a:rPr>
              <a:t>blocs 2x2</a:t>
            </a:r>
            <a:r>
              <a:rPr lang="fr-FR" sz="1200" dirty="0">
                <a:latin typeface="Abadi" panose="020B0604020104020204" pitchFamily="34" charset="0"/>
              </a:rPr>
              <a:t> ou </a:t>
            </a:r>
            <a:r>
              <a:rPr lang="fr-FR" sz="1200" b="1" u="sng" dirty="0">
                <a:latin typeface="Abadi" panose="020B0604020104020204" pitchFamily="34" charset="0"/>
              </a:rPr>
              <a:t>bordure</a:t>
            </a:r>
            <a:r>
              <a:rPr lang="fr-FR" sz="1200" dirty="0">
                <a:latin typeface="Abadi" panose="020B0604020104020204" pitchFamily="34" charset="0"/>
              </a:rPr>
              <a:t> (pour ne pas avoir des blocs 1x1 dans le vide).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D8327EB-1645-13FC-9192-873F6433E656}"/>
              </a:ext>
            </a:extLst>
          </p:cNvPr>
          <p:cNvSpPr txBox="1"/>
          <p:nvPr/>
        </p:nvSpPr>
        <p:spPr>
          <a:xfrm>
            <a:off x="10342592" y="659639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blocs 1x1 = 30</a:t>
            </a:r>
          </a:p>
        </p:txBody>
      </p:sp>
    </p:spTree>
    <p:extLst>
      <p:ext uri="{BB962C8B-B14F-4D97-AF65-F5344CB8AC3E}">
        <p14:creationId xmlns:p14="http://schemas.microsoft.com/office/powerpoint/2010/main" val="60013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2951562" y="5630125"/>
            <a:ext cx="628890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piques aléatoirement.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À proximité des </a:t>
            </a:r>
            <a:r>
              <a:rPr lang="fr-FR" sz="1200" b="1" u="sng" dirty="0">
                <a:latin typeface="Abadi" panose="020B0604020104020204" pitchFamily="34" charset="0"/>
              </a:rPr>
              <a:t>blocs 2x2</a:t>
            </a:r>
            <a:r>
              <a:rPr lang="fr-FR" sz="1200" dirty="0">
                <a:latin typeface="Abadi" panose="020B0604020104020204" pitchFamily="34" charset="0"/>
              </a:rPr>
              <a:t>, </a:t>
            </a:r>
            <a:r>
              <a:rPr lang="fr-FR" sz="1200" b="1" u="sng" dirty="0">
                <a:latin typeface="Abadi" panose="020B0604020104020204" pitchFamily="34" charset="0"/>
              </a:rPr>
              <a:t>blocs 1x1</a:t>
            </a:r>
            <a:r>
              <a:rPr lang="fr-FR" sz="1200" b="1" dirty="0">
                <a:latin typeface="Abadi" panose="020B0604020104020204" pitchFamily="34" charset="0"/>
              </a:rPr>
              <a:t> </a:t>
            </a:r>
            <a:r>
              <a:rPr lang="fr-FR" sz="1200" dirty="0">
                <a:latin typeface="Abadi" panose="020B0604020104020204" pitchFamily="34" charset="0"/>
              </a:rPr>
              <a:t>ou </a:t>
            </a:r>
            <a:r>
              <a:rPr lang="fr-FR" sz="1200" b="1" u="sng" dirty="0">
                <a:latin typeface="Abadi" panose="020B0604020104020204" pitchFamily="34" charset="0"/>
              </a:rPr>
              <a:t>bordure</a:t>
            </a:r>
            <a:r>
              <a:rPr lang="fr-FR" sz="1200" dirty="0">
                <a:latin typeface="Abadi" panose="020B0604020104020204" pitchFamily="34" charset="0"/>
              </a:rPr>
              <a:t> (pour ne pas avoir des piques dans le vide).</a:t>
            </a:r>
          </a:p>
        </p:txBody>
      </p:sp>
      <p:sp>
        <p:nvSpPr>
          <p:cNvPr id="101" name="Triangle isocèle 100">
            <a:extLst>
              <a:ext uri="{FF2B5EF4-FFF2-40B4-BE49-F238E27FC236}">
                <a16:creationId xmlns:a16="http://schemas.microsoft.com/office/drawing/2014/main" id="{3E9A3393-54BC-D98E-D54B-30B28E7E6F07}"/>
              </a:ext>
            </a:extLst>
          </p:cNvPr>
          <p:cNvSpPr/>
          <p:nvPr/>
        </p:nvSpPr>
        <p:spPr>
          <a:xfrm rot="16200000">
            <a:off x="4139209" y="2598832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riangle isocèle 102">
            <a:extLst>
              <a:ext uri="{FF2B5EF4-FFF2-40B4-BE49-F238E27FC236}">
                <a16:creationId xmlns:a16="http://schemas.microsoft.com/office/drawing/2014/main" id="{4E8D4B33-E1AA-BFE3-4E53-F4B5B975167C}"/>
              </a:ext>
            </a:extLst>
          </p:cNvPr>
          <p:cNvSpPr/>
          <p:nvPr/>
        </p:nvSpPr>
        <p:spPr>
          <a:xfrm rot="5400000">
            <a:off x="6914231" y="2184523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Triangle isocèle 103">
            <a:extLst>
              <a:ext uri="{FF2B5EF4-FFF2-40B4-BE49-F238E27FC236}">
                <a16:creationId xmlns:a16="http://schemas.microsoft.com/office/drawing/2014/main" id="{9A7E353B-1A0F-1BAF-94E1-D90D0ED42091}"/>
              </a:ext>
            </a:extLst>
          </p:cNvPr>
          <p:cNvSpPr/>
          <p:nvPr/>
        </p:nvSpPr>
        <p:spPr>
          <a:xfrm rot="10800000">
            <a:off x="8253138" y="2096366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riangle isocèle 104">
            <a:extLst>
              <a:ext uri="{FF2B5EF4-FFF2-40B4-BE49-F238E27FC236}">
                <a16:creationId xmlns:a16="http://schemas.microsoft.com/office/drawing/2014/main" id="{6FC5C379-D50E-D562-102B-B4889186481C}"/>
              </a:ext>
            </a:extLst>
          </p:cNvPr>
          <p:cNvSpPr/>
          <p:nvPr/>
        </p:nvSpPr>
        <p:spPr>
          <a:xfrm rot="10800000">
            <a:off x="4058648" y="4613060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riangle isocèle 106">
            <a:extLst>
              <a:ext uri="{FF2B5EF4-FFF2-40B4-BE49-F238E27FC236}">
                <a16:creationId xmlns:a16="http://schemas.microsoft.com/office/drawing/2014/main" id="{1B3A9DF6-3CA9-771A-0A31-0445984360D4}"/>
              </a:ext>
            </a:extLst>
          </p:cNvPr>
          <p:cNvSpPr/>
          <p:nvPr/>
        </p:nvSpPr>
        <p:spPr>
          <a:xfrm rot="16200000">
            <a:off x="5817005" y="3434419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riangle isocèle 107">
            <a:extLst>
              <a:ext uri="{FF2B5EF4-FFF2-40B4-BE49-F238E27FC236}">
                <a16:creationId xmlns:a16="http://schemas.microsoft.com/office/drawing/2014/main" id="{FBBFF725-ECD5-8677-E8D1-56420F17D03C}"/>
              </a:ext>
            </a:extLst>
          </p:cNvPr>
          <p:cNvSpPr/>
          <p:nvPr/>
        </p:nvSpPr>
        <p:spPr>
          <a:xfrm rot="10800000">
            <a:off x="6155893" y="3774162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>
            <a:extLst>
              <a:ext uri="{FF2B5EF4-FFF2-40B4-BE49-F238E27FC236}">
                <a16:creationId xmlns:a16="http://schemas.microsoft.com/office/drawing/2014/main" id="{2E4AF929-C125-CB78-A536-44D3424BD759}"/>
              </a:ext>
            </a:extLst>
          </p:cNvPr>
          <p:cNvSpPr/>
          <p:nvPr/>
        </p:nvSpPr>
        <p:spPr>
          <a:xfrm rot="16200000">
            <a:off x="6655902" y="4692128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riangle isocèle 109">
            <a:extLst>
              <a:ext uri="{FF2B5EF4-FFF2-40B4-BE49-F238E27FC236}">
                <a16:creationId xmlns:a16="http://schemas.microsoft.com/office/drawing/2014/main" id="{5213F4AC-5FC3-82D4-85A2-961AFA525F05}"/>
              </a:ext>
            </a:extLst>
          </p:cNvPr>
          <p:cNvSpPr/>
          <p:nvPr/>
        </p:nvSpPr>
        <p:spPr>
          <a:xfrm rot="16200000">
            <a:off x="8333699" y="4692128"/>
            <a:ext cx="299662" cy="25832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BFDDE55-5620-1A83-CFE2-8DB8E9E11892}"/>
              </a:ext>
            </a:extLst>
          </p:cNvPr>
          <p:cNvCxnSpPr>
            <a:cxnSpLocks/>
          </p:cNvCxnSpPr>
          <p:nvPr/>
        </p:nvCxnSpPr>
        <p:spPr>
          <a:xfrm>
            <a:off x="3998755" y="4613060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EF9EE4D3-9912-6D9D-9FE5-D07F1DF37021}"/>
              </a:ext>
            </a:extLst>
          </p:cNvPr>
          <p:cNvCxnSpPr>
            <a:cxnSpLocks/>
          </p:cNvCxnSpPr>
          <p:nvPr/>
        </p:nvCxnSpPr>
        <p:spPr>
          <a:xfrm>
            <a:off x="6103057" y="3774162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DBC4C50-5BE3-A909-C840-7B92A7AC32DE}"/>
              </a:ext>
            </a:extLst>
          </p:cNvPr>
          <p:cNvCxnSpPr>
            <a:cxnSpLocks/>
          </p:cNvCxnSpPr>
          <p:nvPr/>
        </p:nvCxnSpPr>
        <p:spPr>
          <a:xfrm>
            <a:off x="8193245" y="2096366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4032ADF6-4CD1-5038-A557-DC6C83D8B441}"/>
              </a:ext>
            </a:extLst>
          </p:cNvPr>
          <p:cNvCxnSpPr>
            <a:cxnSpLocks/>
          </p:cNvCxnSpPr>
          <p:nvPr/>
        </p:nvCxnSpPr>
        <p:spPr>
          <a:xfrm>
            <a:off x="6934897" y="2096366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7BEA3F4-26F4-94BF-B4E7-D7BDEDC2EB60}"/>
              </a:ext>
            </a:extLst>
          </p:cNvPr>
          <p:cNvCxnSpPr>
            <a:cxnSpLocks/>
          </p:cNvCxnSpPr>
          <p:nvPr/>
        </p:nvCxnSpPr>
        <p:spPr>
          <a:xfrm>
            <a:off x="4418204" y="2515815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1A520360-DE3A-BC2A-05FE-A2BA45E5489B}"/>
              </a:ext>
            </a:extLst>
          </p:cNvPr>
          <p:cNvCxnSpPr>
            <a:cxnSpLocks/>
          </p:cNvCxnSpPr>
          <p:nvPr/>
        </p:nvCxnSpPr>
        <p:spPr>
          <a:xfrm>
            <a:off x="6103057" y="3354713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1DE7A2FB-2F97-E1EB-127A-443A80E1CCEB}"/>
              </a:ext>
            </a:extLst>
          </p:cNvPr>
          <p:cNvCxnSpPr>
            <a:cxnSpLocks/>
          </p:cNvCxnSpPr>
          <p:nvPr/>
        </p:nvCxnSpPr>
        <p:spPr>
          <a:xfrm>
            <a:off x="6934897" y="4599930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719EB346-70E7-5EC9-0B74-31AC179A603B}"/>
              </a:ext>
            </a:extLst>
          </p:cNvPr>
          <p:cNvCxnSpPr>
            <a:cxnSpLocks/>
          </p:cNvCxnSpPr>
          <p:nvPr/>
        </p:nvCxnSpPr>
        <p:spPr>
          <a:xfrm>
            <a:off x="8613391" y="4613060"/>
            <a:ext cx="0" cy="4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4BD05EF-AE47-FCA9-3FF2-AB9C880DF6D9}"/>
              </a:ext>
            </a:extLst>
          </p:cNvPr>
          <p:cNvSpPr txBox="1"/>
          <p:nvPr/>
        </p:nvSpPr>
        <p:spPr>
          <a:xfrm>
            <a:off x="10490068" y="659639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piques = 20</a:t>
            </a:r>
          </a:p>
        </p:txBody>
      </p:sp>
    </p:spTree>
    <p:extLst>
      <p:ext uri="{BB962C8B-B14F-4D97-AF65-F5344CB8AC3E}">
        <p14:creationId xmlns:p14="http://schemas.microsoft.com/office/powerpoint/2010/main" val="120570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2951562" y="5630125"/>
            <a:ext cx="628890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piques aléatoirement.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À proximité des </a:t>
            </a:r>
            <a:r>
              <a:rPr lang="fr-FR" sz="1200" b="1" u="sng" dirty="0">
                <a:latin typeface="Abadi" panose="020B0604020104020204" pitchFamily="34" charset="0"/>
              </a:rPr>
              <a:t>blocs 2x2</a:t>
            </a:r>
            <a:r>
              <a:rPr lang="fr-FR" sz="1200" dirty="0">
                <a:latin typeface="Abadi" panose="020B0604020104020204" pitchFamily="34" charset="0"/>
              </a:rPr>
              <a:t>, </a:t>
            </a:r>
            <a:r>
              <a:rPr lang="fr-FR" sz="1200" b="1" u="sng" dirty="0">
                <a:latin typeface="Abadi" panose="020B0604020104020204" pitchFamily="34" charset="0"/>
              </a:rPr>
              <a:t>blocs 1x1</a:t>
            </a:r>
            <a:r>
              <a:rPr lang="fr-FR" sz="1200" dirty="0">
                <a:latin typeface="Abadi" panose="020B0604020104020204" pitchFamily="34" charset="0"/>
              </a:rPr>
              <a:t> ou </a:t>
            </a:r>
            <a:r>
              <a:rPr lang="fr-FR" sz="1200" b="1" u="sng" dirty="0">
                <a:latin typeface="Abadi" panose="020B0604020104020204" pitchFamily="34" charset="0"/>
              </a:rPr>
              <a:t>bordure</a:t>
            </a:r>
            <a:r>
              <a:rPr lang="fr-FR" sz="1200" dirty="0">
                <a:latin typeface="Abadi" panose="020B0604020104020204" pitchFamily="34" charset="0"/>
              </a:rPr>
              <a:t> (pour ne pas avoir des piques dans le vide).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25C6B7-BAC1-24AA-F810-8795FA86E7D1}"/>
              </a:ext>
            </a:extLst>
          </p:cNvPr>
          <p:cNvSpPr txBox="1"/>
          <p:nvPr/>
        </p:nvSpPr>
        <p:spPr>
          <a:xfrm>
            <a:off x="10490068" y="659639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piques = 20</a:t>
            </a:r>
          </a:p>
        </p:txBody>
      </p:sp>
    </p:spTree>
    <p:extLst>
      <p:ext uri="{BB962C8B-B14F-4D97-AF65-F5344CB8AC3E}">
        <p14:creationId xmlns:p14="http://schemas.microsoft.com/office/powerpoint/2010/main" val="20983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450377" y="5630125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monstres aléatoirement.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Au-dessus des </a:t>
            </a:r>
            <a:r>
              <a:rPr lang="fr-FR" sz="1200" b="1" u="sng" dirty="0">
                <a:latin typeface="Abadi" panose="020B0604020104020204" pitchFamily="34" charset="0"/>
              </a:rPr>
              <a:t>blocs 2x2</a:t>
            </a:r>
            <a:r>
              <a:rPr lang="fr-FR" sz="1200" b="1" dirty="0">
                <a:latin typeface="Abadi" panose="020B0604020104020204" pitchFamily="34" charset="0"/>
              </a:rPr>
              <a:t> </a:t>
            </a:r>
            <a:r>
              <a:rPr lang="fr-FR" sz="1200" dirty="0">
                <a:latin typeface="Abadi" panose="020B0604020104020204" pitchFamily="34" charset="0"/>
              </a:rPr>
              <a:t>ou </a:t>
            </a:r>
            <a:r>
              <a:rPr lang="fr-FR" sz="1200" b="1" u="sng" dirty="0">
                <a:latin typeface="Abadi" panose="020B0604020104020204" pitchFamily="34" charset="0"/>
              </a:rPr>
              <a:t>blocs 1x1</a:t>
            </a:r>
            <a:r>
              <a:rPr lang="fr-FR" sz="1200" dirty="0">
                <a:latin typeface="Abadi" panose="020B0604020104020204" pitchFamily="34" charset="0"/>
              </a:rPr>
              <a:t>.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3D9F32F6-98E0-CE7C-C4B8-E980C1817889}"/>
              </a:ext>
            </a:extLst>
          </p:cNvPr>
          <p:cNvCxnSpPr>
            <a:cxnSpLocks/>
          </p:cNvCxnSpPr>
          <p:nvPr/>
        </p:nvCxnSpPr>
        <p:spPr>
          <a:xfrm>
            <a:off x="4837653" y="5032509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6746B643-14A3-81BA-CF49-6E76EE9F5B86}"/>
              </a:ext>
            </a:extLst>
          </p:cNvPr>
          <p:cNvCxnSpPr>
            <a:cxnSpLocks/>
          </p:cNvCxnSpPr>
          <p:nvPr/>
        </p:nvCxnSpPr>
        <p:spPr>
          <a:xfrm>
            <a:off x="6934897" y="4193611"/>
            <a:ext cx="41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 112" descr="Une image contenant clipart, Dessin animé, dessin humoristique&#10;&#10;Description générée automatiquement">
            <a:extLst>
              <a:ext uri="{FF2B5EF4-FFF2-40B4-BE49-F238E27FC236}">
                <a16:creationId xmlns:a16="http://schemas.microsoft.com/office/drawing/2014/main" id="{E3A84E0F-CA6C-604C-1584-BA7AA59EE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00" y="4671461"/>
            <a:ext cx="359554" cy="359554"/>
          </a:xfrm>
          <a:prstGeom prst="rect">
            <a:avLst/>
          </a:prstGeom>
        </p:spPr>
      </p:pic>
      <p:pic>
        <p:nvPicPr>
          <p:cNvPr id="114" name="Image 113" descr="Une image contenant clipart, Dessin animé, dessin humoristique&#10;&#10;Description générée automatiquement">
            <a:extLst>
              <a:ext uri="{FF2B5EF4-FFF2-40B4-BE49-F238E27FC236}">
                <a16:creationId xmlns:a16="http://schemas.microsoft.com/office/drawing/2014/main" id="{BA209612-779C-AF42-5F66-A6F367AEC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3831013"/>
            <a:ext cx="359554" cy="359554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EAC9FA69-EC42-8695-EA3E-9E49112F80B3}"/>
              </a:ext>
            </a:extLst>
          </p:cNvPr>
          <p:cNvSpPr txBox="1"/>
          <p:nvPr/>
        </p:nvSpPr>
        <p:spPr>
          <a:xfrm>
            <a:off x="10408316" y="6596390"/>
            <a:ext cx="1802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monstres = 5</a:t>
            </a:r>
          </a:p>
        </p:txBody>
      </p:sp>
    </p:spTree>
    <p:extLst>
      <p:ext uri="{BB962C8B-B14F-4D97-AF65-F5344CB8AC3E}">
        <p14:creationId xmlns:p14="http://schemas.microsoft.com/office/powerpoint/2010/main" val="62710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450372" y="5630125"/>
            <a:ext cx="32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L’algorithme place des monstres aléatoirement.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Au-dessus des </a:t>
            </a:r>
            <a:r>
              <a:rPr lang="fr-FR" sz="1200" b="1" u="sng" dirty="0">
                <a:latin typeface="Abadi" panose="020B0604020104020204" pitchFamily="34" charset="0"/>
              </a:rPr>
              <a:t>blocs 2x2</a:t>
            </a:r>
            <a:r>
              <a:rPr lang="fr-FR" sz="1200" b="1" dirty="0">
                <a:latin typeface="Abadi" panose="020B0604020104020204" pitchFamily="34" charset="0"/>
              </a:rPr>
              <a:t> </a:t>
            </a:r>
            <a:r>
              <a:rPr lang="fr-FR" sz="1200" dirty="0">
                <a:latin typeface="Abadi" panose="020B0604020104020204" pitchFamily="34" charset="0"/>
              </a:rPr>
              <a:t>ou </a:t>
            </a:r>
            <a:r>
              <a:rPr lang="fr-FR" sz="1200" b="1" u="sng" dirty="0">
                <a:latin typeface="Abadi" panose="020B0604020104020204" pitchFamily="34" charset="0"/>
              </a:rPr>
              <a:t>blocs 1x1</a:t>
            </a:r>
            <a:r>
              <a:rPr lang="fr-FR" sz="1200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322948E-C65D-6BAC-36F3-F1C688B89BAE}"/>
              </a:ext>
            </a:extLst>
          </p:cNvPr>
          <p:cNvSpPr txBox="1"/>
          <p:nvPr/>
        </p:nvSpPr>
        <p:spPr>
          <a:xfrm>
            <a:off x="10408316" y="6596390"/>
            <a:ext cx="1802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Nombre de monstres = 5</a:t>
            </a:r>
          </a:p>
        </p:txBody>
      </p:sp>
    </p:spTree>
    <p:extLst>
      <p:ext uri="{BB962C8B-B14F-4D97-AF65-F5344CB8AC3E}">
        <p14:creationId xmlns:p14="http://schemas.microsoft.com/office/powerpoint/2010/main" val="201708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564197" y="5630125"/>
            <a:ext cx="306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d’un niveau générer aléatoirement.</a:t>
            </a:r>
          </a:p>
        </p:txBody>
      </p:sp>
    </p:spTree>
    <p:extLst>
      <p:ext uri="{BB962C8B-B14F-4D97-AF65-F5344CB8AC3E}">
        <p14:creationId xmlns:p14="http://schemas.microsoft.com/office/powerpoint/2010/main" val="208120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2" name="Oval 1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14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4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4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Oval 15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5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5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5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15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5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6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8" name="Straight Connector 16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/>
              <a:t>Création d'un niveau</a:t>
            </a:r>
            <a:br>
              <a:rPr lang="en-US" sz="6700" dirty="0"/>
            </a:br>
            <a:r>
              <a:rPr lang="en-US" sz="6700" dirty="0"/>
              <a:t>Validation</a:t>
            </a:r>
          </a:p>
        </p:txBody>
      </p:sp>
      <p:cxnSp>
        <p:nvCxnSpPr>
          <p:cNvPr id="210" name="Straight Connector 173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175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E63484-0ABB-A829-61F2-3D5A1268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Espace réservé du contenu 2">
            <a:extLst>
              <a:ext uri="{FF2B5EF4-FFF2-40B4-BE49-F238E27FC236}">
                <a16:creationId xmlns:a16="http://schemas.microsoft.com/office/drawing/2014/main" id="{C8D2213B-AD8C-7C43-4D68-1BA1A030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529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74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1</a:t>
            </a:r>
            <a:r>
              <a:rPr lang="fr-FR" sz="2000" baseline="30000" dirty="0"/>
              <a:t>ère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D3BCD3CD-DD00-038C-3A1D-10BFC9265814}"/>
              </a:ext>
            </a:extLst>
          </p:cNvPr>
          <p:cNvSpPr/>
          <p:nvPr/>
        </p:nvSpPr>
        <p:spPr>
          <a:xfrm>
            <a:off x="7619528" y="3224899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Réalisable ?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8AEFC55-414A-F2AC-80A9-A0A1FDD6B48F}"/>
              </a:ext>
            </a:extLst>
          </p:cNvPr>
          <p:cNvSpPr/>
          <p:nvPr/>
        </p:nvSpPr>
        <p:spPr>
          <a:xfrm>
            <a:off x="6460583" y="4350026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Oui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C07CA9C-FF42-BBA0-34D1-7E934F3261B6}"/>
              </a:ext>
            </a:extLst>
          </p:cNvPr>
          <p:cNvSpPr/>
          <p:nvPr/>
        </p:nvSpPr>
        <p:spPr>
          <a:xfrm>
            <a:off x="8950308" y="4350026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Non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9D16957-462A-4088-E5DE-A45C681734FF}"/>
              </a:ext>
            </a:extLst>
          </p:cNvPr>
          <p:cNvSpPr/>
          <p:nvPr/>
        </p:nvSpPr>
        <p:spPr>
          <a:xfrm>
            <a:off x="7619528" y="2039874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Génération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E81E48EB-E475-6ABC-823B-C0E47E891D05}"/>
              </a:ext>
            </a:extLst>
          </p:cNvPr>
          <p:cNvCxnSpPr>
            <a:stCxn id="116" idx="2"/>
            <a:endCxn id="111" idx="0"/>
          </p:cNvCxnSpPr>
          <p:nvPr/>
        </p:nvCxnSpPr>
        <p:spPr>
          <a:xfrm>
            <a:off x="8610640" y="2729666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EA2C5614-D784-6271-30F8-DA2B65790CDA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7451695" y="3914691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C186FF9-6B07-30AC-E46C-E853D3E1D8DB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610640" y="3914691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20463B2E-0D37-2577-ADC4-A7A8F4094BF4}"/>
              </a:ext>
            </a:extLst>
          </p:cNvPr>
          <p:cNvCxnSpPr>
            <a:cxnSpLocks/>
            <a:stCxn id="113" idx="3"/>
            <a:endCxn id="116" idx="3"/>
          </p:cNvCxnSpPr>
          <p:nvPr/>
        </p:nvCxnSpPr>
        <p:spPr>
          <a:xfrm flipH="1" flipV="1">
            <a:off x="9601751" y="2384770"/>
            <a:ext cx="1330780" cy="2310152"/>
          </a:xfrm>
          <a:prstGeom prst="bentConnector3">
            <a:avLst>
              <a:gd name="adj1" fmla="val -1717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E7C0BE54-044B-38C0-11D5-5FC3DEC91B19}"/>
              </a:ext>
            </a:extLst>
          </p:cNvPr>
          <p:cNvCxnSpPr/>
          <p:nvPr/>
        </p:nvCxnSpPr>
        <p:spPr>
          <a:xfrm>
            <a:off x="7451695" y="5039818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636A836-5E88-F463-F476-6C35B74AD902}"/>
              </a:ext>
            </a:extLst>
          </p:cNvPr>
          <p:cNvSpPr/>
          <p:nvPr/>
        </p:nvSpPr>
        <p:spPr>
          <a:xfrm>
            <a:off x="6460583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496568" y="5630125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existe un Plus Court Chemin (PCC) entre A et B alors le niveau est réalisable.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Algorithme : Dijkstra.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9" name="Ellipse 458">
            <a:extLst>
              <a:ext uri="{FF2B5EF4-FFF2-40B4-BE49-F238E27FC236}">
                <a16:creationId xmlns:a16="http://schemas.microsoft.com/office/drawing/2014/main" id="{4C1E2C85-CEC3-6216-0CBC-589BB804E207}"/>
              </a:ext>
            </a:extLst>
          </p:cNvPr>
          <p:cNvSpPr/>
          <p:nvPr/>
        </p:nvSpPr>
        <p:spPr>
          <a:xfrm>
            <a:off x="895496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0" name="Ellipse 459">
            <a:extLst>
              <a:ext uri="{FF2B5EF4-FFF2-40B4-BE49-F238E27FC236}">
                <a16:creationId xmlns:a16="http://schemas.microsoft.com/office/drawing/2014/main" id="{8BAF2BD1-E6DA-DFB1-F67B-D8BC3F5B77F6}"/>
              </a:ext>
            </a:extLst>
          </p:cNvPr>
          <p:cNvSpPr/>
          <p:nvPr/>
        </p:nvSpPr>
        <p:spPr>
          <a:xfrm>
            <a:off x="1314945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1" name="Ellipse 460">
            <a:extLst>
              <a:ext uri="{FF2B5EF4-FFF2-40B4-BE49-F238E27FC236}">
                <a16:creationId xmlns:a16="http://schemas.microsoft.com/office/drawing/2014/main" id="{CFB51E05-D7D1-7D99-8FC9-2839E56073A7}"/>
              </a:ext>
            </a:extLst>
          </p:cNvPr>
          <p:cNvSpPr/>
          <p:nvPr/>
        </p:nvSpPr>
        <p:spPr>
          <a:xfrm>
            <a:off x="1734394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2" name="Ellipse 461">
            <a:extLst>
              <a:ext uri="{FF2B5EF4-FFF2-40B4-BE49-F238E27FC236}">
                <a16:creationId xmlns:a16="http://schemas.microsoft.com/office/drawing/2014/main" id="{64E0404C-D3A6-C68B-3FEF-3136FF47DBF0}"/>
              </a:ext>
            </a:extLst>
          </p:cNvPr>
          <p:cNvSpPr/>
          <p:nvPr/>
        </p:nvSpPr>
        <p:spPr>
          <a:xfrm>
            <a:off x="2153843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3" name="Ellipse 462">
            <a:extLst>
              <a:ext uri="{FF2B5EF4-FFF2-40B4-BE49-F238E27FC236}">
                <a16:creationId xmlns:a16="http://schemas.microsoft.com/office/drawing/2014/main" id="{A59AF578-B1ED-62FD-3E0B-E24D80EFCB9A}"/>
              </a:ext>
            </a:extLst>
          </p:cNvPr>
          <p:cNvSpPr/>
          <p:nvPr/>
        </p:nvSpPr>
        <p:spPr>
          <a:xfrm>
            <a:off x="2573292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4" name="Ellipse 463">
            <a:extLst>
              <a:ext uri="{FF2B5EF4-FFF2-40B4-BE49-F238E27FC236}">
                <a16:creationId xmlns:a16="http://schemas.microsoft.com/office/drawing/2014/main" id="{3030EEBB-C8AF-1E32-CF0D-379A94865429}"/>
              </a:ext>
            </a:extLst>
          </p:cNvPr>
          <p:cNvSpPr/>
          <p:nvPr/>
        </p:nvSpPr>
        <p:spPr>
          <a:xfrm>
            <a:off x="902974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5" name="Ellipse 464">
            <a:extLst>
              <a:ext uri="{FF2B5EF4-FFF2-40B4-BE49-F238E27FC236}">
                <a16:creationId xmlns:a16="http://schemas.microsoft.com/office/drawing/2014/main" id="{0F45BDF1-961E-EDFC-16AA-83E78AA483CB}"/>
              </a:ext>
            </a:extLst>
          </p:cNvPr>
          <p:cNvSpPr/>
          <p:nvPr/>
        </p:nvSpPr>
        <p:spPr>
          <a:xfrm>
            <a:off x="1322423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05B8BADA-4D6B-3DCF-A901-5FCC81442DDF}"/>
              </a:ext>
            </a:extLst>
          </p:cNvPr>
          <p:cNvSpPr/>
          <p:nvPr/>
        </p:nvSpPr>
        <p:spPr>
          <a:xfrm>
            <a:off x="1741872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7" name="Ellipse 466">
            <a:extLst>
              <a:ext uri="{FF2B5EF4-FFF2-40B4-BE49-F238E27FC236}">
                <a16:creationId xmlns:a16="http://schemas.microsoft.com/office/drawing/2014/main" id="{5991D593-63D6-F4E1-C584-672112F52BEB}"/>
              </a:ext>
            </a:extLst>
          </p:cNvPr>
          <p:cNvSpPr/>
          <p:nvPr/>
        </p:nvSpPr>
        <p:spPr>
          <a:xfrm>
            <a:off x="2161321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8" name="Ellipse 467">
            <a:extLst>
              <a:ext uri="{FF2B5EF4-FFF2-40B4-BE49-F238E27FC236}">
                <a16:creationId xmlns:a16="http://schemas.microsoft.com/office/drawing/2014/main" id="{E8285CD3-6677-3423-66D2-78D1A0369215}"/>
              </a:ext>
            </a:extLst>
          </p:cNvPr>
          <p:cNvSpPr/>
          <p:nvPr/>
        </p:nvSpPr>
        <p:spPr>
          <a:xfrm>
            <a:off x="2580770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9" name="Ellipse 468">
            <a:extLst>
              <a:ext uri="{FF2B5EF4-FFF2-40B4-BE49-F238E27FC236}">
                <a16:creationId xmlns:a16="http://schemas.microsoft.com/office/drawing/2014/main" id="{FD482584-5CB8-AA1C-B064-909A77CF5359}"/>
              </a:ext>
            </a:extLst>
          </p:cNvPr>
          <p:cNvSpPr/>
          <p:nvPr/>
        </p:nvSpPr>
        <p:spPr>
          <a:xfrm>
            <a:off x="910280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0" name="Ellipse 469">
            <a:extLst>
              <a:ext uri="{FF2B5EF4-FFF2-40B4-BE49-F238E27FC236}">
                <a16:creationId xmlns:a16="http://schemas.microsoft.com/office/drawing/2014/main" id="{C01363DC-376F-4754-B858-3DC88DF05C53}"/>
              </a:ext>
            </a:extLst>
          </p:cNvPr>
          <p:cNvSpPr/>
          <p:nvPr/>
        </p:nvSpPr>
        <p:spPr>
          <a:xfrm>
            <a:off x="1329729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1" name="Ellipse 470">
            <a:extLst>
              <a:ext uri="{FF2B5EF4-FFF2-40B4-BE49-F238E27FC236}">
                <a16:creationId xmlns:a16="http://schemas.microsoft.com/office/drawing/2014/main" id="{82E7F3B8-EF7B-FD15-DFD2-1B2CC10EA9A5}"/>
              </a:ext>
            </a:extLst>
          </p:cNvPr>
          <p:cNvSpPr/>
          <p:nvPr/>
        </p:nvSpPr>
        <p:spPr>
          <a:xfrm>
            <a:off x="1749178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2" name="Ellipse 471">
            <a:extLst>
              <a:ext uri="{FF2B5EF4-FFF2-40B4-BE49-F238E27FC236}">
                <a16:creationId xmlns:a16="http://schemas.microsoft.com/office/drawing/2014/main" id="{9627A029-D36A-0763-48A7-737381DC2314}"/>
              </a:ext>
            </a:extLst>
          </p:cNvPr>
          <p:cNvSpPr/>
          <p:nvPr/>
        </p:nvSpPr>
        <p:spPr>
          <a:xfrm>
            <a:off x="2168627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Ellipse 472">
            <a:extLst>
              <a:ext uri="{FF2B5EF4-FFF2-40B4-BE49-F238E27FC236}">
                <a16:creationId xmlns:a16="http://schemas.microsoft.com/office/drawing/2014/main" id="{FA34A508-C074-6B4F-DB51-EF2FF53D5D6A}"/>
              </a:ext>
            </a:extLst>
          </p:cNvPr>
          <p:cNvSpPr/>
          <p:nvPr/>
        </p:nvSpPr>
        <p:spPr>
          <a:xfrm>
            <a:off x="2588076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>
            <a:extLst>
              <a:ext uri="{FF2B5EF4-FFF2-40B4-BE49-F238E27FC236}">
                <a16:creationId xmlns:a16="http://schemas.microsoft.com/office/drawing/2014/main" id="{9B6009A6-C40F-B75D-3C58-D5417EBAFA57}"/>
              </a:ext>
            </a:extLst>
          </p:cNvPr>
          <p:cNvSpPr/>
          <p:nvPr/>
        </p:nvSpPr>
        <p:spPr>
          <a:xfrm>
            <a:off x="895496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>
            <a:extLst>
              <a:ext uri="{FF2B5EF4-FFF2-40B4-BE49-F238E27FC236}">
                <a16:creationId xmlns:a16="http://schemas.microsoft.com/office/drawing/2014/main" id="{06E078B3-3130-E1DC-4A13-663927937530}"/>
              </a:ext>
            </a:extLst>
          </p:cNvPr>
          <p:cNvSpPr/>
          <p:nvPr/>
        </p:nvSpPr>
        <p:spPr>
          <a:xfrm>
            <a:off x="1734394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>
            <a:extLst>
              <a:ext uri="{FF2B5EF4-FFF2-40B4-BE49-F238E27FC236}">
                <a16:creationId xmlns:a16="http://schemas.microsoft.com/office/drawing/2014/main" id="{88BFAA25-9388-25B4-487A-611B750BE1AF}"/>
              </a:ext>
            </a:extLst>
          </p:cNvPr>
          <p:cNvSpPr/>
          <p:nvPr/>
        </p:nvSpPr>
        <p:spPr>
          <a:xfrm>
            <a:off x="2153843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>
            <a:extLst>
              <a:ext uri="{FF2B5EF4-FFF2-40B4-BE49-F238E27FC236}">
                <a16:creationId xmlns:a16="http://schemas.microsoft.com/office/drawing/2014/main" id="{C82A41C8-54AF-ABDC-E08E-59A0BD64266A}"/>
              </a:ext>
            </a:extLst>
          </p:cNvPr>
          <p:cNvSpPr/>
          <p:nvPr/>
        </p:nvSpPr>
        <p:spPr>
          <a:xfrm>
            <a:off x="2573292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>
            <a:extLst>
              <a:ext uri="{FF2B5EF4-FFF2-40B4-BE49-F238E27FC236}">
                <a16:creationId xmlns:a16="http://schemas.microsoft.com/office/drawing/2014/main" id="{EE18EF0E-8F44-EE89-3DEA-1687CC2F8E73}"/>
              </a:ext>
            </a:extLst>
          </p:cNvPr>
          <p:cNvSpPr/>
          <p:nvPr/>
        </p:nvSpPr>
        <p:spPr>
          <a:xfrm>
            <a:off x="902974" y="39375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>
            <a:extLst>
              <a:ext uri="{FF2B5EF4-FFF2-40B4-BE49-F238E27FC236}">
                <a16:creationId xmlns:a16="http://schemas.microsoft.com/office/drawing/2014/main" id="{64D70AAF-C1BC-600B-089C-103E0D9B74B2}"/>
              </a:ext>
            </a:extLst>
          </p:cNvPr>
          <p:cNvSpPr/>
          <p:nvPr/>
        </p:nvSpPr>
        <p:spPr>
          <a:xfrm>
            <a:off x="1322423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>
            <a:extLst>
              <a:ext uri="{FF2B5EF4-FFF2-40B4-BE49-F238E27FC236}">
                <a16:creationId xmlns:a16="http://schemas.microsoft.com/office/drawing/2014/main" id="{F09368FB-F34E-71D2-56E2-8BC9E381EC7C}"/>
              </a:ext>
            </a:extLst>
          </p:cNvPr>
          <p:cNvSpPr/>
          <p:nvPr/>
        </p:nvSpPr>
        <p:spPr>
          <a:xfrm>
            <a:off x="1741872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>
            <a:extLst>
              <a:ext uri="{FF2B5EF4-FFF2-40B4-BE49-F238E27FC236}">
                <a16:creationId xmlns:a16="http://schemas.microsoft.com/office/drawing/2014/main" id="{CE7FAAAC-4B35-6E56-1BEC-EC08B903AA3F}"/>
              </a:ext>
            </a:extLst>
          </p:cNvPr>
          <p:cNvSpPr/>
          <p:nvPr/>
        </p:nvSpPr>
        <p:spPr>
          <a:xfrm>
            <a:off x="2161321" y="39489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>
            <a:extLst>
              <a:ext uri="{FF2B5EF4-FFF2-40B4-BE49-F238E27FC236}">
                <a16:creationId xmlns:a16="http://schemas.microsoft.com/office/drawing/2014/main" id="{DB42CAA5-D17B-4BB8-C5CD-4CBD5AF4F367}"/>
              </a:ext>
            </a:extLst>
          </p:cNvPr>
          <p:cNvSpPr/>
          <p:nvPr/>
        </p:nvSpPr>
        <p:spPr>
          <a:xfrm>
            <a:off x="2580770" y="39430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>
            <a:extLst>
              <a:ext uri="{FF2B5EF4-FFF2-40B4-BE49-F238E27FC236}">
                <a16:creationId xmlns:a16="http://schemas.microsoft.com/office/drawing/2014/main" id="{FACB8D4E-4654-806E-C06B-FD2B4E6E2105}"/>
              </a:ext>
            </a:extLst>
          </p:cNvPr>
          <p:cNvSpPr/>
          <p:nvPr/>
        </p:nvSpPr>
        <p:spPr>
          <a:xfrm>
            <a:off x="910280" y="436486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>
            <a:extLst>
              <a:ext uri="{FF2B5EF4-FFF2-40B4-BE49-F238E27FC236}">
                <a16:creationId xmlns:a16="http://schemas.microsoft.com/office/drawing/2014/main" id="{C883EE88-EB8B-4627-DC1D-D4CE0D808DD1}"/>
              </a:ext>
            </a:extLst>
          </p:cNvPr>
          <p:cNvSpPr/>
          <p:nvPr/>
        </p:nvSpPr>
        <p:spPr>
          <a:xfrm>
            <a:off x="1329729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>
            <a:extLst>
              <a:ext uri="{FF2B5EF4-FFF2-40B4-BE49-F238E27FC236}">
                <a16:creationId xmlns:a16="http://schemas.microsoft.com/office/drawing/2014/main" id="{21EC0E24-ACC8-12B6-F9B7-E49DF1F44E0D}"/>
              </a:ext>
            </a:extLst>
          </p:cNvPr>
          <p:cNvSpPr/>
          <p:nvPr/>
        </p:nvSpPr>
        <p:spPr>
          <a:xfrm>
            <a:off x="1749178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>
            <a:extLst>
              <a:ext uri="{FF2B5EF4-FFF2-40B4-BE49-F238E27FC236}">
                <a16:creationId xmlns:a16="http://schemas.microsoft.com/office/drawing/2014/main" id="{6AC2920F-F183-EEC5-56CB-A0F178E78239}"/>
              </a:ext>
            </a:extLst>
          </p:cNvPr>
          <p:cNvSpPr/>
          <p:nvPr/>
        </p:nvSpPr>
        <p:spPr>
          <a:xfrm>
            <a:off x="2168627" y="43763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>
            <a:extLst>
              <a:ext uri="{FF2B5EF4-FFF2-40B4-BE49-F238E27FC236}">
                <a16:creationId xmlns:a16="http://schemas.microsoft.com/office/drawing/2014/main" id="{CFD7FF37-6956-C546-BC6A-E021112A1994}"/>
              </a:ext>
            </a:extLst>
          </p:cNvPr>
          <p:cNvSpPr/>
          <p:nvPr/>
        </p:nvSpPr>
        <p:spPr>
          <a:xfrm>
            <a:off x="2588076" y="43703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>
            <a:extLst>
              <a:ext uri="{FF2B5EF4-FFF2-40B4-BE49-F238E27FC236}">
                <a16:creationId xmlns:a16="http://schemas.microsoft.com/office/drawing/2014/main" id="{2A7926CB-87F4-DB69-A787-BE6CB034AC94}"/>
              </a:ext>
            </a:extLst>
          </p:cNvPr>
          <p:cNvSpPr/>
          <p:nvPr/>
        </p:nvSpPr>
        <p:spPr>
          <a:xfrm>
            <a:off x="2981988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>
            <a:extLst>
              <a:ext uri="{FF2B5EF4-FFF2-40B4-BE49-F238E27FC236}">
                <a16:creationId xmlns:a16="http://schemas.microsoft.com/office/drawing/2014/main" id="{ED9B7EC0-7C85-9FD2-04A8-BA889BFB039E}"/>
              </a:ext>
            </a:extLst>
          </p:cNvPr>
          <p:cNvSpPr/>
          <p:nvPr/>
        </p:nvSpPr>
        <p:spPr>
          <a:xfrm>
            <a:off x="3401437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>
            <a:extLst>
              <a:ext uri="{FF2B5EF4-FFF2-40B4-BE49-F238E27FC236}">
                <a16:creationId xmlns:a16="http://schemas.microsoft.com/office/drawing/2014/main" id="{46C089DD-3C81-B122-039B-E1992B0138F5}"/>
              </a:ext>
            </a:extLst>
          </p:cNvPr>
          <p:cNvSpPr/>
          <p:nvPr/>
        </p:nvSpPr>
        <p:spPr>
          <a:xfrm>
            <a:off x="3820886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>
            <a:extLst>
              <a:ext uri="{FF2B5EF4-FFF2-40B4-BE49-F238E27FC236}">
                <a16:creationId xmlns:a16="http://schemas.microsoft.com/office/drawing/2014/main" id="{E64A5D10-9585-713B-1EEF-2A52B8840297}"/>
              </a:ext>
            </a:extLst>
          </p:cNvPr>
          <p:cNvSpPr/>
          <p:nvPr/>
        </p:nvSpPr>
        <p:spPr>
          <a:xfrm>
            <a:off x="4240335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>
            <a:extLst>
              <a:ext uri="{FF2B5EF4-FFF2-40B4-BE49-F238E27FC236}">
                <a16:creationId xmlns:a16="http://schemas.microsoft.com/office/drawing/2014/main" id="{C02068E5-52CC-49F2-1C3A-1990E77E974A}"/>
              </a:ext>
            </a:extLst>
          </p:cNvPr>
          <p:cNvSpPr/>
          <p:nvPr/>
        </p:nvSpPr>
        <p:spPr>
          <a:xfrm>
            <a:off x="4659784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>
            <a:extLst>
              <a:ext uri="{FF2B5EF4-FFF2-40B4-BE49-F238E27FC236}">
                <a16:creationId xmlns:a16="http://schemas.microsoft.com/office/drawing/2014/main" id="{D8EAC18E-BED4-44C8-6311-55F1C3D870D6}"/>
              </a:ext>
            </a:extLst>
          </p:cNvPr>
          <p:cNvSpPr/>
          <p:nvPr/>
        </p:nvSpPr>
        <p:spPr>
          <a:xfrm>
            <a:off x="2989466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79E6E699-422A-FF79-3E44-275BC46C4DF6}"/>
              </a:ext>
            </a:extLst>
          </p:cNvPr>
          <p:cNvSpPr/>
          <p:nvPr/>
        </p:nvSpPr>
        <p:spPr>
          <a:xfrm>
            <a:off x="3408915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8B1A76E2-4FA1-E37A-DF5D-CD1B02283329}"/>
              </a:ext>
            </a:extLst>
          </p:cNvPr>
          <p:cNvSpPr/>
          <p:nvPr/>
        </p:nvSpPr>
        <p:spPr>
          <a:xfrm>
            <a:off x="3828364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Ellipse 496">
            <a:extLst>
              <a:ext uri="{FF2B5EF4-FFF2-40B4-BE49-F238E27FC236}">
                <a16:creationId xmlns:a16="http://schemas.microsoft.com/office/drawing/2014/main" id="{BB91451C-CF71-C78E-7DBE-87C7DDE78B64}"/>
              </a:ext>
            </a:extLst>
          </p:cNvPr>
          <p:cNvSpPr/>
          <p:nvPr/>
        </p:nvSpPr>
        <p:spPr>
          <a:xfrm>
            <a:off x="424781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>
            <a:extLst>
              <a:ext uri="{FF2B5EF4-FFF2-40B4-BE49-F238E27FC236}">
                <a16:creationId xmlns:a16="http://schemas.microsoft.com/office/drawing/2014/main" id="{6041C536-F426-1820-1DA2-9C98A7278F17}"/>
              </a:ext>
            </a:extLst>
          </p:cNvPr>
          <p:cNvSpPr/>
          <p:nvPr/>
        </p:nvSpPr>
        <p:spPr>
          <a:xfrm>
            <a:off x="2996772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>
            <a:extLst>
              <a:ext uri="{FF2B5EF4-FFF2-40B4-BE49-F238E27FC236}">
                <a16:creationId xmlns:a16="http://schemas.microsoft.com/office/drawing/2014/main" id="{B222D38B-CEB5-37F4-5C9E-38FDD1233183}"/>
              </a:ext>
            </a:extLst>
          </p:cNvPr>
          <p:cNvSpPr/>
          <p:nvPr/>
        </p:nvSpPr>
        <p:spPr>
          <a:xfrm>
            <a:off x="3416221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>
            <a:extLst>
              <a:ext uri="{FF2B5EF4-FFF2-40B4-BE49-F238E27FC236}">
                <a16:creationId xmlns:a16="http://schemas.microsoft.com/office/drawing/2014/main" id="{1CE3699A-6500-85E2-1031-A491E1765CB9}"/>
              </a:ext>
            </a:extLst>
          </p:cNvPr>
          <p:cNvSpPr/>
          <p:nvPr/>
        </p:nvSpPr>
        <p:spPr>
          <a:xfrm>
            <a:off x="3835670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>
            <a:extLst>
              <a:ext uri="{FF2B5EF4-FFF2-40B4-BE49-F238E27FC236}">
                <a16:creationId xmlns:a16="http://schemas.microsoft.com/office/drawing/2014/main" id="{5B2E2205-0DCB-70E7-DA8A-C21A8FF4C0A8}"/>
              </a:ext>
            </a:extLst>
          </p:cNvPr>
          <p:cNvSpPr/>
          <p:nvPr/>
        </p:nvSpPr>
        <p:spPr>
          <a:xfrm>
            <a:off x="4255119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>
            <a:extLst>
              <a:ext uri="{FF2B5EF4-FFF2-40B4-BE49-F238E27FC236}">
                <a16:creationId xmlns:a16="http://schemas.microsoft.com/office/drawing/2014/main" id="{36B42D2E-8545-0B1A-BF24-9065D4C1E4B7}"/>
              </a:ext>
            </a:extLst>
          </p:cNvPr>
          <p:cNvSpPr/>
          <p:nvPr/>
        </p:nvSpPr>
        <p:spPr>
          <a:xfrm>
            <a:off x="4674568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>
            <a:extLst>
              <a:ext uri="{FF2B5EF4-FFF2-40B4-BE49-F238E27FC236}">
                <a16:creationId xmlns:a16="http://schemas.microsoft.com/office/drawing/2014/main" id="{EF38CBD1-155E-3D58-DBDD-0AA89A809CD9}"/>
              </a:ext>
            </a:extLst>
          </p:cNvPr>
          <p:cNvSpPr/>
          <p:nvPr/>
        </p:nvSpPr>
        <p:spPr>
          <a:xfrm>
            <a:off x="2998111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>
            <a:extLst>
              <a:ext uri="{FF2B5EF4-FFF2-40B4-BE49-F238E27FC236}">
                <a16:creationId xmlns:a16="http://schemas.microsoft.com/office/drawing/2014/main" id="{97F6C37D-2E84-D88E-6CE0-2ADC82032F27}"/>
              </a:ext>
            </a:extLst>
          </p:cNvPr>
          <p:cNvSpPr/>
          <p:nvPr/>
        </p:nvSpPr>
        <p:spPr>
          <a:xfrm>
            <a:off x="3417560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>
            <a:extLst>
              <a:ext uri="{FF2B5EF4-FFF2-40B4-BE49-F238E27FC236}">
                <a16:creationId xmlns:a16="http://schemas.microsoft.com/office/drawing/2014/main" id="{ABA749EE-0AC3-8513-944D-3B2BEA9FC813}"/>
              </a:ext>
            </a:extLst>
          </p:cNvPr>
          <p:cNvSpPr/>
          <p:nvPr/>
        </p:nvSpPr>
        <p:spPr>
          <a:xfrm>
            <a:off x="3837009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>
            <a:extLst>
              <a:ext uri="{FF2B5EF4-FFF2-40B4-BE49-F238E27FC236}">
                <a16:creationId xmlns:a16="http://schemas.microsoft.com/office/drawing/2014/main" id="{44224D0C-5253-6591-31C7-41A50D7AE9F5}"/>
              </a:ext>
            </a:extLst>
          </p:cNvPr>
          <p:cNvSpPr/>
          <p:nvPr/>
        </p:nvSpPr>
        <p:spPr>
          <a:xfrm>
            <a:off x="4256458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>
            <a:extLst>
              <a:ext uri="{FF2B5EF4-FFF2-40B4-BE49-F238E27FC236}">
                <a16:creationId xmlns:a16="http://schemas.microsoft.com/office/drawing/2014/main" id="{2D7A97ED-12AA-1866-AB2C-27FF6B322AF3}"/>
              </a:ext>
            </a:extLst>
          </p:cNvPr>
          <p:cNvSpPr/>
          <p:nvPr/>
        </p:nvSpPr>
        <p:spPr>
          <a:xfrm>
            <a:off x="4675907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>
            <a:extLst>
              <a:ext uri="{FF2B5EF4-FFF2-40B4-BE49-F238E27FC236}">
                <a16:creationId xmlns:a16="http://schemas.microsoft.com/office/drawing/2014/main" id="{A1D20D8E-44F6-012E-8867-184288EFF669}"/>
              </a:ext>
            </a:extLst>
          </p:cNvPr>
          <p:cNvSpPr/>
          <p:nvPr/>
        </p:nvSpPr>
        <p:spPr>
          <a:xfrm>
            <a:off x="3005589" y="39365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>
            <a:extLst>
              <a:ext uri="{FF2B5EF4-FFF2-40B4-BE49-F238E27FC236}">
                <a16:creationId xmlns:a16="http://schemas.microsoft.com/office/drawing/2014/main" id="{EF86AE6E-3CEC-2870-08F8-832E1120B288}"/>
              </a:ext>
            </a:extLst>
          </p:cNvPr>
          <p:cNvSpPr/>
          <p:nvPr/>
        </p:nvSpPr>
        <p:spPr>
          <a:xfrm>
            <a:off x="3425038" y="394103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>
            <a:extLst>
              <a:ext uri="{FF2B5EF4-FFF2-40B4-BE49-F238E27FC236}">
                <a16:creationId xmlns:a16="http://schemas.microsoft.com/office/drawing/2014/main" id="{3D15BF5B-07C2-D71C-ABE1-94207C4C972E}"/>
              </a:ext>
            </a:extLst>
          </p:cNvPr>
          <p:cNvSpPr/>
          <p:nvPr/>
        </p:nvSpPr>
        <p:spPr>
          <a:xfrm>
            <a:off x="3844487" y="394103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>
            <a:extLst>
              <a:ext uri="{FF2B5EF4-FFF2-40B4-BE49-F238E27FC236}">
                <a16:creationId xmlns:a16="http://schemas.microsoft.com/office/drawing/2014/main" id="{E2C144ED-331D-4B28-B9B9-105063958D07}"/>
              </a:ext>
            </a:extLst>
          </p:cNvPr>
          <p:cNvSpPr/>
          <p:nvPr/>
        </p:nvSpPr>
        <p:spPr>
          <a:xfrm>
            <a:off x="4253776" y="394800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>
            <a:extLst>
              <a:ext uri="{FF2B5EF4-FFF2-40B4-BE49-F238E27FC236}">
                <a16:creationId xmlns:a16="http://schemas.microsoft.com/office/drawing/2014/main" id="{9D45266D-C858-17B9-285E-533626E2911A}"/>
              </a:ext>
            </a:extLst>
          </p:cNvPr>
          <p:cNvSpPr/>
          <p:nvPr/>
        </p:nvSpPr>
        <p:spPr>
          <a:xfrm>
            <a:off x="4673225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>
            <a:extLst>
              <a:ext uri="{FF2B5EF4-FFF2-40B4-BE49-F238E27FC236}">
                <a16:creationId xmlns:a16="http://schemas.microsoft.com/office/drawing/2014/main" id="{79AD1194-D765-5D04-445E-AD2227F12121}"/>
              </a:ext>
            </a:extLst>
          </p:cNvPr>
          <p:cNvSpPr/>
          <p:nvPr/>
        </p:nvSpPr>
        <p:spPr>
          <a:xfrm>
            <a:off x="3012895" y="436387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>
            <a:extLst>
              <a:ext uri="{FF2B5EF4-FFF2-40B4-BE49-F238E27FC236}">
                <a16:creationId xmlns:a16="http://schemas.microsoft.com/office/drawing/2014/main" id="{CF1C55FC-35B1-48DF-68E4-421002A515E1}"/>
              </a:ext>
            </a:extLst>
          </p:cNvPr>
          <p:cNvSpPr/>
          <p:nvPr/>
        </p:nvSpPr>
        <p:spPr>
          <a:xfrm>
            <a:off x="3432344" y="436835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>
            <a:extLst>
              <a:ext uri="{FF2B5EF4-FFF2-40B4-BE49-F238E27FC236}">
                <a16:creationId xmlns:a16="http://schemas.microsoft.com/office/drawing/2014/main" id="{1AA72BB1-31ED-BD40-B050-59DA3C0B2C5C}"/>
              </a:ext>
            </a:extLst>
          </p:cNvPr>
          <p:cNvSpPr/>
          <p:nvPr/>
        </p:nvSpPr>
        <p:spPr>
          <a:xfrm>
            <a:off x="3851793" y="436835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>
            <a:extLst>
              <a:ext uri="{FF2B5EF4-FFF2-40B4-BE49-F238E27FC236}">
                <a16:creationId xmlns:a16="http://schemas.microsoft.com/office/drawing/2014/main" id="{FC47BC56-57CD-9D00-9719-8E616C729923}"/>
              </a:ext>
            </a:extLst>
          </p:cNvPr>
          <p:cNvSpPr/>
          <p:nvPr/>
        </p:nvSpPr>
        <p:spPr>
          <a:xfrm>
            <a:off x="4261082" y="43753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>
            <a:extLst>
              <a:ext uri="{FF2B5EF4-FFF2-40B4-BE49-F238E27FC236}">
                <a16:creationId xmlns:a16="http://schemas.microsoft.com/office/drawing/2014/main" id="{D0EBF3E4-7E4F-B6C6-3605-F9D7D8E7AFD0}"/>
              </a:ext>
            </a:extLst>
          </p:cNvPr>
          <p:cNvSpPr/>
          <p:nvPr/>
        </p:nvSpPr>
        <p:spPr>
          <a:xfrm>
            <a:off x="4680531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9" name="Ellipse 518">
            <a:extLst>
              <a:ext uri="{FF2B5EF4-FFF2-40B4-BE49-F238E27FC236}">
                <a16:creationId xmlns:a16="http://schemas.microsoft.com/office/drawing/2014/main" id="{867D6B7B-4CC8-C17A-4DCE-00C390E437E8}"/>
              </a:ext>
            </a:extLst>
          </p:cNvPr>
          <p:cNvSpPr/>
          <p:nvPr/>
        </p:nvSpPr>
        <p:spPr>
          <a:xfrm>
            <a:off x="5084618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0" name="Ellipse 519">
            <a:extLst>
              <a:ext uri="{FF2B5EF4-FFF2-40B4-BE49-F238E27FC236}">
                <a16:creationId xmlns:a16="http://schemas.microsoft.com/office/drawing/2014/main" id="{64022CC2-1574-307B-3C42-763D883B5B36}"/>
              </a:ext>
            </a:extLst>
          </p:cNvPr>
          <p:cNvSpPr/>
          <p:nvPr/>
        </p:nvSpPr>
        <p:spPr>
          <a:xfrm>
            <a:off x="5504067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1" name="Ellipse 520">
            <a:extLst>
              <a:ext uri="{FF2B5EF4-FFF2-40B4-BE49-F238E27FC236}">
                <a16:creationId xmlns:a16="http://schemas.microsoft.com/office/drawing/2014/main" id="{712E447B-9805-8F8F-F99C-365090D19887}"/>
              </a:ext>
            </a:extLst>
          </p:cNvPr>
          <p:cNvSpPr/>
          <p:nvPr/>
        </p:nvSpPr>
        <p:spPr>
          <a:xfrm>
            <a:off x="5092096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2" name="Ellipse 521">
            <a:extLst>
              <a:ext uri="{FF2B5EF4-FFF2-40B4-BE49-F238E27FC236}">
                <a16:creationId xmlns:a16="http://schemas.microsoft.com/office/drawing/2014/main" id="{C89710D5-200B-0469-83B4-79F436A50CB2}"/>
              </a:ext>
            </a:extLst>
          </p:cNvPr>
          <p:cNvSpPr/>
          <p:nvPr/>
        </p:nvSpPr>
        <p:spPr>
          <a:xfrm>
            <a:off x="5511545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Ellipse 522">
            <a:extLst>
              <a:ext uri="{FF2B5EF4-FFF2-40B4-BE49-F238E27FC236}">
                <a16:creationId xmlns:a16="http://schemas.microsoft.com/office/drawing/2014/main" id="{CB51EC47-4B36-37EB-5604-8710C58FDEA3}"/>
              </a:ext>
            </a:extLst>
          </p:cNvPr>
          <p:cNvSpPr/>
          <p:nvPr/>
        </p:nvSpPr>
        <p:spPr>
          <a:xfrm>
            <a:off x="5099402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520A3DD3-1BEC-41A5-7D9D-289329DA1931}"/>
              </a:ext>
            </a:extLst>
          </p:cNvPr>
          <p:cNvSpPr/>
          <p:nvPr/>
        </p:nvSpPr>
        <p:spPr>
          <a:xfrm>
            <a:off x="5518851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Ellipse 524">
            <a:extLst>
              <a:ext uri="{FF2B5EF4-FFF2-40B4-BE49-F238E27FC236}">
                <a16:creationId xmlns:a16="http://schemas.microsoft.com/office/drawing/2014/main" id="{15A33C22-EA2A-9A40-8FEA-1D2E1EE2C45D}"/>
              </a:ext>
            </a:extLst>
          </p:cNvPr>
          <p:cNvSpPr/>
          <p:nvPr/>
        </p:nvSpPr>
        <p:spPr>
          <a:xfrm>
            <a:off x="5100741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6" name="Ellipse 525">
            <a:extLst>
              <a:ext uri="{FF2B5EF4-FFF2-40B4-BE49-F238E27FC236}">
                <a16:creationId xmlns:a16="http://schemas.microsoft.com/office/drawing/2014/main" id="{0C3D3D88-1168-ECE9-3B6B-B1301963053C}"/>
              </a:ext>
            </a:extLst>
          </p:cNvPr>
          <p:cNvSpPr/>
          <p:nvPr/>
        </p:nvSpPr>
        <p:spPr>
          <a:xfrm>
            <a:off x="5520190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7" name="Ellipse 526">
            <a:extLst>
              <a:ext uri="{FF2B5EF4-FFF2-40B4-BE49-F238E27FC236}">
                <a16:creationId xmlns:a16="http://schemas.microsoft.com/office/drawing/2014/main" id="{B941976B-8947-69F5-28CE-7434F3883D3E}"/>
              </a:ext>
            </a:extLst>
          </p:cNvPr>
          <p:cNvSpPr/>
          <p:nvPr/>
        </p:nvSpPr>
        <p:spPr>
          <a:xfrm>
            <a:off x="5098059" y="39430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8" name="Ellipse 527">
            <a:extLst>
              <a:ext uri="{FF2B5EF4-FFF2-40B4-BE49-F238E27FC236}">
                <a16:creationId xmlns:a16="http://schemas.microsoft.com/office/drawing/2014/main" id="{7E88A8DF-AA5A-297B-B94B-911CF982AC96}"/>
              </a:ext>
            </a:extLst>
          </p:cNvPr>
          <p:cNvSpPr/>
          <p:nvPr/>
        </p:nvSpPr>
        <p:spPr>
          <a:xfrm>
            <a:off x="5517508" y="39499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9" name="Ellipse 528">
            <a:extLst>
              <a:ext uri="{FF2B5EF4-FFF2-40B4-BE49-F238E27FC236}">
                <a16:creationId xmlns:a16="http://schemas.microsoft.com/office/drawing/2014/main" id="{6981977B-D22C-C480-6FC9-54094F9067D7}"/>
              </a:ext>
            </a:extLst>
          </p:cNvPr>
          <p:cNvSpPr/>
          <p:nvPr/>
        </p:nvSpPr>
        <p:spPr>
          <a:xfrm>
            <a:off x="5105365" y="43703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0" name="Ellipse 529">
            <a:extLst>
              <a:ext uri="{FF2B5EF4-FFF2-40B4-BE49-F238E27FC236}">
                <a16:creationId xmlns:a16="http://schemas.microsoft.com/office/drawing/2014/main" id="{C8FC26E2-C9E5-4BA6-D4C7-5631935AE8E1}"/>
              </a:ext>
            </a:extLst>
          </p:cNvPr>
          <p:cNvSpPr/>
          <p:nvPr/>
        </p:nvSpPr>
        <p:spPr>
          <a:xfrm>
            <a:off x="5524814" y="43773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1" name="Ellipse 530">
            <a:extLst>
              <a:ext uri="{FF2B5EF4-FFF2-40B4-BE49-F238E27FC236}">
                <a16:creationId xmlns:a16="http://schemas.microsoft.com/office/drawing/2014/main" id="{BFA70B35-F3EE-3D5F-8D93-760DB4C5297F}"/>
              </a:ext>
            </a:extLst>
          </p:cNvPr>
          <p:cNvSpPr/>
          <p:nvPr/>
        </p:nvSpPr>
        <p:spPr>
          <a:xfrm>
            <a:off x="895668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2" name="Ellipse 531">
            <a:extLst>
              <a:ext uri="{FF2B5EF4-FFF2-40B4-BE49-F238E27FC236}">
                <a16:creationId xmlns:a16="http://schemas.microsoft.com/office/drawing/2014/main" id="{20A420A0-A5B5-0043-CFE7-BAE1629DB731}"/>
              </a:ext>
            </a:extLst>
          </p:cNvPr>
          <p:cNvSpPr/>
          <p:nvPr/>
        </p:nvSpPr>
        <p:spPr>
          <a:xfrm>
            <a:off x="1315117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3" name="Ellipse 532">
            <a:extLst>
              <a:ext uri="{FF2B5EF4-FFF2-40B4-BE49-F238E27FC236}">
                <a16:creationId xmlns:a16="http://schemas.microsoft.com/office/drawing/2014/main" id="{838AAA14-17B4-2E92-EF3C-AF7682F64D25}"/>
              </a:ext>
            </a:extLst>
          </p:cNvPr>
          <p:cNvSpPr/>
          <p:nvPr/>
        </p:nvSpPr>
        <p:spPr>
          <a:xfrm>
            <a:off x="902974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4" name="Ellipse 533">
            <a:extLst>
              <a:ext uri="{FF2B5EF4-FFF2-40B4-BE49-F238E27FC236}">
                <a16:creationId xmlns:a16="http://schemas.microsoft.com/office/drawing/2014/main" id="{D2B4DE46-2963-44FA-A7AB-E3F32F4CFAD4}"/>
              </a:ext>
            </a:extLst>
          </p:cNvPr>
          <p:cNvSpPr/>
          <p:nvPr/>
        </p:nvSpPr>
        <p:spPr>
          <a:xfrm>
            <a:off x="1322423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5" name="Ellipse 534">
            <a:extLst>
              <a:ext uri="{FF2B5EF4-FFF2-40B4-BE49-F238E27FC236}">
                <a16:creationId xmlns:a16="http://schemas.microsoft.com/office/drawing/2014/main" id="{4046B3F3-8F79-D7F9-001A-CD4850E43735}"/>
              </a:ext>
            </a:extLst>
          </p:cNvPr>
          <p:cNvSpPr/>
          <p:nvPr/>
        </p:nvSpPr>
        <p:spPr>
          <a:xfrm>
            <a:off x="1735088" y="47769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6" name="Ellipse 535">
            <a:extLst>
              <a:ext uri="{FF2B5EF4-FFF2-40B4-BE49-F238E27FC236}">
                <a16:creationId xmlns:a16="http://schemas.microsoft.com/office/drawing/2014/main" id="{48D5124E-AF67-DBEC-98E0-E1C7FC76E633}"/>
              </a:ext>
            </a:extLst>
          </p:cNvPr>
          <p:cNvSpPr/>
          <p:nvPr/>
        </p:nvSpPr>
        <p:spPr>
          <a:xfrm>
            <a:off x="2154537" y="47814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7" name="Ellipse 536">
            <a:extLst>
              <a:ext uri="{FF2B5EF4-FFF2-40B4-BE49-F238E27FC236}">
                <a16:creationId xmlns:a16="http://schemas.microsoft.com/office/drawing/2014/main" id="{9F0A6A0B-4A9B-831A-BD48-20C8C2E81BBC}"/>
              </a:ext>
            </a:extLst>
          </p:cNvPr>
          <p:cNvSpPr/>
          <p:nvPr/>
        </p:nvSpPr>
        <p:spPr>
          <a:xfrm>
            <a:off x="1742394" y="52042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8" name="Ellipse 537">
            <a:extLst>
              <a:ext uri="{FF2B5EF4-FFF2-40B4-BE49-F238E27FC236}">
                <a16:creationId xmlns:a16="http://schemas.microsoft.com/office/drawing/2014/main" id="{40E3FE30-DF0B-A79B-6241-38EB4A0F043A}"/>
              </a:ext>
            </a:extLst>
          </p:cNvPr>
          <p:cNvSpPr/>
          <p:nvPr/>
        </p:nvSpPr>
        <p:spPr>
          <a:xfrm>
            <a:off x="2161843" y="52087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9" name="Ellipse 538">
            <a:extLst>
              <a:ext uri="{FF2B5EF4-FFF2-40B4-BE49-F238E27FC236}">
                <a16:creationId xmlns:a16="http://schemas.microsoft.com/office/drawing/2014/main" id="{521D57A5-E007-2DF7-2A79-D0404A25B89B}"/>
              </a:ext>
            </a:extLst>
          </p:cNvPr>
          <p:cNvSpPr/>
          <p:nvPr/>
        </p:nvSpPr>
        <p:spPr>
          <a:xfrm>
            <a:off x="2572657" y="477887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0" name="Ellipse 539">
            <a:extLst>
              <a:ext uri="{FF2B5EF4-FFF2-40B4-BE49-F238E27FC236}">
                <a16:creationId xmlns:a16="http://schemas.microsoft.com/office/drawing/2014/main" id="{CB127D81-11C4-E331-EA7A-8153B813C0EA}"/>
              </a:ext>
            </a:extLst>
          </p:cNvPr>
          <p:cNvSpPr/>
          <p:nvPr/>
        </p:nvSpPr>
        <p:spPr>
          <a:xfrm>
            <a:off x="2992106" y="47833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1" name="Ellipse 540">
            <a:extLst>
              <a:ext uri="{FF2B5EF4-FFF2-40B4-BE49-F238E27FC236}">
                <a16:creationId xmlns:a16="http://schemas.microsoft.com/office/drawing/2014/main" id="{8E642334-AB49-CF67-F717-EAC0803A471A}"/>
              </a:ext>
            </a:extLst>
          </p:cNvPr>
          <p:cNvSpPr/>
          <p:nvPr/>
        </p:nvSpPr>
        <p:spPr>
          <a:xfrm>
            <a:off x="2579963" y="520619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2" name="Ellipse 541">
            <a:extLst>
              <a:ext uri="{FF2B5EF4-FFF2-40B4-BE49-F238E27FC236}">
                <a16:creationId xmlns:a16="http://schemas.microsoft.com/office/drawing/2014/main" id="{F831B77F-37A5-E52F-B096-01621D20B264}"/>
              </a:ext>
            </a:extLst>
          </p:cNvPr>
          <p:cNvSpPr/>
          <p:nvPr/>
        </p:nvSpPr>
        <p:spPr>
          <a:xfrm>
            <a:off x="2999412" y="52106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3" name="Ellipse 542">
            <a:extLst>
              <a:ext uri="{FF2B5EF4-FFF2-40B4-BE49-F238E27FC236}">
                <a16:creationId xmlns:a16="http://schemas.microsoft.com/office/drawing/2014/main" id="{552B9A2D-4C20-52A2-7E6E-D50D74D7F0AB}"/>
              </a:ext>
            </a:extLst>
          </p:cNvPr>
          <p:cNvSpPr/>
          <p:nvPr/>
        </p:nvSpPr>
        <p:spPr>
          <a:xfrm>
            <a:off x="3415962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4" name="Ellipse 543">
            <a:extLst>
              <a:ext uri="{FF2B5EF4-FFF2-40B4-BE49-F238E27FC236}">
                <a16:creationId xmlns:a16="http://schemas.microsoft.com/office/drawing/2014/main" id="{4D83968D-4DB5-18A1-35AA-E6D44803CBC9}"/>
              </a:ext>
            </a:extLst>
          </p:cNvPr>
          <p:cNvSpPr/>
          <p:nvPr/>
        </p:nvSpPr>
        <p:spPr>
          <a:xfrm>
            <a:off x="3835411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5" name="Ellipse 544">
            <a:extLst>
              <a:ext uri="{FF2B5EF4-FFF2-40B4-BE49-F238E27FC236}">
                <a16:creationId xmlns:a16="http://schemas.microsoft.com/office/drawing/2014/main" id="{5A1FE628-20A2-FBD1-F77C-C47C2E9CE0BD}"/>
              </a:ext>
            </a:extLst>
          </p:cNvPr>
          <p:cNvSpPr/>
          <p:nvPr/>
        </p:nvSpPr>
        <p:spPr>
          <a:xfrm>
            <a:off x="3423268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6" name="Ellipse 545">
            <a:extLst>
              <a:ext uri="{FF2B5EF4-FFF2-40B4-BE49-F238E27FC236}">
                <a16:creationId xmlns:a16="http://schemas.microsoft.com/office/drawing/2014/main" id="{33B6EE13-F433-78B7-FA57-B4B56A38A8B3}"/>
              </a:ext>
            </a:extLst>
          </p:cNvPr>
          <p:cNvSpPr/>
          <p:nvPr/>
        </p:nvSpPr>
        <p:spPr>
          <a:xfrm>
            <a:off x="3842717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7" name="Ellipse 546">
            <a:extLst>
              <a:ext uri="{FF2B5EF4-FFF2-40B4-BE49-F238E27FC236}">
                <a16:creationId xmlns:a16="http://schemas.microsoft.com/office/drawing/2014/main" id="{0DF5A418-4D9B-DE0F-F123-EFECCB157465}"/>
              </a:ext>
            </a:extLst>
          </p:cNvPr>
          <p:cNvSpPr/>
          <p:nvPr/>
        </p:nvSpPr>
        <p:spPr>
          <a:xfrm>
            <a:off x="4253861" y="477887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8" name="Ellipse 547">
            <a:extLst>
              <a:ext uri="{FF2B5EF4-FFF2-40B4-BE49-F238E27FC236}">
                <a16:creationId xmlns:a16="http://schemas.microsoft.com/office/drawing/2014/main" id="{20E4B76D-215E-37BD-C563-B35547E4B2A7}"/>
              </a:ext>
            </a:extLst>
          </p:cNvPr>
          <p:cNvSpPr/>
          <p:nvPr/>
        </p:nvSpPr>
        <p:spPr>
          <a:xfrm>
            <a:off x="4673310" y="47833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9" name="Ellipse 548">
            <a:extLst>
              <a:ext uri="{FF2B5EF4-FFF2-40B4-BE49-F238E27FC236}">
                <a16:creationId xmlns:a16="http://schemas.microsoft.com/office/drawing/2014/main" id="{AFD9ADF3-DEBB-E623-6F1C-04AD66813CDF}"/>
              </a:ext>
            </a:extLst>
          </p:cNvPr>
          <p:cNvSpPr/>
          <p:nvPr/>
        </p:nvSpPr>
        <p:spPr>
          <a:xfrm>
            <a:off x="4261167" y="520619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0" name="Ellipse 549">
            <a:extLst>
              <a:ext uri="{FF2B5EF4-FFF2-40B4-BE49-F238E27FC236}">
                <a16:creationId xmlns:a16="http://schemas.microsoft.com/office/drawing/2014/main" id="{AC21C06C-0737-4449-034F-082245BA0914}"/>
              </a:ext>
            </a:extLst>
          </p:cNvPr>
          <p:cNvSpPr/>
          <p:nvPr/>
        </p:nvSpPr>
        <p:spPr>
          <a:xfrm>
            <a:off x="4680616" y="52106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1" name="Ellipse 550">
            <a:extLst>
              <a:ext uri="{FF2B5EF4-FFF2-40B4-BE49-F238E27FC236}">
                <a16:creationId xmlns:a16="http://schemas.microsoft.com/office/drawing/2014/main" id="{D388F16D-4C00-75E6-2781-D8DE63F58F0F}"/>
              </a:ext>
            </a:extLst>
          </p:cNvPr>
          <p:cNvSpPr/>
          <p:nvPr/>
        </p:nvSpPr>
        <p:spPr>
          <a:xfrm>
            <a:off x="5089531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2" name="Ellipse 551">
            <a:extLst>
              <a:ext uri="{FF2B5EF4-FFF2-40B4-BE49-F238E27FC236}">
                <a16:creationId xmlns:a16="http://schemas.microsoft.com/office/drawing/2014/main" id="{EEE8C4BC-F112-9AF1-AAD8-DAD8A7909587}"/>
              </a:ext>
            </a:extLst>
          </p:cNvPr>
          <p:cNvSpPr/>
          <p:nvPr/>
        </p:nvSpPr>
        <p:spPr>
          <a:xfrm>
            <a:off x="5508980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3" name="Ellipse 552">
            <a:extLst>
              <a:ext uri="{FF2B5EF4-FFF2-40B4-BE49-F238E27FC236}">
                <a16:creationId xmlns:a16="http://schemas.microsoft.com/office/drawing/2014/main" id="{F8E46F97-96C8-6BD6-CA9C-0D803E382560}"/>
              </a:ext>
            </a:extLst>
          </p:cNvPr>
          <p:cNvSpPr/>
          <p:nvPr/>
        </p:nvSpPr>
        <p:spPr>
          <a:xfrm>
            <a:off x="5096837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4" name="Ellipse 553">
            <a:extLst>
              <a:ext uri="{FF2B5EF4-FFF2-40B4-BE49-F238E27FC236}">
                <a16:creationId xmlns:a16="http://schemas.microsoft.com/office/drawing/2014/main" id="{EF4A0986-6E90-50C7-B893-FBF9C8F634ED}"/>
              </a:ext>
            </a:extLst>
          </p:cNvPr>
          <p:cNvSpPr/>
          <p:nvPr/>
        </p:nvSpPr>
        <p:spPr>
          <a:xfrm>
            <a:off x="5516286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5123"/>
            <a:ext cx="7335835" cy="1268984"/>
          </a:xfrm>
        </p:spPr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1</a:t>
            </a:r>
            <a:r>
              <a:rPr lang="fr-FR" sz="2000" baseline="30000" dirty="0"/>
              <a:t>ère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1581809" y="5630125"/>
            <a:ext cx="32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d’un niveau avec un PCC entre A et B.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9" name="Ellipse 458">
            <a:extLst>
              <a:ext uri="{FF2B5EF4-FFF2-40B4-BE49-F238E27FC236}">
                <a16:creationId xmlns:a16="http://schemas.microsoft.com/office/drawing/2014/main" id="{4C1E2C85-CEC3-6216-0CBC-589BB804E207}"/>
              </a:ext>
            </a:extLst>
          </p:cNvPr>
          <p:cNvSpPr/>
          <p:nvPr/>
        </p:nvSpPr>
        <p:spPr>
          <a:xfrm>
            <a:off x="895496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0" name="Ellipse 459">
            <a:extLst>
              <a:ext uri="{FF2B5EF4-FFF2-40B4-BE49-F238E27FC236}">
                <a16:creationId xmlns:a16="http://schemas.microsoft.com/office/drawing/2014/main" id="{8BAF2BD1-E6DA-DFB1-F67B-D8BC3F5B77F6}"/>
              </a:ext>
            </a:extLst>
          </p:cNvPr>
          <p:cNvSpPr/>
          <p:nvPr/>
        </p:nvSpPr>
        <p:spPr>
          <a:xfrm>
            <a:off x="1314945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1" name="Ellipse 460">
            <a:extLst>
              <a:ext uri="{FF2B5EF4-FFF2-40B4-BE49-F238E27FC236}">
                <a16:creationId xmlns:a16="http://schemas.microsoft.com/office/drawing/2014/main" id="{CFB51E05-D7D1-7D99-8FC9-2839E56073A7}"/>
              </a:ext>
            </a:extLst>
          </p:cNvPr>
          <p:cNvSpPr/>
          <p:nvPr/>
        </p:nvSpPr>
        <p:spPr>
          <a:xfrm>
            <a:off x="1734394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2" name="Ellipse 461">
            <a:extLst>
              <a:ext uri="{FF2B5EF4-FFF2-40B4-BE49-F238E27FC236}">
                <a16:creationId xmlns:a16="http://schemas.microsoft.com/office/drawing/2014/main" id="{64E0404C-D3A6-C68B-3FEF-3136FF47DBF0}"/>
              </a:ext>
            </a:extLst>
          </p:cNvPr>
          <p:cNvSpPr/>
          <p:nvPr/>
        </p:nvSpPr>
        <p:spPr>
          <a:xfrm>
            <a:off x="2153843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3" name="Ellipse 462">
            <a:extLst>
              <a:ext uri="{FF2B5EF4-FFF2-40B4-BE49-F238E27FC236}">
                <a16:creationId xmlns:a16="http://schemas.microsoft.com/office/drawing/2014/main" id="{A59AF578-B1ED-62FD-3E0B-E24D80EFCB9A}"/>
              </a:ext>
            </a:extLst>
          </p:cNvPr>
          <p:cNvSpPr/>
          <p:nvPr/>
        </p:nvSpPr>
        <p:spPr>
          <a:xfrm>
            <a:off x="2573292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4" name="Ellipse 463">
            <a:extLst>
              <a:ext uri="{FF2B5EF4-FFF2-40B4-BE49-F238E27FC236}">
                <a16:creationId xmlns:a16="http://schemas.microsoft.com/office/drawing/2014/main" id="{3030EEBB-C8AF-1E32-CF0D-379A94865429}"/>
              </a:ext>
            </a:extLst>
          </p:cNvPr>
          <p:cNvSpPr/>
          <p:nvPr/>
        </p:nvSpPr>
        <p:spPr>
          <a:xfrm>
            <a:off x="902974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5" name="Ellipse 464">
            <a:extLst>
              <a:ext uri="{FF2B5EF4-FFF2-40B4-BE49-F238E27FC236}">
                <a16:creationId xmlns:a16="http://schemas.microsoft.com/office/drawing/2014/main" id="{0F45BDF1-961E-EDFC-16AA-83E78AA483CB}"/>
              </a:ext>
            </a:extLst>
          </p:cNvPr>
          <p:cNvSpPr/>
          <p:nvPr/>
        </p:nvSpPr>
        <p:spPr>
          <a:xfrm>
            <a:off x="1322423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05B8BADA-4D6B-3DCF-A901-5FCC81442DDF}"/>
              </a:ext>
            </a:extLst>
          </p:cNvPr>
          <p:cNvSpPr/>
          <p:nvPr/>
        </p:nvSpPr>
        <p:spPr>
          <a:xfrm>
            <a:off x="1741872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7" name="Ellipse 466">
            <a:extLst>
              <a:ext uri="{FF2B5EF4-FFF2-40B4-BE49-F238E27FC236}">
                <a16:creationId xmlns:a16="http://schemas.microsoft.com/office/drawing/2014/main" id="{5991D593-63D6-F4E1-C584-672112F52BEB}"/>
              </a:ext>
            </a:extLst>
          </p:cNvPr>
          <p:cNvSpPr/>
          <p:nvPr/>
        </p:nvSpPr>
        <p:spPr>
          <a:xfrm>
            <a:off x="2161321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8" name="Ellipse 467">
            <a:extLst>
              <a:ext uri="{FF2B5EF4-FFF2-40B4-BE49-F238E27FC236}">
                <a16:creationId xmlns:a16="http://schemas.microsoft.com/office/drawing/2014/main" id="{E8285CD3-6677-3423-66D2-78D1A0369215}"/>
              </a:ext>
            </a:extLst>
          </p:cNvPr>
          <p:cNvSpPr/>
          <p:nvPr/>
        </p:nvSpPr>
        <p:spPr>
          <a:xfrm>
            <a:off x="2580770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9" name="Ellipse 468">
            <a:extLst>
              <a:ext uri="{FF2B5EF4-FFF2-40B4-BE49-F238E27FC236}">
                <a16:creationId xmlns:a16="http://schemas.microsoft.com/office/drawing/2014/main" id="{FD482584-5CB8-AA1C-B064-909A77CF5359}"/>
              </a:ext>
            </a:extLst>
          </p:cNvPr>
          <p:cNvSpPr/>
          <p:nvPr/>
        </p:nvSpPr>
        <p:spPr>
          <a:xfrm>
            <a:off x="910280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0" name="Ellipse 469">
            <a:extLst>
              <a:ext uri="{FF2B5EF4-FFF2-40B4-BE49-F238E27FC236}">
                <a16:creationId xmlns:a16="http://schemas.microsoft.com/office/drawing/2014/main" id="{C01363DC-376F-4754-B858-3DC88DF05C53}"/>
              </a:ext>
            </a:extLst>
          </p:cNvPr>
          <p:cNvSpPr/>
          <p:nvPr/>
        </p:nvSpPr>
        <p:spPr>
          <a:xfrm>
            <a:off x="1329729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1" name="Ellipse 470">
            <a:extLst>
              <a:ext uri="{FF2B5EF4-FFF2-40B4-BE49-F238E27FC236}">
                <a16:creationId xmlns:a16="http://schemas.microsoft.com/office/drawing/2014/main" id="{82E7F3B8-EF7B-FD15-DFD2-1B2CC10EA9A5}"/>
              </a:ext>
            </a:extLst>
          </p:cNvPr>
          <p:cNvSpPr/>
          <p:nvPr/>
        </p:nvSpPr>
        <p:spPr>
          <a:xfrm>
            <a:off x="1749178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2" name="Ellipse 471">
            <a:extLst>
              <a:ext uri="{FF2B5EF4-FFF2-40B4-BE49-F238E27FC236}">
                <a16:creationId xmlns:a16="http://schemas.microsoft.com/office/drawing/2014/main" id="{9627A029-D36A-0763-48A7-737381DC2314}"/>
              </a:ext>
            </a:extLst>
          </p:cNvPr>
          <p:cNvSpPr/>
          <p:nvPr/>
        </p:nvSpPr>
        <p:spPr>
          <a:xfrm>
            <a:off x="2168627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Ellipse 472">
            <a:extLst>
              <a:ext uri="{FF2B5EF4-FFF2-40B4-BE49-F238E27FC236}">
                <a16:creationId xmlns:a16="http://schemas.microsoft.com/office/drawing/2014/main" id="{FA34A508-C074-6B4F-DB51-EF2FF53D5D6A}"/>
              </a:ext>
            </a:extLst>
          </p:cNvPr>
          <p:cNvSpPr/>
          <p:nvPr/>
        </p:nvSpPr>
        <p:spPr>
          <a:xfrm>
            <a:off x="2588076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>
            <a:extLst>
              <a:ext uri="{FF2B5EF4-FFF2-40B4-BE49-F238E27FC236}">
                <a16:creationId xmlns:a16="http://schemas.microsoft.com/office/drawing/2014/main" id="{9B6009A6-C40F-B75D-3C58-D5417EBAFA57}"/>
              </a:ext>
            </a:extLst>
          </p:cNvPr>
          <p:cNvSpPr/>
          <p:nvPr/>
        </p:nvSpPr>
        <p:spPr>
          <a:xfrm>
            <a:off x="895496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>
            <a:extLst>
              <a:ext uri="{FF2B5EF4-FFF2-40B4-BE49-F238E27FC236}">
                <a16:creationId xmlns:a16="http://schemas.microsoft.com/office/drawing/2014/main" id="{06E078B3-3130-E1DC-4A13-663927937530}"/>
              </a:ext>
            </a:extLst>
          </p:cNvPr>
          <p:cNvSpPr/>
          <p:nvPr/>
        </p:nvSpPr>
        <p:spPr>
          <a:xfrm>
            <a:off x="1734394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>
            <a:extLst>
              <a:ext uri="{FF2B5EF4-FFF2-40B4-BE49-F238E27FC236}">
                <a16:creationId xmlns:a16="http://schemas.microsoft.com/office/drawing/2014/main" id="{88BFAA25-9388-25B4-487A-611B750BE1AF}"/>
              </a:ext>
            </a:extLst>
          </p:cNvPr>
          <p:cNvSpPr/>
          <p:nvPr/>
        </p:nvSpPr>
        <p:spPr>
          <a:xfrm>
            <a:off x="2153843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>
            <a:extLst>
              <a:ext uri="{FF2B5EF4-FFF2-40B4-BE49-F238E27FC236}">
                <a16:creationId xmlns:a16="http://schemas.microsoft.com/office/drawing/2014/main" id="{C82A41C8-54AF-ABDC-E08E-59A0BD64266A}"/>
              </a:ext>
            </a:extLst>
          </p:cNvPr>
          <p:cNvSpPr/>
          <p:nvPr/>
        </p:nvSpPr>
        <p:spPr>
          <a:xfrm>
            <a:off x="2573292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>
            <a:extLst>
              <a:ext uri="{FF2B5EF4-FFF2-40B4-BE49-F238E27FC236}">
                <a16:creationId xmlns:a16="http://schemas.microsoft.com/office/drawing/2014/main" id="{EE18EF0E-8F44-EE89-3DEA-1687CC2F8E73}"/>
              </a:ext>
            </a:extLst>
          </p:cNvPr>
          <p:cNvSpPr/>
          <p:nvPr/>
        </p:nvSpPr>
        <p:spPr>
          <a:xfrm>
            <a:off x="902974" y="39375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>
            <a:extLst>
              <a:ext uri="{FF2B5EF4-FFF2-40B4-BE49-F238E27FC236}">
                <a16:creationId xmlns:a16="http://schemas.microsoft.com/office/drawing/2014/main" id="{64D70AAF-C1BC-600B-089C-103E0D9B74B2}"/>
              </a:ext>
            </a:extLst>
          </p:cNvPr>
          <p:cNvSpPr/>
          <p:nvPr/>
        </p:nvSpPr>
        <p:spPr>
          <a:xfrm>
            <a:off x="1322423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>
            <a:extLst>
              <a:ext uri="{FF2B5EF4-FFF2-40B4-BE49-F238E27FC236}">
                <a16:creationId xmlns:a16="http://schemas.microsoft.com/office/drawing/2014/main" id="{F09368FB-F34E-71D2-56E2-8BC9E381EC7C}"/>
              </a:ext>
            </a:extLst>
          </p:cNvPr>
          <p:cNvSpPr/>
          <p:nvPr/>
        </p:nvSpPr>
        <p:spPr>
          <a:xfrm>
            <a:off x="1741872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>
            <a:extLst>
              <a:ext uri="{FF2B5EF4-FFF2-40B4-BE49-F238E27FC236}">
                <a16:creationId xmlns:a16="http://schemas.microsoft.com/office/drawing/2014/main" id="{CE7FAAAC-4B35-6E56-1BEC-EC08B903AA3F}"/>
              </a:ext>
            </a:extLst>
          </p:cNvPr>
          <p:cNvSpPr/>
          <p:nvPr/>
        </p:nvSpPr>
        <p:spPr>
          <a:xfrm>
            <a:off x="2161321" y="39489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>
            <a:extLst>
              <a:ext uri="{FF2B5EF4-FFF2-40B4-BE49-F238E27FC236}">
                <a16:creationId xmlns:a16="http://schemas.microsoft.com/office/drawing/2014/main" id="{DB42CAA5-D17B-4BB8-C5CD-4CBD5AF4F367}"/>
              </a:ext>
            </a:extLst>
          </p:cNvPr>
          <p:cNvSpPr/>
          <p:nvPr/>
        </p:nvSpPr>
        <p:spPr>
          <a:xfrm>
            <a:off x="2580770" y="39430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>
            <a:extLst>
              <a:ext uri="{FF2B5EF4-FFF2-40B4-BE49-F238E27FC236}">
                <a16:creationId xmlns:a16="http://schemas.microsoft.com/office/drawing/2014/main" id="{FACB8D4E-4654-806E-C06B-FD2B4E6E2105}"/>
              </a:ext>
            </a:extLst>
          </p:cNvPr>
          <p:cNvSpPr/>
          <p:nvPr/>
        </p:nvSpPr>
        <p:spPr>
          <a:xfrm>
            <a:off x="910280" y="436486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>
            <a:extLst>
              <a:ext uri="{FF2B5EF4-FFF2-40B4-BE49-F238E27FC236}">
                <a16:creationId xmlns:a16="http://schemas.microsoft.com/office/drawing/2014/main" id="{C883EE88-EB8B-4627-DC1D-D4CE0D808DD1}"/>
              </a:ext>
            </a:extLst>
          </p:cNvPr>
          <p:cNvSpPr/>
          <p:nvPr/>
        </p:nvSpPr>
        <p:spPr>
          <a:xfrm>
            <a:off x="1329729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>
            <a:extLst>
              <a:ext uri="{FF2B5EF4-FFF2-40B4-BE49-F238E27FC236}">
                <a16:creationId xmlns:a16="http://schemas.microsoft.com/office/drawing/2014/main" id="{21EC0E24-ACC8-12B6-F9B7-E49DF1F44E0D}"/>
              </a:ext>
            </a:extLst>
          </p:cNvPr>
          <p:cNvSpPr/>
          <p:nvPr/>
        </p:nvSpPr>
        <p:spPr>
          <a:xfrm>
            <a:off x="1749178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>
            <a:extLst>
              <a:ext uri="{FF2B5EF4-FFF2-40B4-BE49-F238E27FC236}">
                <a16:creationId xmlns:a16="http://schemas.microsoft.com/office/drawing/2014/main" id="{6AC2920F-F183-EEC5-56CB-A0F178E78239}"/>
              </a:ext>
            </a:extLst>
          </p:cNvPr>
          <p:cNvSpPr/>
          <p:nvPr/>
        </p:nvSpPr>
        <p:spPr>
          <a:xfrm>
            <a:off x="2168627" y="43763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>
            <a:extLst>
              <a:ext uri="{FF2B5EF4-FFF2-40B4-BE49-F238E27FC236}">
                <a16:creationId xmlns:a16="http://schemas.microsoft.com/office/drawing/2014/main" id="{CFD7FF37-6956-C546-BC6A-E021112A1994}"/>
              </a:ext>
            </a:extLst>
          </p:cNvPr>
          <p:cNvSpPr/>
          <p:nvPr/>
        </p:nvSpPr>
        <p:spPr>
          <a:xfrm>
            <a:off x="2588076" y="43703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>
            <a:extLst>
              <a:ext uri="{FF2B5EF4-FFF2-40B4-BE49-F238E27FC236}">
                <a16:creationId xmlns:a16="http://schemas.microsoft.com/office/drawing/2014/main" id="{2A7926CB-87F4-DB69-A787-BE6CB034AC94}"/>
              </a:ext>
            </a:extLst>
          </p:cNvPr>
          <p:cNvSpPr/>
          <p:nvPr/>
        </p:nvSpPr>
        <p:spPr>
          <a:xfrm>
            <a:off x="2981988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>
            <a:extLst>
              <a:ext uri="{FF2B5EF4-FFF2-40B4-BE49-F238E27FC236}">
                <a16:creationId xmlns:a16="http://schemas.microsoft.com/office/drawing/2014/main" id="{ED9B7EC0-7C85-9FD2-04A8-BA889BFB039E}"/>
              </a:ext>
            </a:extLst>
          </p:cNvPr>
          <p:cNvSpPr/>
          <p:nvPr/>
        </p:nvSpPr>
        <p:spPr>
          <a:xfrm>
            <a:off x="3401437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>
            <a:extLst>
              <a:ext uri="{FF2B5EF4-FFF2-40B4-BE49-F238E27FC236}">
                <a16:creationId xmlns:a16="http://schemas.microsoft.com/office/drawing/2014/main" id="{46C089DD-3C81-B122-039B-E1992B0138F5}"/>
              </a:ext>
            </a:extLst>
          </p:cNvPr>
          <p:cNvSpPr/>
          <p:nvPr/>
        </p:nvSpPr>
        <p:spPr>
          <a:xfrm>
            <a:off x="3820886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>
            <a:extLst>
              <a:ext uri="{FF2B5EF4-FFF2-40B4-BE49-F238E27FC236}">
                <a16:creationId xmlns:a16="http://schemas.microsoft.com/office/drawing/2014/main" id="{E64A5D10-9585-713B-1EEF-2A52B8840297}"/>
              </a:ext>
            </a:extLst>
          </p:cNvPr>
          <p:cNvSpPr/>
          <p:nvPr/>
        </p:nvSpPr>
        <p:spPr>
          <a:xfrm>
            <a:off x="4240335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>
            <a:extLst>
              <a:ext uri="{FF2B5EF4-FFF2-40B4-BE49-F238E27FC236}">
                <a16:creationId xmlns:a16="http://schemas.microsoft.com/office/drawing/2014/main" id="{C02068E5-52CC-49F2-1C3A-1990E77E974A}"/>
              </a:ext>
            </a:extLst>
          </p:cNvPr>
          <p:cNvSpPr/>
          <p:nvPr/>
        </p:nvSpPr>
        <p:spPr>
          <a:xfrm>
            <a:off x="4659784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>
            <a:extLst>
              <a:ext uri="{FF2B5EF4-FFF2-40B4-BE49-F238E27FC236}">
                <a16:creationId xmlns:a16="http://schemas.microsoft.com/office/drawing/2014/main" id="{D8EAC18E-BED4-44C8-6311-55F1C3D870D6}"/>
              </a:ext>
            </a:extLst>
          </p:cNvPr>
          <p:cNvSpPr/>
          <p:nvPr/>
        </p:nvSpPr>
        <p:spPr>
          <a:xfrm>
            <a:off x="2989466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79E6E699-422A-FF79-3E44-275BC46C4DF6}"/>
              </a:ext>
            </a:extLst>
          </p:cNvPr>
          <p:cNvSpPr/>
          <p:nvPr/>
        </p:nvSpPr>
        <p:spPr>
          <a:xfrm>
            <a:off x="3408915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8B1A76E2-4FA1-E37A-DF5D-CD1B02283329}"/>
              </a:ext>
            </a:extLst>
          </p:cNvPr>
          <p:cNvSpPr/>
          <p:nvPr/>
        </p:nvSpPr>
        <p:spPr>
          <a:xfrm>
            <a:off x="3828364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Ellipse 496">
            <a:extLst>
              <a:ext uri="{FF2B5EF4-FFF2-40B4-BE49-F238E27FC236}">
                <a16:creationId xmlns:a16="http://schemas.microsoft.com/office/drawing/2014/main" id="{BB91451C-CF71-C78E-7DBE-87C7DDE78B64}"/>
              </a:ext>
            </a:extLst>
          </p:cNvPr>
          <p:cNvSpPr/>
          <p:nvPr/>
        </p:nvSpPr>
        <p:spPr>
          <a:xfrm>
            <a:off x="424781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>
            <a:extLst>
              <a:ext uri="{FF2B5EF4-FFF2-40B4-BE49-F238E27FC236}">
                <a16:creationId xmlns:a16="http://schemas.microsoft.com/office/drawing/2014/main" id="{6041C536-F426-1820-1DA2-9C98A7278F17}"/>
              </a:ext>
            </a:extLst>
          </p:cNvPr>
          <p:cNvSpPr/>
          <p:nvPr/>
        </p:nvSpPr>
        <p:spPr>
          <a:xfrm>
            <a:off x="2996772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>
            <a:extLst>
              <a:ext uri="{FF2B5EF4-FFF2-40B4-BE49-F238E27FC236}">
                <a16:creationId xmlns:a16="http://schemas.microsoft.com/office/drawing/2014/main" id="{B222D38B-CEB5-37F4-5C9E-38FDD1233183}"/>
              </a:ext>
            </a:extLst>
          </p:cNvPr>
          <p:cNvSpPr/>
          <p:nvPr/>
        </p:nvSpPr>
        <p:spPr>
          <a:xfrm>
            <a:off x="3416221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>
            <a:extLst>
              <a:ext uri="{FF2B5EF4-FFF2-40B4-BE49-F238E27FC236}">
                <a16:creationId xmlns:a16="http://schemas.microsoft.com/office/drawing/2014/main" id="{1CE3699A-6500-85E2-1031-A491E1765CB9}"/>
              </a:ext>
            </a:extLst>
          </p:cNvPr>
          <p:cNvSpPr/>
          <p:nvPr/>
        </p:nvSpPr>
        <p:spPr>
          <a:xfrm>
            <a:off x="3835670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>
            <a:extLst>
              <a:ext uri="{FF2B5EF4-FFF2-40B4-BE49-F238E27FC236}">
                <a16:creationId xmlns:a16="http://schemas.microsoft.com/office/drawing/2014/main" id="{5B2E2205-0DCB-70E7-DA8A-C21A8FF4C0A8}"/>
              </a:ext>
            </a:extLst>
          </p:cNvPr>
          <p:cNvSpPr/>
          <p:nvPr/>
        </p:nvSpPr>
        <p:spPr>
          <a:xfrm>
            <a:off x="4255119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>
            <a:extLst>
              <a:ext uri="{FF2B5EF4-FFF2-40B4-BE49-F238E27FC236}">
                <a16:creationId xmlns:a16="http://schemas.microsoft.com/office/drawing/2014/main" id="{36B42D2E-8545-0B1A-BF24-9065D4C1E4B7}"/>
              </a:ext>
            </a:extLst>
          </p:cNvPr>
          <p:cNvSpPr/>
          <p:nvPr/>
        </p:nvSpPr>
        <p:spPr>
          <a:xfrm>
            <a:off x="4674568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>
            <a:extLst>
              <a:ext uri="{FF2B5EF4-FFF2-40B4-BE49-F238E27FC236}">
                <a16:creationId xmlns:a16="http://schemas.microsoft.com/office/drawing/2014/main" id="{EF38CBD1-155E-3D58-DBDD-0AA89A809CD9}"/>
              </a:ext>
            </a:extLst>
          </p:cNvPr>
          <p:cNvSpPr/>
          <p:nvPr/>
        </p:nvSpPr>
        <p:spPr>
          <a:xfrm>
            <a:off x="2998111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>
            <a:extLst>
              <a:ext uri="{FF2B5EF4-FFF2-40B4-BE49-F238E27FC236}">
                <a16:creationId xmlns:a16="http://schemas.microsoft.com/office/drawing/2014/main" id="{97F6C37D-2E84-D88E-6CE0-2ADC82032F27}"/>
              </a:ext>
            </a:extLst>
          </p:cNvPr>
          <p:cNvSpPr/>
          <p:nvPr/>
        </p:nvSpPr>
        <p:spPr>
          <a:xfrm>
            <a:off x="3417560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>
            <a:extLst>
              <a:ext uri="{FF2B5EF4-FFF2-40B4-BE49-F238E27FC236}">
                <a16:creationId xmlns:a16="http://schemas.microsoft.com/office/drawing/2014/main" id="{ABA749EE-0AC3-8513-944D-3B2BEA9FC813}"/>
              </a:ext>
            </a:extLst>
          </p:cNvPr>
          <p:cNvSpPr/>
          <p:nvPr/>
        </p:nvSpPr>
        <p:spPr>
          <a:xfrm>
            <a:off x="3837009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>
            <a:extLst>
              <a:ext uri="{FF2B5EF4-FFF2-40B4-BE49-F238E27FC236}">
                <a16:creationId xmlns:a16="http://schemas.microsoft.com/office/drawing/2014/main" id="{44224D0C-5253-6591-31C7-41A50D7AE9F5}"/>
              </a:ext>
            </a:extLst>
          </p:cNvPr>
          <p:cNvSpPr/>
          <p:nvPr/>
        </p:nvSpPr>
        <p:spPr>
          <a:xfrm>
            <a:off x="4256458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>
            <a:extLst>
              <a:ext uri="{FF2B5EF4-FFF2-40B4-BE49-F238E27FC236}">
                <a16:creationId xmlns:a16="http://schemas.microsoft.com/office/drawing/2014/main" id="{2D7A97ED-12AA-1866-AB2C-27FF6B322AF3}"/>
              </a:ext>
            </a:extLst>
          </p:cNvPr>
          <p:cNvSpPr/>
          <p:nvPr/>
        </p:nvSpPr>
        <p:spPr>
          <a:xfrm>
            <a:off x="4675907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>
            <a:extLst>
              <a:ext uri="{FF2B5EF4-FFF2-40B4-BE49-F238E27FC236}">
                <a16:creationId xmlns:a16="http://schemas.microsoft.com/office/drawing/2014/main" id="{A1D20D8E-44F6-012E-8867-184288EFF669}"/>
              </a:ext>
            </a:extLst>
          </p:cNvPr>
          <p:cNvSpPr/>
          <p:nvPr/>
        </p:nvSpPr>
        <p:spPr>
          <a:xfrm>
            <a:off x="3005589" y="39365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>
            <a:extLst>
              <a:ext uri="{FF2B5EF4-FFF2-40B4-BE49-F238E27FC236}">
                <a16:creationId xmlns:a16="http://schemas.microsoft.com/office/drawing/2014/main" id="{EF86AE6E-3CEC-2870-08F8-832E1120B288}"/>
              </a:ext>
            </a:extLst>
          </p:cNvPr>
          <p:cNvSpPr/>
          <p:nvPr/>
        </p:nvSpPr>
        <p:spPr>
          <a:xfrm>
            <a:off x="3425038" y="394103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>
            <a:extLst>
              <a:ext uri="{FF2B5EF4-FFF2-40B4-BE49-F238E27FC236}">
                <a16:creationId xmlns:a16="http://schemas.microsoft.com/office/drawing/2014/main" id="{3D15BF5B-07C2-D71C-ABE1-94207C4C972E}"/>
              </a:ext>
            </a:extLst>
          </p:cNvPr>
          <p:cNvSpPr/>
          <p:nvPr/>
        </p:nvSpPr>
        <p:spPr>
          <a:xfrm>
            <a:off x="3844487" y="394103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>
            <a:extLst>
              <a:ext uri="{FF2B5EF4-FFF2-40B4-BE49-F238E27FC236}">
                <a16:creationId xmlns:a16="http://schemas.microsoft.com/office/drawing/2014/main" id="{E2C144ED-331D-4B28-B9B9-105063958D07}"/>
              </a:ext>
            </a:extLst>
          </p:cNvPr>
          <p:cNvSpPr/>
          <p:nvPr/>
        </p:nvSpPr>
        <p:spPr>
          <a:xfrm>
            <a:off x="4253776" y="394800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>
            <a:extLst>
              <a:ext uri="{FF2B5EF4-FFF2-40B4-BE49-F238E27FC236}">
                <a16:creationId xmlns:a16="http://schemas.microsoft.com/office/drawing/2014/main" id="{9D45266D-C858-17B9-285E-533626E2911A}"/>
              </a:ext>
            </a:extLst>
          </p:cNvPr>
          <p:cNvSpPr/>
          <p:nvPr/>
        </p:nvSpPr>
        <p:spPr>
          <a:xfrm>
            <a:off x="4673225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>
            <a:extLst>
              <a:ext uri="{FF2B5EF4-FFF2-40B4-BE49-F238E27FC236}">
                <a16:creationId xmlns:a16="http://schemas.microsoft.com/office/drawing/2014/main" id="{79AD1194-D765-5D04-445E-AD2227F12121}"/>
              </a:ext>
            </a:extLst>
          </p:cNvPr>
          <p:cNvSpPr/>
          <p:nvPr/>
        </p:nvSpPr>
        <p:spPr>
          <a:xfrm>
            <a:off x="3012895" y="436387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>
            <a:extLst>
              <a:ext uri="{FF2B5EF4-FFF2-40B4-BE49-F238E27FC236}">
                <a16:creationId xmlns:a16="http://schemas.microsoft.com/office/drawing/2014/main" id="{CF1C55FC-35B1-48DF-68E4-421002A515E1}"/>
              </a:ext>
            </a:extLst>
          </p:cNvPr>
          <p:cNvSpPr/>
          <p:nvPr/>
        </p:nvSpPr>
        <p:spPr>
          <a:xfrm>
            <a:off x="3432344" y="436835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>
            <a:extLst>
              <a:ext uri="{FF2B5EF4-FFF2-40B4-BE49-F238E27FC236}">
                <a16:creationId xmlns:a16="http://schemas.microsoft.com/office/drawing/2014/main" id="{1AA72BB1-31ED-BD40-B050-59DA3C0B2C5C}"/>
              </a:ext>
            </a:extLst>
          </p:cNvPr>
          <p:cNvSpPr/>
          <p:nvPr/>
        </p:nvSpPr>
        <p:spPr>
          <a:xfrm>
            <a:off x="3851793" y="436835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>
            <a:extLst>
              <a:ext uri="{FF2B5EF4-FFF2-40B4-BE49-F238E27FC236}">
                <a16:creationId xmlns:a16="http://schemas.microsoft.com/office/drawing/2014/main" id="{FC47BC56-57CD-9D00-9719-8E616C729923}"/>
              </a:ext>
            </a:extLst>
          </p:cNvPr>
          <p:cNvSpPr/>
          <p:nvPr/>
        </p:nvSpPr>
        <p:spPr>
          <a:xfrm>
            <a:off x="4261082" y="43753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>
            <a:extLst>
              <a:ext uri="{FF2B5EF4-FFF2-40B4-BE49-F238E27FC236}">
                <a16:creationId xmlns:a16="http://schemas.microsoft.com/office/drawing/2014/main" id="{D0EBF3E4-7E4F-B6C6-3605-F9D7D8E7AFD0}"/>
              </a:ext>
            </a:extLst>
          </p:cNvPr>
          <p:cNvSpPr/>
          <p:nvPr/>
        </p:nvSpPr>
        <p:spPr>
          <a:xfrm>
            <a:off x="4680531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9" name="Ellipse 518">
            <a:extLst>
              <a:ext uri="{FF2B5EF4-FFF2-40B4-BE49-F238E27FC236}">
                <a16:creationId xmlns:a16="http://schemas.microsoft.com/office/drawing/2014/main" id="{867D6B7B-4CC8-C17A-4DCE-00C390E437E8}"/>
              </a:ext>
            </a:extLst>
          </p:cNvPr>
          <p:cNvSpPr/>
          <p:nvPr/>
        </p:nvSpPr>
        <p:spPr>
          <a:xfrm>
            <a:off x="5084618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0" name="Ellipse 519">
            <a:extLst>
              <a:ext uri="{FF2B5EF4-FFF2-40B4-BE49-F238E27FC236}">
                <a16:creationId xmlns:a16="http://schemas.microsoft.com/office/drawing/2014/main" id="{64022CC2-1574-307B-3C42-763D883B5B36}"/>
              </a:ext>
            </a:extLst>
          </p:cNvPr>
          <p:cNvSpPr/>
          <p:nvPr/>
        </p:nvSpPr>
        <p:spPr>
          <a:xfrm>
            <a:off x="5504067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1" name="Ellipse 520">
            <a:extLst>
              <a:ext uri="{FF2B5EF4-FFF2-40B4-BE49-F238E27FC236}">
                <a16:creationId xmlns:a16="http://schemas.microsoft.com/office/drawing/2014/main" id="{712E447B-9805-8F8F-F99C-365090D19887}"/>
              </a:ext>
            </a:extLst>
          </p:cNvPr>
          <p:cNvSpPr/>
          <p:nvPr/>
        </p:nvSpPr>
        <p:spPr>
          <a:xfrm>
            <a:off x="5092096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2" name="Ellipse 521">
            <a:extLst>
              <a:ext uri="{FF2B5EF4-FFF2-40B4-BE49-F238E27FC236}">
                <a16:creationId xmlns:a16="http://schemas.microsoft.com/office/drawing/2014/main" id="{C89710D5-200B-0469-83B4-79F436A50CB2}"/>
              </a:ext>
            </a:extLst>
          </p:cNvPr>
          <p:cNvSpPr/>
          <p:nvPr/>
        </p:nvSpPr>
        <p:spPr>
          <a:xfrm>
            <a:off x="5511545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Ellipse 522">
            <a:extLst>
              <a:ext uri="{FF2B5EF4-FFF2-40B4-BE49-F238E27FC236}">
                <a16:creationId xmlns:a16="http://schemas.microsoft.com/office/drawing/2014/main" id="{CB51EC47-4B36-37EB-5604-8710C58FDEA3}"/>
              </a:ext>
            </a:extLst>
          </p:cNvPr>
          <p:cNvSpPr/>
          <p:nvPr/>
        </p:nvSpPr>
        <p:spPr>
          <a:xfrm>
            <a:off x="5099402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520A3DD3-1BEC-41A5-7D9D-289329DA1931}"/>
              </a:ext>
            </a:extLst>
          </p:cNvPr>
          <p:cNvSpPr/>
          <p:nvPr/>
        </p:nvSpPr>
        <p:spPr>
          <a:xfrm>
            <a:off x="5518851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Ellipse 524">
            <a:extLst>
              <a:ext uri="{FF2B5EF4-FFF2-40B4-BE49-F238E27FC236}">
                <a16:creationId xmlns:a16="http://schemas.microsoft.com/office/drawing/2014/main" id="{15A33C22-EA2A-9A40-8FEA-1D2E1EE2C45D}"/>
              </a:ext>
            </a:extLst>
          </p:cNvPr>
          <p:cNvSpPr/>
          <p:nvPr/>
        </p:nvSpPr>
        <p:spPr>
          <a:xfrm>
            <a:off x="5100741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6" name="Ellipse 525">
            <a:extLst>
              <a:ext uri="{FF2B5EF4-FFF2-40B4-BE49-F238E27FC236}">
                <a16:creationId xmlns:a16="http://schemas.microsoft.com/office/drawing/2014/main" id="{0C3D3D88-1168-ECE9-3B6B-B1301963053C}"/>
              </a:ext>
            </a:extLst>
          </p:cNvPr>
          <p:cNvSpPr/>
          <p:nvPr/>
        </p:nvSpPr>
        <p:spPr>
          <a:xfrm>
            <a:off x="5520190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7" name="Ellipse 526">
            <a:extLst>
              <a:ext uri="{FF2B5EF4-FFF2-40B4-BE49-F238E27FC236}">
                <a16:creationId xmlns:a16="http://schemas.microsoft.com/office/drawing/2014/main" id="{B941976B-8947-69F5-28CE-7434F3883D3E}"/>
              </a:ext>
            </a:extLst>
          </p:cNvPr>
          <p:cNvSpPr/>
          <p:nvPr/>
        </p:nvSpPr>
        <p:spPr>
          <a:xfrm>
            <a:off x="5098059" y="39430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8" name="Ellipse 527">
            <a:extLst>
              <a:ext uri="{FF2B5EF4-FFF2-40B4-BE49-F238E27FC236}">
                <a16:creationId xmlns:a16="http://schemas.microsoft.com/office/drawing/2014/main" id="{7E88A8DF-AA5A-297B-B94B-911CF982AC96}"/>
              </a:ext>
            </a:extLst>
          </p:cNvPr>
          <p:cNvSpPr/>
          <p:nvPr/>
        </p:nvSpPr>
        <p:spPr>
          <a:xfrm>
            <a:off x="5517508" y="39499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9" name="Ellipse 528">
            <a:extLst>
              <a:ext uri="{FF2B5EF4-FFF2-40B4-BE49-F238E27FC236}">
                <a16:creationId xmlns:a16="http://schemas.microsoft.com/office/drawing/2014/main" id="{6981977B-D22C-C480-6FC9-54094F9067D7}"/>
              </a:ext>
            </a:extLst>
          </p:cNvPr>
          <p:cNvSpPr/>
          <p:nvPr/>
        </p:nvSpPr>
        <p:spPr>
          <a:xfrm>
            <a:off x="5105365" y="43703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0" name="Ellipse 529">
            <a:extLst>
              <a:ext uri="{FF2B5EF4-FFF2-40B4-BE49-F238E27FC236}">
                <a16:creationId xmlns:a16="http://schemas.microsoft.com/office/drawing/2014/main" id="{C8FC26E2-C9E5-4BA6-D4C7-5631935AE8E1}"/>
              </a:ext>
            </a:extLst>
          </p:cNvPr>
          <p:cNvSpPr/>
          <p:nvPr/>
        </p:nvSpPr>
        <p:spPr>
          <a:xfrm>
            <a:off x="5524814" y="43773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1" name="Ellipse 530">
            <a:extLst>
              <a:ext uri="{FF2B5EF4-FFF2-40B4-BE49-F238E27FC236}">
                <a16:creationId xmlns:a16="http://schemas.microsoft.com/office/drawing/2014/main" id="{BFA70B35-F3EE-3D5F-8D93-760DB4C5297F}"/>
              </a:ext>
            </a:extLst>
          </p:cNvPr>
          <p:cNvSpPr/>
          <p:nvPr/>
        </p:nvSpPr>
        <p:spPr>
          <a:xfrm>
            <a:off x="895668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2" name="Ellipse 531">
            <a:extLst>
              <a:ext uri="{FF2B5EF4-FFF2-40B4-BE49-F238E27FC236}">
                <a16:creationId xmlns:a16="http://schemas.microsoft.com/office/drawing/2014/main" id="{20A420A0-A5B5-0043-CFE7-BAE1629DB731}"/>
              </a:ext>
            </a:extLst>
          </p:cNvPr>
          <p:cNvSpPr/>
          <p:nvPr/>
        </p:nvSpPr>
        <p:spPr>
          <a:xfrm>
            <a:off x="1315117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3" name="Ellipse 532">
            <a:extLst>
              <a:ext uri="{FF2B5EF4-FFF2-40B4-BE49-F238E27FC236}">
                <a16:creationId xmlns:a16="http://schemas.microsoft.com/office/drawing/2014/main" id="{838AAA14-17B4-2E92-EF3C-AF7682F64D25}"/>
              </a:ext>
            </a:extLst>
          </p:cNvPr>
          <p:cNvSpPr/>
          <p:nvPr/>
        </p:nvSpPr>
        <p:spPr>
          <a:xfrm>
            <a:off x="902974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4" name="Ellipse 533">
            <a:extLst>
              <a:ext uri="{FF2B5EF4-FFF2-40B4-BE49-F238E27FC236}">
                <a16:creationId xmlns:a16="http://schemas.microsoft.com/office/drawing/2014/main" id="{D2B4DE46-2963-44FA-A7AB-E3F32F4CFAD4}"/>
              </a:ext>
            </a:extLst>
          </p:cNvPr>
          <p:cNvSpPr/>
          <p:nvPr/>
        </p:nvSpPr>
        <p:spPr>
          <a:xfrm>
            <a:off x="1322423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5" name="Ellipse 534">
            <a:extLst>
              <a:ext uri="{FF2B5EF4-FFF2-40B4-BE49-F238E27FC236}">
                <a16:creationId xmlns:a16="http://schemas.microsoft.com/office/drawing/2014/main" id="{4046B3F3-8F79-D7F9-001A-CD4850E43735}"/>
              </a:ext>
            </a:extLst>
          </p:cNvPr>
          <p:cNvSpPr/>
          <p:nvPr/>
        </p:nvSpPr>
        <p:spPr>
          <a:xfrm>
            <a:off x="1735088" y="47769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6" name="Ellipse 535">
            <a:extLst>
              <a:ext uri="{FF2B5EF4-FFF2-40B4-BE49-F238E27FC236}">
                <a16:creationId xmlns:a16="http://schemas.microsoft.com/office/drawing/2014/main" id="{48D5124E-AF67-DBEC-98E0-E1C7FC76E633}"/>
              </a:ext>
            </a:extLst>
          </p:cNvPr>
          <p:cNvSpPr/>
          <p:nvPr/>
        </p:nvSpPr>
        <p:spPr>
          <a:xfrm>
            <a:off x="2154537" y="47814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7" name="Ellipse 536">
            <a:extLst>
              <a:ext uri="{FF2B5EF4-FFF2-40B4-BE49-F238E27FC236}">
                <a16:creationId xmlns:a16="http://schemas.microsoft.com/office/drawing/2014/main" id="{9F0A6A0B-4A9B-831A-BD48-20C8C2E81BBC}"/>
              </a:ext>
            </a:extLst>
          </p:cNvPr>
          <p:cNvSpPr/>
          <p:nvPr/>
        </p:nvSpPr>
        <p:spPr>
          <a:xfrm>
            <a:off x="1742394" y="52042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8" name="Ellipse 537">
            <a:extLst>
              <a:ext uri="{FF2B5EF4-FFF2-40B4-BE49-F238E27FC236}">
                <a16:creationId xmlns:a16="http://schemas.microsoft.com/office/drawing/2014/main" id="{40E3FE30-DF0B-A79B-6241-38EB4A0F043A}"/>
              </a:ext>
            </a:extLst>
          </p:cNvPr>
          <p:cNvSpPr/>
          <p:nvPr/>
        </p:nvSpPr>
        <p:spPr>
          <a:xfrm>
            <a:off x="2161843" y="52087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9" name="Ellipse 538">
            <a:extLst>
              <a:ext uri="{FF2B5EF4-FFF2-40B4-BE49-F238E27FC236}">
                <a16:creationId xmlns:a16="http://schemas.microsoft.com/office/drawing/2014/main" id="{521D57A5-E007-2DF7-2A79-D0404A25B89B}"/>
              </a:ext>
            </a:extLst>
          </p:cNvPr>
          <p:cNvSpPr/>
          <p:nvPr/>
        </p:nvSpPr>
        <p:spPr>
          <a:xfrm>
            <a:off x="2572657" y="477887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0" name="Ellipse 539">
            <a:extLst>
              <a:ext uri="{FF2B5EF4-FFF2-40B4-BE49-F238E27FC236}">
                <a16:creationId xmlns:a16="http://schemas.microsoft.com/office/drawing/2014/main" id="{CB127D81-11C4-E331-EA7A-8153B813C0EA}"/>
              </a:ext>
            </a:extLst>
          </p:cNvPr>
          <p:cNvSpPr/>
          <p:nvPr/>
        </p:nvSpPr>
        <p:spPr>
          <a:xfrm>
            <a:off x="2992106" y="47833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1" name="Ellipse 540">
            <a:extLst>
              <a:ext uri="{FF2B5EF4-FFF2-40B4-BE49-F238E27FC236}">
                <a16:creationId xmlns:a16="http://schemas.microsoft.com/office/drawing/2014/main" id="{8E642334-AB49-CF67-F717-EAC0803A471A}"/>
              </a:ext>
            </a:extLst>
          </p:cNvPr>
          <p:cNvSpPr/>
          <p:nvPr/>
        </p:nvSpPr>
        <p:spPr>
          <a:xfrm>
            <a:off x="2579963" y="520619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2" name="Ellipse 541">
            <a:extLst>
              <a:ext uri="{FF2B5EF4-FFF2-40B4-BE49-F238E27FC236}">
                <a16:creationId xmlns:a16="http://schemas.microsoft.com/office/drawing/2014/main" id="{F831B77F-37A5-E52F-B096-01621D20B264}"/>
              </a:ext>
            </a:extLst>
          </p:cNvPr>
          <p:cNvSpPr/>
          <p:nvPr/>
        </p:nvSpPr>
        <p:spPr>
          <a:xfrm>
            <a:off x="2999412" y="52106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3" name="Ellipse 542">
            <a:extLst>
              <a:ext uri="{FF2B5EF4-FFF2-40B4-BE49-F238E27FC236}">
                <a16:creationId xmlns:a16="http://schemas.microsoft.com/office/drawing/2014/main" id="{552B9A2D-4C20-52A2-7E6E-D50D74D7F0AB}"/>
              </a:ext>
            </a:extLst>
          </p:cNvPr>
          <p:cNvSpPr/>
          <p:nvPr/>
        </p:nvSpPr>
        <p:spPr>
          <a:xfrm>
            <a:off x="3415962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4" name="Ellipse 543">
            <a:extLst>
              <a:ext uri="{FF2B5EF4-FFF2-40B4-BE49-F238E27FC236}">
                <a16:creationId xmlns:a16="http://schemas.microsoft.com/office/drawing/2014/main" id="{4D83968D-4DB5-18A1-35AA-E6D44803CBC9}"/>
              </a:ext>
            </a:extLst>
          </p:cNvPr>
          <p:cNvSpPr/>
          <p:nvPr/>
        </p:nvSpPr>
        <p:spPr>
          <a:xfrm>
            <a:off x="3835411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5" name="Ellipse 544">
            <a:extLst>
              <a:ext uri="{FF2B5EF4-FFF2-40B4-BE49-F238E27FC236}">
                <a16:creationId xmlns:a16="http://schemas.microsoft.com/office/drawing/2014/main" id="{5A1FE628-20A2-FBD1-F77C-C47C2E9CE0BD}"/>
              </a:ext>
            </a:extLst>
          </p:cNvPr>
          <p:cNvSpPr/>
          <p:nvPr/>
        </p:nvSpPr>
        <p:spPr>
          <a:xfrm>
            <a:off x="3423268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6" name="Ellipse 545">
            <a:extLst>
              <a:ext uri="{FF2B5EF4-FFF2-40B4-BE49-F238E27FC236}">
                <a16:creationId xmlns:a16="http://schemas.microsoft.com/office/drawing/2014/main" id="{33B6EE13-F433-78B7-FA57-B4B56A38A8B3}"/>
              </a:ext>
            </a:extLst>
          </p:cNvPr>
          <p:cNvSpPr/>
          <p:nvPr/>
        </p:nvSpPr>
        <p:spPr>
          <a:xfrm>
            <a:off x="3842717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7" name="Ellipse 546">
            <a:extLst>
              <a:ext uri="{FF2B5EF4-FFF2-40B4-BE49-F238E27FC236}">
                <a16:creationId xmlns:a16="http://schemas.microsoft.com/office/drawing/2014/main" id="{0DF5A418-4D9B-DE0F-F123-EFECCB157465}"/>
              </a:ext>
            </a:extLst>
          </p:cNvPr>
          <p:cNvSpPr/>
          <p:nvPr/>
        </p:nvSpPr>
        <p:spPr>
          <a:xfrm>
            <a:off x="4253861" y="477887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8" name="Ellipse 547">
            <a:extLst>
              <a:ext uri="{FF2B5EF4-FFF2-40B4-BE49-F238E27FC236}">
                <a16:creationId xmlns:a16="http://schemas.microsoft.com/office/drawing/2014/main" id="{20E4B76D-215E-37BD-C563-B35547E4B2A7}"/>
              </a:ext>
            </a:extLst>
          </p:cNvPr>
          <p:cNvSpPr/>
          <p:nvPr/>
        </p:nvSpPr>
        <p:spPr>
          <a:xfrm>
            <a:off x="4673310" y="47833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9" name="Ellipse 548">
            <a:extLst>
              <a:ext uri="{FF2B5EF4-FFF2-40B4-BE49-F238E27FC236}">
                <a16:creationId xmlns:a16="http://schemas.microsoft.com/office/drawing/2014/main" id="{AFD9ADF3-DEBB-E623-6F1C-04AD66813CDF}"/>
              </a:ext>
            </a:extLst>
          </p:cNvPr>
          <p:cNvSpPr/>
          <p:nvPr/>
        </p:nvSpPr>
        <p:spPr>
          <a:xfrm>
            <a:off x="4261167" y="520619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0" name="Ellipse 549">
            <a:extLst>
              <a:ext uri="{FF2B5EF4-FFF2-40B4-BE49-F238E27FC236}">
                <a16:creationId xmlns:a16="http://schemas.microsoft.com/office/drawing/2014/main" id="{AC21C06C-0737-4449-034F-082245BA0914}"/>
              </a:ext>
            </a:extLst>
          </p:cNvPr>
          <p:cNvSpPr/>
          <p:nvPr/>
        </p:nvSpPr>
        <p:spPr>
          <a:xfrm>
            <a:off x="4680616" y="52106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1" name="Ellipse 550">
            <a:extLst>
              <a:ext uri="{FF2B5EF4-FFF2-40B4-BE49-F238E27FC236}">
                <a16:creationId xmlns:a16="http://schemas.microsoft.com/office/drawing/2014/main" id="{D388F16D-4C00-75E6-2781-D8DE63F58F0F}"/>
              </a:ext>
            </a:extLst>
          </p:cNvPr>
          <p:cNvSpPr/>
          <p:nvPr/>
        </p:nvSpPr>
        <p:spPr>
          <a:xfrm>
            <a:off x="5089531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2" name="Ellipse 551">
            <a:extLst>
              <a:ext uri="{FF2B5EF4-FFF2-40B4-BE49-F238E27FC236}">
                <a16:creationId xmlns:a16="http://schemas.microsoft.com/office/drawing/2014/main" id="{EEE8C4BC-F112-9AF1-AAD8-DAD8A7909587}"/>
              </a:ext>
            </a:extLst>
          </p:cNvPr>
          <p:cNvSpPr/>
          <p:nvPr/>
        </p:nvSpPr>
        <p:spPr>
          <a:xfrm>
            <a:off x="5508980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3" name="Ellipse 552">
            <a:extLst>
              <a:ext uri="{FF2B5EF4-FFF2-40B4-BE49-F238E27FC236}">
                <a16:creationId xmlns:a16="http://schemas.microsoft.com/office/drawing/2014/main" id="{F8E46F97-96C8-6BD6-CA9C-0D803E382560}"/>
              </a:ext>
            </a:extLst>
          </p:cNvPr>
          <p:cNvSpPr/>
          <p:nvPr/>
        </p:nvSpPr>
        <p:spPr>
          <a:xfrm>
            <a:off x="5096837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4" name="Ellipse 553">
            <a:extLst>
              <a:ext uri="{FF2B5EF4-FFF2-40B4-BE49-F238E27FC236}">
                <a16:creationId xmlns:a16="http://schemas.microsoft.com/office/drawing/2014/main" id="{EF4A0986-6E90-50C7-B893-FBF9C8F634ED}"/>
              </a:ext>
            </a:extLst>
          </p:cNvPr>
          <p:cNvSpPr/>
          <p:nvPr/>
        </p:nvSpPr>
        <p:spPr>
          <a:xfrm>
            <a:off x="5516286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B39BA84-B055-D625-1D98-3A925AEEC897}"/>
                  </a:ext>
                </a:extLst>
              </p:cNvPr>
              <p:cNvSpPr txBox="1"/>
              <p:nvPr/>
            </p:nvSpPr>
            <p:spPr>
              <a:xfrm>
                <a:off x="6347908" y="2939497"/>
                <a:ext cx="37475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/>
                  <a:t>Problèmes</a:t>
                </a:r>
              </a:p>
              <a:p>
                <a:endParaRPr lang="fr-FR" sz="2400" b="1" dirty="0"/>
              </a:p>
              <a:p>
                <a:r>
                  <a:rPr lang="fr-FR" dirty="0"/>
                  <a:t>- PCC inaccessible pour </a:t>
                </a:r>
                <a:r>
                  <a:rPr lang="en-US" dirty="0"/>
                  <a:t>le joueur</a:t>
                </a:r>
                <a:endParaRPr lang="fr-FR" dirty="0"/>
              </a:p>
              <a:p>
                <a:r>
                  <a:rPr lang="fr-FR" dirty="0"/>
                  <a:t>- Nombre d’itérations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B39BA84-B055-D625-1D98-3A925AEEC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08" y="2939497"/>
                <a:ext cx="3747501" cy="1384995"/>
              </a:xfrm>
              <a:prstGeom prst="rect">
                <a:avLst/>
              </a:prstGeom>
              <a:blipFill>
                <a:blip r:embed="rId2"/>
                <a:stretch>
                  <a:fillRect l="-2439" t="-3965" r="-488" b="-6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2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1354985" y="5630125"/>
            <a:ext cx="3725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L’utilisateur vérifie lui-même si le niveau est réalisable.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213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213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158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048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69929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8937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08827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08827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08827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FEFB0DB-43BA-F5B3-4F0D-4AE916768A35}"/>
              </a:ext>
            </a:extLst>
          </p:cNvPr>
          <p:cNvSpPr/>
          <p:nvPr/>
        </p:nvSpPr>
        <p:spPr>
          <a:xfrm>
            <a:off x="7619528" y="3224899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Réalisable ?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6EF7C52-3161-F467-8FCD-5BE35C5C6CE1}"/>
              </a:ext>
            </a:extLst>
          </p:cNvPr>
          <p:cNvSpPr/>
          <p:nvPr/>
        </p:nvSpPr>
        <p:spPr>
          <a:xfrm>
            <a:off x="6460583" y="4350026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3C41102-5993-B0AF-6384-87FFDB12B176}"/>
              </a:ext>
            </a:extLst>
          </p:cNvPr>
          <p:cNvSpPr/>
          <p:nvPr/>
        </p:nvSpPr>
        <p:spPr>
          <a:xfrm>
            <a:off x="8950308" y="4350026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AD1494F-A3B9-43CF-621D-4214AE3FFA23}"/>
              </a:ext>
            </a:extLst>
          </p:cNvPr>
          <p:cNvSpPr/>
          <p:nvPr/>
        </p:nvSpPr>
        <p:spPr>
          <a:xfrm>
            <a:off x="7619528" y="2039874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Génération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117188-1BD9-E02D-5E43-B07BB5831845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8610640" y="2729666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273571F-48B7-6669-0535-72B1171D67B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451695" y="3914691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70EEB5-6C83-0E1A-0ED9-C25E36FD6CA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610640" y="3914691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B08E8DE-4110-56C7-47F9-998529B1D240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H="1" flipV="1">
            <a:off x="9601751" y="2384770"/>
            <a:ext cx="1330780" cy="2310152"/>
          </a:xfrm>
          <a:prstGeom prst="bentConnector3">
            <a:avLst>
              <a:gd name="adj1" fmla="val -1717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09F271A-FF7F-E863-76D9-F2DF8BB5C327}"/>
              </a:ext>
            </a:extLst>
          </p:cNvPr>
          <p:cNvCxnSpPr/>
          <p:nvPr/>
        </p:nvCxnSpPr>
        <p:spPr>
          <a:xfrm>
            <a:off x="7451695" y="5039818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23442C9-F1C4-8672-2CCA-42A8E30502BD}"/>
              </a:ext>
            </a:extLst>
          </p:cNvPr>
          <p:cNvSpPr/>
          <p:nvPr/>
        </p:nvSpPr>
        <p:spPr>
          <a:xfrm>
            <a:off x="6460583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6761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2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1354985" y="5630125"/>
            <a:ext cx="3725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L’utilisateur vérifie lui-même si le niveau est réalisable.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365356B-5DD8-F226-8B30-C026F25CC738}"/>
                  </a:ext>
                </a:extLst>
              </p:cNvPr>
              <p:cNvSpPr txBox="1"/>
              <p:nvPr/>
            </p:nvSpPr>
            <p:spPr>
              <a:xfrm>
                <a:off x="6347908" y="2935264"/>
                <a:ext cx="4038285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/>
                  <a:t>Problèmes</a:t>
                </a:r>
              </a:p>
              <a:p>
                <a:endParaRPr lang="fr-FR" sz="2400" b="1" dirty="0"/>
              </a:p>
              <a:p>
                <a:r>
                  <a:rPr lang="fr-FR" dirty="0"/>
                  <a:t>- </a:t>
                </a:r>
                <a:r>
                  <a:rPr lang="fr-FR" strike="sngStrike" dirty="0"/>
                  <a:t>PCC inaccessible pour l’utilisateur </a:t>
                </a:r>
              </a:p>
              <a:p>
                <a:r>
                  <a:rPr lang="fr-FR" dirty="0"/>
                  <a:t>- L’utilisateur doit interagir</a:t>
                </a:r>
              </a:p>
              <a:p>
                <a:r>
                  <a:rPr lang="fr-FR" dirty="0"/>
                  <a:t>- Nombre d’itérations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365356B-5DD8-F226-8B30-C026F25C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08" y="2935264"/>
                <a:ext cx="4038285" cy="1661993"/>
              </a:xfrm>
              <a:prstGeom prst="rect">
                <a:avLst/>
              </a:prstGeom>
              <a:blipFill>
                <a:blip r:embed="rId2"/>
                <a:stretch>
                  <a:fillRect l="-2262" t="-3309" r="-302"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9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3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1433542" y="5630125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Une IA teste le niveau.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Si l’IA atteint la sortie alors le niveau est réalisable.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Image 2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CC370761-3A9E-97BF-6DFD-299ACAA6D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28" y="3435259"/>
            <a:ext cx="248818" cy="33175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D65873D-F0C8-5EAD-6ED4-3DF1B710ECDF}"/>
              </a:ext>
            </a:extLst>
          </p:cNvPr>
          <p:cNvSpPr/>
          <p:nvPr/>
        </p:nvSpPr>
        <p:spPr>
          <a:xfrm>
            <a:off x="7619528" y="3224899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Réalisable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866D9BA-5BEB-2EA3-6374-2201C25E2334}"/>
              </a:ext>
            </a:extLst>
          </p:cNvPr>
          <p:cNvSpPr/>
          <p:nvPr/>
        </p:nvSpPr>
        <p:spPr>
          <a:xfrm>
            <a:off x="6460583" y="4350026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A10088E-F3D6-2DD7-C4D7-720B1A622B1F}"/>
              </a:ext>
            </a:extLst>
          </p:cNvPr>
          <p:cNvSpPr/>
          <p:nvPr/>
        </p:nvSpPr>
        <p:spPr>
          <a:xfrm>
            <a:off x="8950308" y="4350026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780F632-6F10-F544-DA1B-CC74E36FACFA}"/>
              </a:ext>
            </a:extLst>
          </p:cNvPr>
          <p:cNvSpPr/>
          <p:nvPr/>
        </p:nvSpPr>
        <p:spPr>
          <a:xfrm>
            <a:off x="7619528" y="2039874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Génération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84A22B0-0BDC-9197-C485-1FA20B38B6F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8610640" y="2729666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DBD7BA6-3FB5-3AA7-2AFD-E1097AC564A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451695" y="3914691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992C3CA-F59A-B20E-FA10-02838BF52CE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610640" y="3914691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C25735A-8648-D465-2C81-5457EDDA9FD3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 flipV="1">
            <a:off x="9601751" y="2384770"/>
            <a:ext cx="1330780" cy="2310152"/>
          </a:xfrm>
          <a:prstGeom prst="bentConnector3">
            <a:avLst>
              <a:gd name="adj1" fmla="val -1717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F5F32BA-3605-4631-CECE-DA2E7C7FA7B3}"/>
              </a:ext>
            </a:extLst>
          </p:cNvPr>
          <p:cNvCxnSpPr/>
          <p:nvPr/>
        </p:nvCxnSpPr>
        <p:spPr>
          <a:xfrm>
            <a:off x="7451695" y="5039818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ED3768E-4360-8BC9-07E9-77DEEA1B1EF9}"/>
              </a:ext>
            </a:extLst>
          </p:cNvPr>
          <p:cNvSpPr/>
          <p:nvPr/>
        </p:nvSpPr>
        <p:spPr>
          <a:xfrm>
            <a:off x="6460583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9156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3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1451165" y="5630125"/>
            <a:ext cx="353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Une IA teste le niveau.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Si l’IA atteint la sortie alors le niveau est réalisable.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365356B-5DD8-F226-8B30-C026F25CC738}"/>
                  </a:ext>
                </a:extLst>
              </p:cNvPr>
              <p:cNvSpPr txBox="1"/>
              <p:nvPr/>
            </p:nvSpPr>
            <p:spPr>
              <a:xfrm>
                <a:off x="6347908" y="2935264"/>
                <a:ext cx="4038285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/>
                  <a:t>Problèmes</a:t>
                </a:r>
              </a:p>
              <a:p>
                <a:endParaRPr lang="fr-FR" sz="2400" b="1" dirty="0"/>
              </a:p>
              <a:p>
                <a:r>
                  <a:rPr lang="fr-FR" dirty="0"/>
                  <a:t>- </a:t>
                </a:r>
                <a:r>
                  <a:rPr lang="fr-FR" strike="sngStrike" dirty="0"/>
                  <a:t>PCC inaccessible pour l’utilisateur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- </a:t>
                </a:r>
                <a:r>
                  <a:rPr lang="fr-FR" strike="sngStrike" dirty="0"/>
                  <a:t>L’utilisateur ne doit pas interagir</a:t>
                </a:r>
              </a:p>
              <a:p>
                <a:r>
                  <a:rPr lang="fr-FR" dirty="0"/>
                  <a:t>- Nombre d’itérations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365356B-5DD8-F226-8B30-C026F25C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08" y="2935264"/>
                <a:ext cx="4038285" cy="1661993"/>
              </a:xfrm>
              <a:prstGeom prst="rect">
                <a:avLst/>
              </a:prstGeom>
              <a:blipFill>
                <a:blip r:embed="rId2"/>
                <a:stretch>
                  <a:fillRect l="-2262" t="-3309"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266FB101-7379-CC87-D3E9-10C2AECEDF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28" y="3435259"/>
            <a:ext cx="248818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5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D3BCD3CD-DD00-038C-3A1D-10BFC9265814}"/>
              </a:ext>
            </a:extLst>
          </p:cNvPr>
          <p:cNvSpPr/>
          <p:nvPr/>
        </p:nvSpPr>
        <p:spPr>
          <a:xfrm>
            <a:off x="7619528" y="3224899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Évaluation du taux de faisabilité des niveaux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8AEFC55-414A-F2AC-80A9-A0A1FDD6B48F}"/>
              </a:ext>
            </a:extLst>
          </p:cNvPr>
          <p:cNvSpPr/>
          <p:nvPr/>
        </p:nvSpPr>
        <p:spPr>
          <a:xfrm>
            <a:off x="6460583" y="4350026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=100%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C07CA9C-FF42-BBA0-34D1-7E934F3261B6}"/>
              </a:ext>
            </a:extLst>
          </p:cNvPr>
          <p:cNvSpPr/>
          <p:nvPr/>
        </p:nvSpPr>
        <p:spPr>
          <a:xfrm>
            <a:off x="8950308" y="4350026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&lt;100%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9D16957-462A-4088-E5DE-A45C681734FF}"/>
              </a:ext>
            </a:extLst>
          </p:cNvPr>
          <p:cNvSpPr/>
          <p:nvPr/>
        </p:nvSpPr>
        <p:spPr>
          <a:xfrm>
            <a:off x="7619528" y="2039874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Génération des niveaux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E81E48EB-E475-6ABC-823B-C0E47E891D05}"/>
              </a:ext>
            </a:extLst>
          </p:cNvPr>
          <p:cNvCxnSpPr>
            <a:stCxn id="116" idx="2"/>
            <a:endCxn id="111" idx="0"/>
          </p:cNvCxnSpPr>
          <p:nvPr/>
        </p:nvCxnSpPr>
        <p:spPr>
          <a:xfrm>
            <a:off x="8610640" y="2729666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EA2C5614-D784-6271-30F8-DA2B65790CDA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7451695" y="3914691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C186FF9-6B07-30AC-E46C-E853D3E1D8DB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610640" y="3914691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E7C0BE54-044B-38C0-11D5-5FC3DEC91B19}"/>
              </a:ext>
            </a:extLst>
          </p:cNvPr>
          <p:cNvCxnSpPr/>
          <p:nvPr/>
        </p:nvCxnSpPr>
        <p:spPr>
          <a:xfrm>
            <a:off x="7451695" y="5039818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636A836-5E88-F463-F476-6C35B74AD902}"/>
              </a:ext>
            </a:extLst>
          </p:cNvPr>
          <p:cNvSpPr/>
          <p:nvPr/>
        </p:nvSpPr>
        <p:spPr>
          <a:xfrm>
            <a:off x="6460583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2087574" y="563012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niveau est réalisable à 37%.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AFB022C-75B2-CE11-D5BC-59B68A2DDB93}"/>
              </a:ext>
            </a:extLst>
          </p:cNvPr>
          <p:cNvSpPr/>
          <p:nvPr/>
        </p:nvSpPr>
        <p:spPr>
          <a:xfrm>
            <a:off x="8950307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Mixage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3CB3861-E238-C0A6-813E-87381EEE8DC4}"/>
              </a:ext>
            </a:extLst>
          </p:cNvPr>
          <p:cNvCxnSpPr/>
          <p:nvPr/>
        </p:nvCxnSpPr>
        <p:spPr>
          <a:xfrm>
            <a:off x="9941418" y="5042782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EC8DBF5-C045-B481-1419-0F8FD5B69CA9}"/>
              </a:ext>
            </a:extLst>
          </p:cNvPr>
          <p:cNvCxnSpPr>
            <a:stCxn id="16" idx="3"/>
            <a:endCxn id="116" idx="3"/>
          </p:cNvCxnSpPr>
          <p:nvPr/>
        </p:nvCxnSpPr>
        <p:spPr>
          <a:xfrm flipH="1" flipV="1">
            <a:off x="9601751" y="2384770"/>
            <a:ext cx="1330779" cy="3495177"/>
          </a:xfrm>
          <a:prstGeom prst="bentConnector3">
            <a:avLst>
              <a:gd name="adj1" fmla="val -171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5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76F872-4E83-7A42-A182-40C7223EB6A1}"/>
              </a:ext>
            </a:extLst>
          </p:cNvPr>
          <p:cNvSpPr/>
          <p:nvPr/>
        </p:nvSpPr>
        <p:spPr>
          <a:xfrm>
            <a:off x="645606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C2FF35-6666-78C6-5165-D109ECCD3C94}"/>
              </a:ext>
            </a:extLst>
          </p:cNvPr>
          <p:cNvSpPr/>
          <p:nvPr/>
        </p:nvSpPr>
        <p:spPr>
          <a:xfrm>
            <a:off x="1065055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CB5D-157E-184D-190B-EA819AF5FE47}"/>
              </a:ext>
            </a:extLst>
          </p:cNvPr>
          <p:cNvSpPr/>
          <p:nvPr/>
        </p:nvSpPr>
        <p:spPr>
          <a:xfrm>
            <a:off x="1484504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45F651-ED8A-1992-8D9D-9B0D5355D9DA}"/>
              </a:ext>
            </a:extLst>
          </p:cNvPr>
          <p:cNvSpPr/>
          <p:nvPr/>
        </p:nvSpPr>
        <p:spPr>
          <a:xfrm>
            <a:off x="1903953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D28C48-3325-84DB-90C7-24533BDDFF2A}"/>
              </a:ext>
            </a:extLst>
          </p:cNvPr>
          <p:cNvSpPr/>
          <p:nvPr/>
        </p:nvSpPr>
        <p:spPr>
          <a:xfrm>
            <a:off x="2323402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2A2D67-AB36-A4C1-81CA-1C710A07642E}"/>
              </a:ext>
            </a:extLst>
          </p:cNvPr>
          <p:cNvSpPr/>
          <p:nvPr/>
        </p:nvSpPr>
        <p:spPr>
          <a:xfrm>
            <a:off x="645606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872A7A-30C9-8928-800B-B996609ECBF1}"/>
              </a:ext>
            </a:extLst>
          </p:cNvPr>
          <p:cNvSpPr/>
          <p:nvPr/>
        </p:nvSpPr>
        <p:spPr>
          <a:xfrm>
            <a:off x="1065055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276DAC-84BE-4426-4516-42DADCFB1FC9}"/>
              </a:ext>
            </a:extLst>
          </p:cNvPr>
          <p:cNvSpPr/>
          <p:nvPr/>
        </p:nvSpPr>
        <p:spPr>
          <a:xfrm>
            <a:off x="1484504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87A356-FC18-7391-9086-A806A6B47987}"/>
              </a:ext>
            </a:extLst>
          </p:cNvPr>
          <p:cNvSpPr/>
          <p:nvPr/>
        </p:nvSpPr>
        <p:spPr>
          <a:xfrm>
            <a:off x="1903953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9A7CF9-D1BB-BE82-BB06-CB42EF5C0777}"/>
              </a:ext>
            </a:extLst>
          </p:cNvPr>
          <p:cNvSpPr/>
          <p:nvPr/>
        </p:nvSpPr>
        <p:spPr>
          <a:xfrm>
            <a:off x="2323402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76C61-133F-E094-A041-0BA2C14696EC}"/>
              </a:ext>
            </a:extLst>
          </p:cNvPr>
          <p:cNvSpPr/>
          <p:nvPr/>
        </p:nvSpPr>
        <p:spPr>
          <a:xfrm>
            <a:off x="645606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16871E-1E4C-6B35-2DDC-B814681C77AF}"/>
              </a:ext>
            </a:extLst>
          </p:cNvPr>
          <p:cNvSpPr/>
          <p:nvPr/>
        </p:nvSpPr>
        <p:spPr>
          <a:xfrm>
            <a:off x="1065055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1243DC-A204-B890-6AD0-2DDA72826060}"/>
              </a:ext>
            </a:extLst>
          </p:cNvPr>
          <p:cNvSpPr/>
          <p:nvPr/>
        </p:nvSpPr>
        <p:spPr>
          <a:xfrm>
            <a:off x="1484504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586408-49F5-199A-76B4-CE6B1787B47B}"/>
              </a:ext>
            </a:extLst>
          </p:cNvPr>
          <p:cNvSpPr/>
          <p:nvPr/>
        </p:nvSpPr>
        <p:spPr>
          <a:xfrm>
            <a:off x="1903953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C009F6-5D7D-5E1C-A7A0-2CA24000A9CD}"/>
              </a:ext>
            </a:extLst>
          </p:cNvPr>
          <p:cNvSpPr/>
          <p:nvPr/>
        </p:nvSpPr>
        <p:spPr>
          <a:xfrm>
            <a:off x="2323402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5A72AAD-5D45-0D9B-1034-33B7D5B5D080}"/>
              </a:ext>
            </a:extLst>
          </p:cNvPr>
          <p:cNvSpPr txBox="1"/>
          <p:nvPr/>
        </p:nvSpPr>
        <p:spPr>
          <a:xfrm>
            <a:off x="1285306" y="3645641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DE21E72-E215-AA2C-0CB6-B5FF0577B905}"/>
              </a:ext>
            </a:extLst>
          </p:cNvPr>
          <p:cNvSpPr/>
          <p:nvPr/>
        </p:nvSpPr>
        <p:spPr>
          <a:xfrm>
            <a:off x="3006277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FC6DA6-E899-E16B-05FC-BF2D5A766369}"/>
              </a:ext>
            </a:extLst>
          </p:cNvPr>
          <p:cNvSpPr/>
          <p:nvPr/>
        </p:nvSpPr>
        <p:spPr>
          <a:xfrm>
            <a:off x="3425726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6FA93D-6180-7FAE-BC85-5753082A9069}"/>
              </a:ext>
            </a:extLst>
          </p:cNvPr>
          <p:cNvSpPr/>
          <p:nvPr/>
        </p:nvSpPr>
        <p:spPr>
          <a:xfrm>
            <a:off x="3845175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570C21-0462-58AD-7D36-38E3BEB947AD}"/>
              </a:ext>
            </a:extLst>
          </p:cNvPr>
          <p:cNvSpPr/>
          <p:nvPr/>
        </p:nvSpPr>
        <p:spPr>
          <a:xfrm>
            <a:off x="4264624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C3095A-5F7A-D7AE-504C-FC7A6D84B268}"/>
              </a:ext>
            </a:extLst>
          </p:cNvPr>
          <p:cNvSpPr/>
          <p:nvPr/>
        </p:nvSpPr>
        <p:spPr>
          <a:xfrm>
            <a:off x="4684073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C2974D-2DF9-92AD-8F22-B805EF71EE5B}"/>
              </a:ext>
            </a:extLst>
          </p:cNvPr>
          <p:cNvSpPr/>
          <p:nvPr/>
        </p:nvSpPr>
        <p:spPr>
          <a:xfrm>
            <a:off x="3006277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C72266-A746-02A3-8722-D59C3B9954A7}"/>
              </a:ext>
            </a:extLst>
          </p:cNvPr>
          <p:cNvSpPr/>
          <p:nvPr/>
        </p:nvSpPr>
        <p:spPr>
          <a:xfrm>
            <a:off x="3425726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BC8C1A-3B82-59CF-C3D9-4CFAAB2C3804}"/>
              </a:ext>
            </a:extLst>
          </p:cNvPr>
          <p:cNvSpPr/>
          <p:nvPr/>
        </p:nvSpPr>
        <p:spPr>
          <a:xfrm>
            <a:off x="3845175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C4041-BF15-1025-CC86-C8C1CE81D605}"/>
              </a:ext>
            </a:extLst>
          </p:cNvPr>
          <p:cNvSpPr/>
          <p:nvPr/>
        </p:nvSpPr>
        <p:spPr>
          <a:xfrm>
            <a:off x="4264624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4D7A7E-4E7B-6469-B5F1-B3EBE87FA65D}"/>
              </a:ext>
            </a:extLst>
          </p:cNvPr>
          <p:cNvSpPr/>
          <p:nvPr/>
        </p:nvSpPr>
        <p:spPr>
          <a:xfrm>
            <a:off x="4684073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5289220-43B7-5F03-662C-45FBF0E0DBEE}"/>
              </a:ext>
            </a:extLst>
          </p:cNvPr>
          <p:cNvSpPr/>
          <p:nvPr/>
        </p:nvSpPr>
        <p:spPr>
          <a:xfrm>
            <a:off x="3006277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F4B3BA-2941-2E87-B911-38E61E49E1D2}"/>
              </a:ext>
            </a:extLst>
          </p:cNvPr>
          <p:cNvSpPr/>
          <p:nvPr/>
        </p:nvSpPr>
        <p:spPr>
          <a:xfrm>
            <a:off x="3425726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A5D849-60D0-5968-D7C2-9457AB6A40D0}"/>
              </a:ext>
            </a:extLst>
          </p:cNvPr>
          <p:cNvSpPr/>
          <p:nvPr/>
        </p:nvSpPr>
        <p:spPr>
          <a:xfrm>
            <a:off x="3845175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A743B3-7147-1A0A-0078-60520D52DECD}"/>
              </a:ext>
            </a:extLst>
          </p:cNvPr>
          <p:cNvSpPr/>
          <p:nvPr/>
        </p:nvSpPr>
        <p:spPr>
          <a:xfrm>
            <a:off x="4264624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077AE4-285D-1D66-EE9B-BF06A6E301D3}"/>
              </a:ext>
            </a:extLst>
          </p:cNvPr>
          <p:cNvSpPr/>
          <p:nvPr/>
        </p:nvSpPr>
        <p:spPr>
          <a:xfrm>
            <a:off x="4684073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4E13E842-D850-E2EC-543A-46B87546E451}"/>
              </a:ext>
            </a:extLst>
          </p:cNvPr>
          <p:cNvSpPr txBox="1"/>
          <p:nvPr/>
        </p:nvSpPr>
        <p:spPr>
          <a:xfrm>
            <a:off x="3646776" y="3645641"/>
            <a:ext cx="81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B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A740CC-D2ED-B5DC-3D6D-D729EB30A09E}"/>
              </a:ext>
            </a:extLst>
          </p:cNvPr>
          <p:cNvSpPr/>
          <p:nvPr/>
        </p:nvSpPr>
        <p:spPr>
          <a:xfrm>
            <a:off x="5384291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810D092-BD80-AD79-9789-2AD41BCAA55B}"/>
              </a:ext>
            </a:extLst>
          </p:cNvPr>
          <p:cNvSpPr/>
          <p:nvPr/>
        </p:nvSpPr>
        <p:spPr>
          <a:xfrm>
            <a:off x="5803740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F7CABF-1761-7086-8FC4-117136C2DE85}"/>
              </a:ext>
            </a:extLst>
          </p:cNvPr>
          <p:cNvSpPr/>
          <p:nvPr/>
        </p:nvSpPr>
        <p:spPr>
          <a:xfrm>
            <a:off x="6223189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48592-66BF-66A0-CC7B-185CE90C7940}"/>
              </a:ext>
            </a:extLst>
          </p:cNvPr>
          <p:cNvSpPr/>
          <p:nvPr/>
        </p:nvSpPr>
        <p:spPr>
          <a:xfrm>
            <a:off x="6642638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E49CF28-2149-96AB-438F-259CB9BB9002}"/>
              </a:ext>
            </a:extLst>
          </p:cNvPr>
          <p:cNvSpPr/>
          <p:nvPr/>
        </p:nvSpPr>
        <p:spPr>
          <a:xfrm>
            <a:off x="7062087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DFC7FE-9214-A541-86B9-0D49DFF3F2CE}"/>
              </a:ext>
            </a:extLst>
          </p:cNvPr>
          <p:cNvSpPr/>
          <p:nvPr/>
        </p:nvSpPr>
        <p:spPr>
          <a:xfrm>
            <a:off x="5384291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64D30E-05C0-4187-EF30-BBD5E6B6151E}"/>
              </a:ext>
            </a:extLst>
          </p:cNvPr>
          <p:cNvSpPr/>
          <p:nvPr/>
        </p:nvSpPr>
        <p:spPr>
          <a:xfrm>
            <a:off x="5803740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A87D8A4-5FB3-7FF7-2EE6-AB07A464E1C1}"/>
              </a:ext>
            </a:extLst>
          </p:cNvPr>
          <p:cNvSpPr/>
          <p:nvPr/>
        </p:nvSpPr>
        <p:spPr>
          <a:xfrm>
            <a:off x="6223189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81E1EC3-B639-3133-00DC-1266FCD3FF5C}"/>
              </a:ext>
            </a:extLst>
          </p:cNvPr>
          <p:cNvSpPr/>
          <p:nvPr/>
        </p:nvSpPr>
        <p:spPr>
          <a:xfrm>
            <a:off x="6642638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9C3520C-4C52-8531-5398-B4EC828945FC}"/>
              </a:ext>
            </a:extLst>
          </p:cNvPr>
          <p:cNvSpPr/>
          <p:nvPr/>
        </p:nvSpPr>
        <p:spPr>
          <a:xfrm>
            <a:off x="7062087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5A7B6A5-1199-57BB-3509-9B48CB025780}"/>
              </a:ext>
            </a:extLst>
          </p:cNvPr>
          <p:cNvSpPr/>
          <p:nvPr/>
        </p:nvSpPr>
        <p:spPr>
          <a:xfrm>
            <a:off x="5384291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049C49-96D5-2613-15D5-6D86A7355981}"/>
              </a:ext>
            </a:extLst>
          </p:cNvPr>
          <p:cNvSpPr/>
          <p:nvPr/>
        </p:nvSpPr>
        <p:spPr>
          <a:xfrm>
            <a:off x="5803740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9CB97C6-E17C-F9E8-301B-52AA8344C59F}"/>
              </a:ext>
            </a:extLst>
          </p:cNvPr>
          <p:cNvSpPr/>
          <p:nvPr/>
        </p:nvSpPr>
        <p:spPr>
          <a:xfrm>
            <a:off x="6223189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2B9A93-7B8E-DCF9-E828-0B6CFB7D9B31}"/>
              </a:ext>
            </a:extLst>
          </p:cNvPr>
          <p:cNvSpPr/>
          <p:nvPr/>
        </p:nvSpPr>
        <p:spPr>
          <a:xfrm>
            <a:off x="6642638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F749480-1793-1B71-26A6-801F794BA673}"/>
              </a:ext>
            </a:extLst>
          </p:cNvPr>
          <p:cNvSpPr/>
          <p:nvPr/>
        </p:nvSpPr>
        <p:spPr>
          <a:xfrm>
            <a:off x="7062087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E8832F2D-43A6-1D5A-8398-9E338CDC3AF8}"/>
              </a:ext>
            </a:extLst>
          </p:cNvPr>
          <p:cNvSpPr txBox="1"/>
          <p:nvPr/>
        </p:nvSpPr>
        <p:spPr>
          <a:xfrm>
            <a:off x="6019177" y="364564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C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1FD3CF-0017-F49A-F8E6-84586DE4F7A2}"/>
              </a:ext>
            </a:extLst>
          </p:cNvPr>
          <p:cNvSpPr/>
          <p:nvPr/>
        </p:nvSpPr>
        <p:spPr>
          <a:xfrm>
            <a:off x="7744962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A1A1CEA-40A6-623B-9CA3-9985751B8591}"/>
              </a:ext>
            </a:extLst>
          </p:cNvPr>
          <p:cNvSpPr/>
          <p:nvPr/>
        </p:nvSpPr>
        <p:spPr>
          <a:xfrm>
            <a:off x="8164411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11074AC-877F-4DE7-FC67-ECA2451AFCD7}"/>
              </a:ext>
            </a:extLst>
          </p:cNvPr>
          <p:cNvSpPr/>
          <p:nvPr/>
        </p:nvSpPr>
        <p:spPr>
          <a:xfrm>
            <a:off x="8583860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FDFD4A-55EF-1825-727A-322CF98A994D}"/>
              </a:ext>
            </a:extLst>
          </p:cNvPr>
          <p:cNvSpPr/>
          <p:nvPr/>
        </p:nvSpPr>
        <p:spPr>
          <a:xfrm>
            <a:off x="9003309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86B4F04-7932-D045-AB96-1EA58333897F}"/>
              </a:ext>
            </a:extLst>
          </p:cNvPr>
          <p:cNvSpPr/>
          <p:nvPr/>
        </p:nvSpPr>
        <p:spPr>
          <a:xfrm>
            <a:off x="9422758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8E53F6-8ACF-FA55-8187-835C90FBB508}"/>
              </a:ext>
            </a:extLst>
          </p:cNvPr>
          <p:cNvSpPr/>
          <p:nvPr/>
        </p:nvSpPr>
        <p:spPr>
          <a:xfrm>
            <a:off x="7744962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4E47FC-BEDC-BEFE-7807-C63B997FAAA1}"/>
              </a:ext>
            </a:extLst>
          </p:cNvPr>
          <p:cNvSpPr/>
          <p:nvPr/>
        </p:nvSpPr>
        <p:spPr>
          <a:xfrm>
            <a:off x="8164411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123B8DF-10D6-0F33-8CE4-5FDAF797DD0D}"/>
              </a:ext>
            </a:extLst>
          </p:cNvPr>
          <p:cNvSpPr/>
          <p:nvPr/>
        </p:nvSpPr>
        <p:spPr>
          <a:xfrm>
            <a:off x="8583860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FD7B16-1D86-5017-8254-8BD6B78EF15F}"/>
              </a:ext>
            </a:extLst>
          </p:cNvPr>
          <p:cNvSpPr/>
          <p:nvPr/>
        </p:nvSpPr>
        <p:spPr>
          <a:xfrm>
            <a:off x="9003309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A50458-6D4F-FD1F-9615-665D3E68DF3B}"/>
              </a:ext>
            </a:extLst>
          </p:cNvPr>
          <p:cNvSpPr/>
          <p:nvPr/>
        </p:nvSpPr>
        <p:spPr>
          <a:xfrm>
            <a:off x="9422758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8B66FB8-7E25-3EF2-4D87-15BE03CEBDA4}"/>
              </a:ext>
            </a:extLst>
          </p:cNvPr>
          <p:cNvSpPr/>
          <p:nvPr/>
        </p:nvSpPr>
        <p:spPr>
          <a:xfrm>
            <a:off x="7744962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F2D1D88-46C9-7139-5ABB-45807B9F1A70}"/>
              </a:ext>
            </a:extLst>
          </p:cNvPr>
          <p:cNvSpPr/>
          <p:nvPr/>
        </p:nvSpPr>
        <p:spPr>
          <a:xfrm>
            <a:off x="8164411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2569F0F-F547-A670-AEB0-5458C6EDC99F}"/>
              </a:ext>
            </a:extLst>
          </p:cNvPr>
          <p:cNvSpPr/>
          <p:nvPr/>
        </p:nvSpPr>
        <p:spPr>
          <a:xfrm>
            <a:off x="8583860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0B2BA10-CE5D-7E4D-3392-A15CC9DADD92}"/>
              </a:ext>
            </a:extLst>
          </p:cNvPr>
          <p:cNvSpPr/>
          <p:nvPr/>
        </p:nvSpPr>
        <p:spPr>
          <a:xfrm>
            <a:off x="9003309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90122D5-4D03-D8BA-BCFB-D057D392A4A2}"/>
              </a:ext>
            </a:extLst>
          </p:cNvPr>
          <p:cNvSpPr/>
          <p:nvPr/>
        </p:nvSpPr>
        <p:spPr>
          <a:xfrm>
            <a:off x="9422758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B6EC2DE-244A-775B-5F64-2F6B5087AEE8}"/>
              </a:ext>
            </a:extLst>
          </p:cNvPr>
          <p:cNvSpPr txBox="1"/>
          <p:nvPr/>
        </p:nvSpPr>
        <p:spPr>
          <a:xfrm>
            <a:off x="8382253" y="3645641"/>
            <a:ext cx="82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D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FE77BEE-4FDD-2C71-B7A0-43109499FBE8}"/>
              </a:ext>
            </a:extLst>
          </p:cNvPr>
          <p:cNvSpPr/>
          <p:nvPr/>
        </p:nvSpPr>
        <p:spPr>
          <a:xfrm>
            <a:off x="64560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2074923-56CA-67A0-BD93-AF5EEF94869C}"/>
              </a:ext>
            </a:extLst>
          </p:cNvPr>
          <p:cNvSpPr/>
          <p:nvPr/>
        </p:nvSpPr>
        <p:spPr>
          <a:xfrm>
            <a:off x="106505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855D41C-9D75-6065-DD3D-FC5C687CC0E4}"/>
              </a:ext>
            </a:extLst>
          </p:cNvPr>
          <p:cNvSpPr/>
          <p:nvPr/>
        </p:nvSpPr>
        <p:spPr>
          <a:xfrm>
            <a:off x="148450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3C2246F-80BD-485B-E59C-FB47C6B07C1A}"/>
              </a:ext>
            </a:extLst>
          </p:cNvPr>
          <p:cNvSpPr/>
          <p:nvPr/>
        </p:nvSpPr>
        <p:spPr>
          <a:xfrm>
            <a:off x="190395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A9A1A3C-CAA2-9CF8-B77B-A588D7118020}"/>
              </a:ext>
            </a:extLst>
          </p:cNvPr>
          <p:cNvSpPr/>
          <p:nvPr/>
        </p:nvSpPr>
        <p:spPr>
          <a:xfrm>
            <a:off x="2323402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BB13F06-1F90-4156-F977-86771C8D1F94}"/>
              </a:ext>
            </a:extLst>
          </p:cNvPr>
          <p:cNvSpPr/>
          <p:nvPr/>
        </p:nvSpPr>
        <p:spPr>
          <a:xfrm>
            <a:off x="64560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E310284-BC1E-F2B4-5382-93A7B8413552}"/>
              </a:ext>
            </a:extLst>
          </p:cNvPr>
          <p:cNvSpPr/>
          <p:nvPr/>
        </p:nvSpPr>
        <p:spPr>
          <a:xfrm>
            <a:off x="106505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D92AC2E-A4DD-32FF-0D46-C8C4B1BDBAC4}"/>
              </a:ext>
            </a:extLst>
          </p:cNvPr>
          <p:cNvSpPr/>
          <p:nvPr/>
        </p:nvSpPr>
        <p:spPr>
          <a:xfrm>
            <a:off x="148450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F9F48E-C928-EFB1-2B7C-A5F934962AD9}"/>
              </a:ext>
            </a:extLst>
          </p:cNvPr>
          <p:cNvSpPr/>
          <p:nvPr/>
        </p:nvSpPr>
        <p:spPr>
          <a:xfrm>
            <a:off x="190395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3E73437-B38F-AB11-FCCE-4E1F8DE17555}"/>
              </a:ext>
            </a:extLst>
          </p:cNvPr>
          <p:cNvSpPr/>
          <p:nvPr/>
        </p:nvSpPr>
        <p:spPr>
          <a:xfrm>
            <a:off x="2323402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B430417-41C0-F708-ADCD-BF172CD68A1E}"/>
              </a:ext>
            </a:extLst>
          </p:cNvPr>
          <p:cNvSpPr/>
          <p:nvPr/>
        </p:nvSpPr>
        <p:spPr>
          <a:xfrm>
            <a:off x="64560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CAB4DB3-CD0A-1A6C-E79B-2AE475325798}"/>
              </a:ext>
            </a:extLst>
          </p:cNvPr>
          <p:cNvSpPr/>
          <p:nvPr/>
        </p:nvSpPr>
        <p:spPr>
          <a:xfrm>
            <a:off x="106505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D5601E1-DEBA-F9B1-1F51-B665F75773D6}"/>
              </a:ext>
            </a:extLst>
          </p:cNvPr>
          <p:cNvSpPr/>
          <p:nvPr/>
        </p:nvSpPr>
        <p:spPr>
          <a:xfrm>
            <a:off x="148450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700F52-EBD7-22BF-D4C8-AE2EB12FD17B}"/>
              </a:ext>
            </a:extLst>
          </p:cNvPr>
          <p:cNvSpPr/>
          <p:nvPr/>
        </p:nvSpPr>
        <p:spPr>
          <a:xfrm>
            <a:off x="190395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BE4CD8-6D49-7264-8D64-A08110CE0363}"/>
              </a:ext>
            </a:extLst>
          </p:cNvPr>
          <p:cNvSpPr/>
          <p:nvPr/>
        </p:nvSpPr>
        <p:spPr>
          <a:xfrm>
            <a:off x="2323402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D0803444-C335-BCE6-E432-8F20DB84500F}"/>
              </a:ext>
            </a:extLst>
          </p:cNvPr>
          <p:cNvSpPr txBox="1"/>
          <p:nvPr/>
        </p:nvSpPr>
        <p:spPr>
          <a:xfrm>
            <a:off x="1287708" y="553366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E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CC05FD4-41F1-F6C5-DA8A-FFE25B34199D}"/>
              </a:ext>
            </a:extLst>
          </p:cNvPr>
          <p:cNvSpPr/>
          <p:nvPr/>
        </p:nvSpPr>
        <p:spPr>
          <a:xfrm>
            <a:off x="3006277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576EAE3-D932-7A36-23C2-7BEDB2A44931}"/>
              </a:ext>
            </a:extLst>
          </p:cNvPr>
          <p:cNvSpPr/>
          <p:nvPr/>
        </p:nvSpPr>
        <p:spPr>
          <a:xfrm>
            <a:off x="342572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EF09D54-0141-BCAE-AE46-EC5463B00053}"/>
              </a:ext>
            </a:extLst>
          </p:cNvPr>
          <p:cNvSpPr/>
          <p:nvPr/>
        </p:nvSpPr>
        <p:spPr>
          <a:xfrm>
            <a:off x="384517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85B2ECC-D829-12FD-5BAC-F0B1156678D7}"/>
              </a:ext>
            </a:extLst>
          </p:cNvPr>
          <p:cNvSpPr/>
          <p:nvPr/>
        </p:nvSpPr>
        <p:spPr>
          <a:xfrm>
            <a:off x="426462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457BDF9-858F-C35C-AEA9-FC0C87DC04D4}"/>
              </a:ext>
            </a:extLst>
          </p:cNvPr>
          <p:cNvSpPr/>
          <p:nvPr/>
        </p:nvSpPr>
        <p:spPr>
          <a:xfrm>
            <a:off x="468407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14CFBB9-535E-CFE4-C345-3C872A80C9C1}"/>
              </a:ext>
            </a:extLst>
          </p:cNvPr>
          <p:cNvSpPr/>
          <p:nvPr/>
        </p:nvSpPr>
        <p:spPr>
          <a:xfrm>
            <a:off x="3006277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4C23ACC-5B65-33AF-D6B2-949887463A7C}"/>
              </a:ext>
            </a:extLst>
          </p:cNvPr>
          <p:cNvSpPr/>
          <p:nvPr/>
        </p:nvSpPr>
        <p:spPr>
          <a:xfrm>
            <a:off x="342572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E81A97-8C33-9495-D8F9-DF06FFA3AA26}"/>
              </a:ext>
            </a:extLst>
          </p:cNvPr>
          <p:cNvSpPr/>
          <p:nvPr/>
        </p:nvSpPr>
        <p:spPr>
          <a:xfrm>
            <a:off x="384517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5C6C1E5-EF36-9847-DDE3-3A9A7C7712E3}"/>
              </a:ext>
            </a:extLst>
          </p:cNvPr>
          <p:cNvSpPr/>
          <p:nvPr/>
        </p:nvSpPr>
        <p:spPr>
          <a:xfrm>
            <a:off x="426462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40DB6E-A26C-93BF-9E2A-D4AA40DE1021}"/>
              </a:ext>
            </a:extLst>
          </p:cNvPr>
          <p:cNvSpPr/>
          <p:nvPr/>
        </p:nvSpPr>
        <p:spPr>
          <a:xfrm>
            <a:off x="468407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DEE8E4D-4DD5-4256-6B96-5099A9473DDB}"/>
              </a:ext>
            </a:extLst>
          </p:cNvPr>
          <p:cNvSpPr/>
          <p:nvPr/>
        </p:nvSpPr>
        <p:spPr>
          <a:xfrm>
            <a:off x="3006277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224E5E-608E-99F6-DD6A-2391D1D2662C}"/>
              </a:ext>
            </a:extLst>
          </p:cNvPr>
          <p:cNvSpPr/>
          <p:nvPr/>
        </p:nvSpPr>
        <p:spPr>
          <a:xfrm>
            <a:off x="342572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352DD7D-7F4C-FD6A-572E-199AF6510104}"/>
              </a:ext>
            </a:extLst>
          </p:cNvPr>
          <p:cNvSpPr/>
          <p:nvPr/>
        </p:nvSpPr>
        <p:spPr>
          <a:xfrm>
            <a:off x="384517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7BAC71B-B935-CD6E-74A6-B2FDF046C859}"/>
              </a:ext>
            </a:extLst>
          </p:cNvPr>
          <p:cNvSpPr/>
          <p:nvPr/>
        </p:nvSpPr>
        <p:spPr>
          <a:xfrm>
            <a:off x="426462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3E7B054-9BE3-3A1E-CB92-7B79FB944328}"/>
              </a:ext>
            </a:extLst>
          </p:cNvPr>
          <p:cNvSpPr/>
          <p:nvPr/>
        </p:nvSpPr>
        <p:spPr>
          <a:xfrm>
            <a:off x="468407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0CA316AA-9008-1141-6188-39A10BB336CB}"/>
              </a:ext>
            </a:extLst>
          </p:cNvPr>
          <p:cNvSpPr txBox="1"/>
          <p:nvPr/>
        </p:nvSpPr>
        <p:spPr>
          <a:xfrm>
            <a:off x="3651584" y="553366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F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EA98526-7D30-67C6-D480-8837787B89D2}"/>
              </a:ext>
            </a:extLst>
          </p:cNvPr>
          <p:cNvSpPr/>
          <p:nvPr/>
        </p:nvSpPr>
        <p:spPr>
          <a:xfrm>
            <a:off x="5384291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367AAD0-E03F-C9D4-493D-4CFFC7C6E1E5}"/>
              </a:ext>
            </a:extLst>
          </p:cNvPr>
          <p:cNvSpPr/>
          <p:nvPr/>
        </p:nvSpPr>
        <p:spPr>
          <a:xfrm>
            <a:off x="5803740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CDAC1AC-2103-0A59-A6DA-9251F2BC9045}"/>
              </a:ext>
            </a:extLst>
          </p:cNvPr>
          <p:cNvSpPr/>
          <p:nvPr/>
        </p:nvSpPr>
        <p:spPr>
          <a:xfrm>
            <a:off x="6223189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2D605AB-5CB5-09D0-39B6-C2C65754836C}"/>
              </a:ext>
            </a:extLst>
          </p:cNvPr>
          <p:cNvSpPr/>
          <p:nvPr/>
        </p:nvSpPr>
        <p:spPr>
          <a:xfrm>
            <a:off x="6642638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D910878-A0CD-894B-06E9-0F6F1298738D}"/>
              </a:ext>
            </a:extLst>
          </p:cNvPr>
          <p:cNvSpPr/>
          <p:nvPr/>
        </p:nvSpPr>
        <p:spPr>
          <a:xfrm>
            <a:off x="7062087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CEEF223-4C34-374A-A5E6-32C14273251D}"/>
              </a:ext>
            </a:extLst>
          </p:cNvPr>
          <p:cNvSpPr/>
          <p:nvPr/>
        </p:nvSpPr>
        <p:spPr>
          <a:xfrm>
            <a:off x="5384291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9AE7704-2BC6-4A42-F730-9F5EAC41791C}"/>
              </a:ext>
            </a:extLst>
          </p:cNvPr>
          <p:cNvSpPr/>
          <p:nvPr/>
        </p:nvSpPr>
        <p:spPr>
          <a:xfrm>
            <a:off x="5803740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6194DCB-D155-011E-ED7E-1B2F46998A26}"/>
              </a:ext>
            </a:extLst>
          </p:cNvPr>
          <p:cNvSpPr/>
          <p:nvPr/>
        </p:nvSpPr>
        <p:spPr>
          <a:xfrm>
            <a:off x="6223189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03B6E8-FA86-F002-03A5-829E7F25C039}"/>
              </a:ext>
            </a:extLst>
          </p:cNvPr>
          <p:cNvSpPr/>
          <p:nvPr/>
        </p:nvSpPr>
        <p:spPr>
          <a:xfrm>
            <a:off x="6642638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073E7C0-0DC5-38DC-EDE2-E644F746423B}"/>
              </a:ext>
            </a:extLst>
          </p:cNvPr>
          <p:cNvSpPr/>
          <p:nvPr/>
        </p:nvSpPr>
        <p:spPr>
          <a:xfrm>
            <a:off x="7062087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5E0C90A-05C9-3BC9-72C4-1DA5161B3B5C}"/>
              </a:ext>
            </a:extLst>
          </p:cNvPr>
          <p:cNvSpPr/>
          <p:nvPr/>
        </p:nvSpPr>
        <p:spPr>
          <a:xfrm>
            <a:off x="5384291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B05E30D-6A7D-BFF4-0716-E7A19EC36518}"/>
              </a:ext>
            </a:extLst>
          </p:cNvPr>
          <p:cNvSpPr/>
          <p:nvPr/>
        </p:nvSpPr>
        <p:spPr>
          <a:xfrm>
            <a:off x="5803740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6224E3A-5342-EC82-BAFD-43AD9D82A397}"/>
              </a:ext>
            </a:extLst>
          </p:cNvPr>
          <p:cNvSpPr/>
          <p:nvPr/>
        </p:nvSpPr>
        <p:spPr>
          <a:xfrm>
            <a:off x="6223189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86F170-003F-6256-A4E4-CFA29BA9EAFC}"/>
              </a:ext>
            </a:extLst>
          </p:cNvPr>
          <p:cNvSpPr/>
          <p:nvPr/>
        </p:nvSpPr>
        <p:spPr>
          <a:xfrm>
            <a:off x="6642638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B9C860B-1C79-C0F7-B2DF-8BE5C56F3930}"/>
              </a:ext>
            </a:extLst>
          </p:cNvPr>
          <p:cNvSpPr/>
          <p:nvPr/>
        </p:nvSpPr>
        <p:spPr>
          <a:xfrm>
            <a:off x="7062087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C92BD04A-CDEA-509C-F2C5-F7B6116D3F84}"/>
              </a:ext>
            </a:extLst>
          </p:cNvPr>
          <p:cNvSpPr txBox="1"/>
          <p:nvPr/>
        </p:nvSpPr>
        <p:spPr>
          <a:xfrm>
            <a:off x="6017574" y="553366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G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9F8132E-B0C3-E8FA-5A6F-B304F5C4C9D6}"/>
              </a:ext>
            </a:extLst>
          </p:cNvPr>
          <p:cNvSpPr/>
          <p:nvPr/>
        </p:nvSpPr>
        <p:spPr>
          <a:xfrm>
            <a:off x="7744962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7DE5223-96DD-88F9-3E6D-BE61260DD375}"/>
              </a:ext>
            </a:extLst>
          </p:cNvPr>
          <p:cNvSpPr/>
          <p:nvPr/>
        </p:nvSpPr>
        <p:spPr>
          <a:xfrm>
            <a:off x="8164411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B8A66E9-2727-7DD0-4938-F7BC2F03BE33}"/>
              </a:ext>
            </a:extLst>
          </p:cNvPr>
          <p:cNvSpPr/>
          <p:nvPr/>
        </p:nvSpPr>
        <p:spPr>
          <a:xfrm>
            <a:off x="8583860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9AC65A9-08A0-9B64-0DC4-03E4547E4097}"/>
              </a:ext>
            </a:extLst>
          </p:cNvPr>
          <p:cNvSpPr/>
          <p:nvPr/>
        </p:nvSpPr>
        <p:spPr>
          <a:xfrm>
            <a:off x="9003309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BBF6A1-EA3B-B279-0A84-C1C32A71A989}"/>
              </a:ext>
            </a:extLst>
          </p:cNvPr>
          <p:cNvSpPr/>
          <p:nvPr/>
        </p:nvSpPr>
        <p:spPr>
          <a:xfrm>
            <a:off x="9422758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612995E-0152-19FE-25C1-530687FAFE54}"/>
              </a:ext>
            </a:extLst>
          </p:cNvPr>
          <p:cNvSpPr/>
          <p:nvPr/>
        </p:nvSpPr>
        <p:spPr>
          <a:xfrm>
            <a:off x="7744962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55535EE-134F-6A90-9F28-A1D4FED19F6C}"/>
              </a:ext>
            </a:extLst>
          </p:cNvPr>
          <p:cNvSpPr/>
          <p:nvPr/>
        </p:nvSpPr>
        <p:spPr>
          <a:xfrm>
            <a:off x="8164411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63B04C2-E08B-D527-E945-D0C7EB719786}"/>
              </a:ext>
            </a:extLst>
          </p:cNvPr>
          <p:cNvSpPr/>
          <p:nvPr/>
        </p:nvSpPr>
        <p:spPr>
          <a:xfrm>
            <a:off x="8583860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1CECE8A-42D7-DE26-91B8-D031358BF4EA}"/>
              </a:ext>
            </a:extLst>
          </p:cNvPr>
          <p:cNvSpPr/>
          <p:nvPr/>
        </p:nvSpPr>
        <p:spPr>
          <a:xfrm>
            <a:off x="9003309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CF1A320-0BBB-3EDE-A1A6-BC5203C705A4}"/>
              </a:ext>
            </a:extLst>
          </p:cNvPr>
          <p:cNvSpPr/>
          <p:nvPr/>
        </p:nvSpPr>
        <p:spPr>
          <a:xfrm>
            <a:off x="9422758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6DFAFD2-E77B-7E94-EFA5-2C1F58F2E029}"/>
              </a:ext>
            </a:extLst>
          </p:cNvPr>
          <p:cNvSpPr/>
          <p:nvPr/>
        </p:nvSpPr>
        <p:spPr>
          <a:xfrm>
            <a:off x="7744962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4B3D284-2CC1-28B2-CD24-565D2FB4D3A5}"/>
              </a:ext>
            </a:extLst>
          </p:cNvPr>
          <p:cNvSpPr/>
          <p:nvPr/>
        </p:nvSpPr>
        <p:spPr>
          <a:xfrm>
            <a:off x="8164411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3D94EE3-4F5A-BD48-36B8-AA6E3343BFC3}"/>
              </a:ext>
            </a:extLst>
          </p:cNvPr>
          <p:cNvSpPr/>
          <p:nvPr/>
        </p:nvSpPr>
        <p:spPr>
          <a:xfrm>
            <a:off x="8583860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8625E4C-A458-A802-14AF-FC53CB6ABCFA}"/>
              </a:ext>
            </a:extLst>
          </p:cNvPr>
          <p:cNvSpPr/>
          <p:nvPr/>
        </p:nvSpPr>
        <p:spPr>
          <a:xfrm>
            <a:off x="9003309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BFDDB0-C855-3668-4D50-B809079EE1F7}"/>
              </a:ext>
            </a:extLst>
          </p:cNvPr>
          <p:cNvSpPr/>
          <p:nvPr/>
        </p:nvSpPr>
        <p:spPr>
          <a:xfrm>
            <a:off x="9422758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4609C0A5-C114-6514-EA4E-851B3838FC31}"/>
              </a:ext>
            </a:extLst>
          </p:cNvPr>
          <p:cNvSpPr txBox="1"/>
          <p:nvPr/>
        </p:nvSpPr>
        <p:spPr>
          <a:xfrm>
            <a:off x="8381451" y="55336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266150-6A4A-EDE6-0C1D-4289A2BC02F5}"/>
              </a:ext>
            </a:extLst>
          </p:cNvPr>
          <p:cNvSpPr txBox="1"/>
          <p:nvPr/>
        </p:nvSpPr>
        <p:spPr>
          <a:xfrm>
            <a:off x="10707496" y="4610498"/>
            <a:ext cx="52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BA9100-A106-4A0D-9525-A0D5E9ABB825}"/>
              </a:ext>
            </a:extLst>
          </p:cNvPr>
          <p:cNvSpPr txBox="1"/>
          <p:nvPr/>
        </p:nvSpPr>
        <p:spPr>
          <a:xfrm>
            <a:off x="10900437" y="6596390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Population = 200</a:t>
            </a:r>
          </a:p>
        </p:txBody>
      </p:sp>
    </p:spTree>
    <p:extLst>
      <p:ext uri="{BB962C8B-B14F-4D97-AF65-F5344CB8AC3E}">
        <p14:creationId xmlns:p14="http://schemas.microsoft.com/office/powerpoint/2010/main" val="379921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76F872-4E83-7A42-A182-40C7223EB6A1}"/>
              </a:ext>
            </a:extLst>
          </p:cNvPr>
          <p:cNvSpPr/>
          <p:nvPr/>
        </p:nvSpPr>
        <p:spPr>
          <a:xfrm>
            <a:off x="645606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C2FF35-6666-78C6-5165-D109ECCD3C94}"/>
              </a:ext>
            </a:extLst>
          </p:cNvPr>
          <p:cNvSpPr/>
          <p:nvPr/>
        </p:nvSpPr>
        <p:spPr>
          <a:xfrm>
            <a:off x="1065055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CB5D-157E-184D-190B-EA819AF5FE47}"/>
              </a:ext>
            </a:extLst>
          </p:cNvPr>
          <p:cNvSpPr/>
          <p:nvPr/>
        </p:nvSpPr>
        <p:spPr>
          <a:xfrm>
            <a:off x="1484504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45F651-ED8A-1992-8D9D-9B0D5355D9DA}"/>
              </a:ext>
            </a:extLst>
          </p:cNvPr>
          <p:cNvSpPr/>
          <p:nvPr/>
        </p:nvSpPr>
        <p:spPr>
          <a:xfrm>
            <a:off x="1903953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D28C48-3325-84DB-90C7-24533BDDFF2A}"/>
              </a:ext>
            </a:extLst>
          </p:cNvPr>
          <p:cNvSpPr/>
          <p:nvPr/>
        </p:nvSpPr>
        <p:spPr>
          <a:xfrm>
            <a:off x="2323402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2A2D67-AB36-A4C1-81CA-1C710A07642E}"/>
              </a:ext>
            </a:extLst>
          </p:cNvPr>
          <p:cNvSpPr/>
          <p:nvPr/>
        </p:nvSpPr>
        <p:spPr>
          <a:xfrm>
            <a:off x="645606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872A7A-30C9-8928-800B-B996609ECBF1}"/>
              </a:ext>
            </a:extLst>
          </p:cNvPr>
          <p:cNvSpPr/>
          <p:nvPr/>
        </p:nvSpPr>
        <p:spPr>
          <a:xfrm>
            <a:off x="1065055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276DAC-84BE-4426-4516-42DADCFB1FC9}"/>
              </a:ext>
            </a:extLst>
          </p:cNvPr>
          <p:cNvSpPr/>
          <p:nvPr/>
        </p:nvSpPr>
        <p:spPr>
          <a:xfrm>
            <a:off x="1484504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87A356-FC18-7391-9086-A806A6B47987}"/>
              </a:ext>
            </a:extLst>
          </p:cNvPr>
          <p:cNvSpPr/>
          <p:nvPr/>
        </p:nvSpPr>
        <p:spPr>
          <a:xfrm>
            <a:off x="1903953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9A7CF9-D1BB-BE82-BB06-CB42EF5C0777}"/>
              </a:ext>
            </a:extLst>
          </p:cNvPr>
          <p:cNvSpPr/>
          <p:nvPr/>
        </p:nvSpPr>
        <p:spPr>
          <a:xfrm>
            <a:off x="2323402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76C61-133F-E094-A041-0BA2C14696EC}"/>
              </a:ext>
            </a:extLst>
          </p:cNvPr>
          <p:cNvSpPr/>
          <p:nvPr/>
        </p:nvSpPr>
        <p:spPr>
          <a:xfrm>
            <a:off x="645606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16871E-1E4C-6B35-2DDC-B814681C77AF}"/>
              </a:ext>
            </a:extLst>
          </p:cNvPr>
          <p:cNvSpPr/>
          <p:nvPr/>
        </p:nvSpPr>
        <p:spPr>
          <a:xfrm>
            <a:off x="1065055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1243DC-A204-B890-6AD0-2DDA72826060}"/>
              </a:ext>
            </a:extLst>
          </p:cNvPr>
          <p:cNvSpPr/>
          <p:nvPr/>
        </p:nvSpPr>
        <p:spPr>
          <a:xfrm>
            <a:off x="1484504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586408-49F5-199A-76B4-CE6B1787B47B}"/>
              </a:ext>
            </a:extLst>
          </p:cNvPr>
          <p:cNvSpPr/>
          <p:nvPr/>
        </p:nvSpPr>
        <p:spPr>
          <a:xfrm>
            <a:off x="1903953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C009F6-5D7D-5E1C-A7A0-2CA24000A9CD}"/>
              </a:ext>
            </a:extLst>
          </p:cNvPr>
          <p:cNvSpPr/>
          <p:nvPr/>
        </p:nvSpPr>
        <p:spPr>
          <a:xfrm>
            <a:off x="2323402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5A72AAD-5D45-0D9B-1034-33B7D5B5D080}"/>
              </a:ext>
            </a:extLst>
          </p:cNvPr>
          <p:cNvSpPr txBox="1"/>
          <p:nvPr/>
        </p:nvSpPr>
        <p:spPr>
          <a:xfrm>
            <a:off x="1108175" y="3645641"/>
            <a:ext cx="117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12%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DE21E72-E215-AA2C-0CB6-B5FF0577B905}"/>
              </a:ext>
            </a:extLst>
          </p:cNvPr>
          <p:cNvSpPr/>
          <p:nvPr/>
        </p:nvSpPr>
        <p:spPr>
          <a:xfrm>
            <a:off x="3006277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FC6DA6-E899-E16B-05FC-BF2D5A766369}"/>
              </a:ext>
            </a:extLst>
          </p:cNvPr>
          <p:cNvSpPr/>
          <p:nvPr/>
        </p:nvSpPr>
        <p:spPr>
          <a:xfrm>
            <a:off x="3425726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6FA93D-6180-7FAE-BC85-5753082A9069}"/>
              </a:ext>
            </a:extLst>
          </p:cNvPr>
          <p:cNvSpPr/>
          <p:nvPr/>
        </p:nvSpPr>
        <p:spPr>
          <a:xfrm>
            <a:off x="3845175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570C21-0462-58AD-7D36-38E3BEB947AD}"/>
              </a:ext>
            </a:extLst>
          </p:cNvPr>
          <p:cNvSpPr/>
          <p:nvPr/>
        </p:nvSpPr>
        <p:spPr>
          <a:xfrm>
            <a:off x="4264624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C3095A-5F7A-D7AE-504C-FC7A6D84B268}"/>
              </a:ext>
            </a:extLst>
          </p:cNvPr>
          <p:cNvSpPr/>
          <p:nvPr/>
        </p:nvSpPr>
        <p:spPr>
          <a:xfrm>
            <a:off x="4684073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C2974D-2DF9-92AD-8F22-B805EF71EE5B}"/>
              </a:ext>
            </a:extLst>
          </p:cNvPr>
          <p:cNvSpPr/>
          <p:nvPr/>
        </p:nvSpPr>
        <p:spPr>
          <a:xfrm>
            <a:off x="3006277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C72266-A746-02A3-8722-D59C3B9954A7}"/>
              </a:ext>
            </a:extLst>
          </p:cNvPr>
          <p:cNvSpPr/>
          <p:nvPr/>
        </p:nvSpPr>
        <p:spPr>
          <a:xfrm>
            <a:off x="3425726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BC8C1A-3B82-59CF-C3D9-4CFAAB2C3804}"/>
              </a:ext>
            </a:extLst>
          </p:cNvPr>
          <p:cNvSpPr/>
          <p:nvPr/>
        </p:nvSpPr>
        <p:spPr>
          <a:xfrm>
            <a:off x="3845175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C4041-BF15-1025-CC86-C8C1CE81D605}"/>
              </a:ext>
            </a:extLst>
          </p:cNvPr>
          <p:cNvSpPr/>
          <p:nvPr/>
        </p:nvSpPr>
        <p:spPr>
          <a:xfrm>
            <a:off x="4264624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4D7A7E-4E7B-6469-B5F1-B3EBE87FA65D}"/>
              </a:ext>
            </a:extLst>
          </p:cNvPr>
          <p:cNvSpPr/>
          <p:nvPr/>
        </p:nvSpPr>
        <p:spPr>
          <a:xfrm>
            <a:off x="4684073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5289220-43B7-5F03-662C-45FBF0E0DBEE}"/>
              </a:ext>
            </a:extLst>
          </p:cNvPr>
          <p:cNvSpPr/>
          <p:nvPr/>
        </p:nvSpPr>
        <p:spPr>
          <a:xfrm>
            <a:off x="3006277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F4B3BA-2941-2E87-B911-38E61E49E1D2}"/>
              </a:ext>
            </a:extLst>
          </p:cNvPr>
          <p:cNvSpPr/>
          <p:nvPr/>
        </p:nvSpPr>
        <p:spPr>
          <a:xfrm>
            <a:off x="3425726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A5D849-60D0-5968-D7C2-9457AB6A40D0}"/>
              </a:ext>
            </a:extLst>
          </p:cNvPr>
          <p:cNvSpPr/>
          <p:nvPr/>
        </p:nvSpPr>
        <p:spPr>
          <a:xfrm>
            <a:off x="3845175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A743B3-7147-1A0A-0078-60520D52DECD}"/>
              </a:ext>
            </a:extLst>
          </p:cNvPr>
          <p:cNvSpPr/>
          <p:nvPr/>
        </p:nvSpPr>
        <p:spPr>
          <a:xfrm>
            <a:off x="4264624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077AE4-285D-1D66-EE9B-BF06A6E301D3}"/>
              </a:ext>
            </a:extLst>
          </p:cNvPr>
          <p:cNvSpPr/>
          <p:nvPr/>
        </p:nvSpPr>
        <p:spPr>
          <a:xfrm>
            <a:off x="4684073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4E13E842-D850-E2EC-543A-46B87546E451}"/>
              </a:ext>
            </a:extLst>
          </p:cNvPr>
          <p:cNvSpPr txBox="1"/>
          <p:nvPr/>
        </p:nvSpPr>
        <p:spPr>
          <a:xfrm>
            <a:off x="3496895" y="3645641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4%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A740CC-D2ED-B5DC-3D6D-D729EB30A09E}"/>
              </a:ext>
            </a:extLst>
          </p:cNvPr>
          <p:cNvSpPr/>
          <p:nvPr/>
        </p:nvSpPr>
        <p:spPr>
          <a:xfrm>
            <a:off x="5384291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810D092-BD80-AD79-9789-2AD41BCAA55B}"/>
              </a:ext>
            </a:extLst>
          </p:cNvPr>
          <p:cNvSpPr/>
          <p:nvPr/>
        </p:nvSpPr>
        <p:spPr>
          <a:xfrm>
            <a:off x="5803740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F7CABF-1761-7086-8FC4-117136C2DE85}"/>
              </a:ext>
            </a:extLst>
          </p:cNvPr>
          <p:cNvSpPr/>
          <p:nvPr/>
        </p:nvSpPr>
        <p:spPr>
          <a:xfrm>
            <a:off x="6223189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48592-66BF-66A0-CC7B-185CE90C7940}"/>
              </a:ext>
            </a:extLst>
          </p:cNvPr>
          <p:cNvSpPr/>
          <p:nvPr/>
        </p:nvSpPr>
        <p:spPr>
          <a:xfrm>
            <a:off x="6642638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E49CF28-2149-96AB-438F-259CB9BB9002}"/>
              </a:ext>
            </a:extLst>
          </p:cNvPr>
          <p:cNvSpPr/>
          <p:nvPr/>
        </p:nvSpPr>
        <p:spPr>
          <a:xfrm>
            <a:off x="7062087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DFC7FE-9214-A541-86B9-0D49DFF3F2CE}"/>
              </a:ext>
            </a:extLst>
          </p:cNvPr>
          <p:cNvSpPr/>
          <p:nvPr/>
        </p:nvSpPr>
        <p:spPr>
          <a:xfrm>
            <a:off x="5384291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64D30E-05C0-4187-EF30-BBD5E6B6151E}"/>
              </a:ext>
            </a:extLst>
          </p:cNvPr>
          <p:cNvSpPr/>
          <p:nvPr/>
        </p:nvSpPr>
        <p:spPr>
          <a:xfrm>
            <a:off x="5803740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A87D8A4-5FB3-7FF7-2EE6-AB07A464E1C1}"/>
              </a:ext>
            </a:extLst>
          </p:cNvPr>
          <p:cNvSpPr/>
          <p:nvPr/>
        </p:nvSpPr>
        <p:spPr>
          <a:xfrm>
            <a:off x="6223189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81E1EC3-B639-3133-00DC-1266FCD3FF5C}"/>
              </a:ext>
            </a:extLst>
          </p:cNvPr>
          <p:cNvSpPr/>
          <p:nvPr/>
        </p:nvSpPr>
        <p:spPr>
          <a:xfrm>
            <a:off x="6642638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9C3520C-4C52-8531-5398-B4EC828945FC}"/>
              </a:ext>
            </a:extLst>
          </p:cNvPr>
          <p:cNvSpPr/>
          <p:nvPr/>
        </p:nvSpPr>
        <p:spPr>
          <a:xfrm>
            <a:off x="7062087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5A7B6A5-1199-57BB-3509-9B48CB025780}"/>
              </a:ext>
            </a:extLst>
          </p:cNvPr>
          <p:cNvSpPr/>
          <p:nvPr/>
        </p:nvSpPr>
        <p:spPr>
          <a:xfrm>
            <a:off x="5384291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049C49-96D5-2613-15D5-6D86A7355981}"/>
              </a:ext>
            </a:extLst>
          </p:cNvPr>
          <p:cNvSpPr/>
          <p:nvPr/>
        </p:nvSpPr>
        <p:spPr>
          <a:xfrm>
            <a:off x="5803740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9CB97C6-E17C-F9E8-301B-52AA8344C59F}"/>
              </a:ext>
            </a:extLst>
          </p:cNvPr>
          <p:cNvSpPr/>
          <p:nvPr/>
        </p:nvSpPr>
        <p:spPr>
          <a:xfrm>
            <a:off x="6223189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2B9A93-7B8E-DCF9-E828-0B6CFB7D9B31}"/>
              </a:ext>
            </a:extLst>
          </p:cNvPr>
          <p:cNvSpPr/>
          <p:nvPr/>
        </p:nvSpPr>
        <p:spPr>
          <a:xfrm>
            <a:off x="6642638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F749480-1793-1B71-26A6-801F794BA673}"/>
              </a:ext>
            </a:extLst>
          </p:cNvPr>
          <p:cNvSpPr/>
          <p:nvPr/>
        </p:nvSpPr>
        <p:spPr>
          <a:xfrm>
            <a:off x="7062087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E8832F2D-43A6-1D5A-8398-9E338CDC3AF8}"/>
              </a:ext>
            </a:extLst>
          </p:cNvPr>
          <p:cNvSpPr txBox="1"/>
          <p:nvPr/>
        </p:nvSpPr>
        <p:spPr>
          <a:xfrm>
            <a:off x="5829220" y="3645641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45%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1FD3CF-0017-F49A-F8E6-84586DE4F7A2}"/>
              </a:ext>
            </a:extLst>
          </p:cNvPr>
          <p:cNvSpPr/>
          <p:nvPr/>
        </p:nvSpPr>
        <p:spPr>
          <a:xfrm>
            <a:off x="7744962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A1A1CEA-40A6-623B-9CA3-9985751B8591}"/>
              </a:ext>
            </a:extLst>
          </p:cNvPr>
          <p:cNvSpPr/>
          <p:nvPr/>
        </p:nvSpPr>
        <p:spPr>
          <a:xfrm>
            <a:off x="8164411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11074AC-877F-4DE7-FC67-ECA2451AFCD7}"/>
              </a:ext>
            </a:extLst>
          </p:cNvPr>
          <p:cNvSpPr/>
          <p:nvPr/>
        </p:nvSpPr>
        <p:spPr>
          <a:xfrm>
            <a:off x="8583860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FDFD4A-55EF-1825-727A-322CF98A994D}"/>
              </a:ext>
            </a:extLst>
          </p:cNvPr>
          <p:cNvSpPr/>
          <p:nvPr/>
        </p:nvSpPr>
        <p:spPr>
          <a:xfrm>
            <a:off x="9003309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86B4F04-7932-D045-AB96-1EA58333897F}"/>
              </a:ext>
            </a:extLst>
          </p:cNvPr>
          <p:cNvSpPr/>
          <p:nvPr/>
        </p:nvSpPr>
        <p:spPr>
          <a:xfrm>
            <a:off x="9422758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8E53F6-8ACF-FA55-8187-835C90FBB508}"/>
              </a:ext>
            </a:extLst>
          </p:cNvPr>
          <p:cNvSpPr/>
          <p:nvPr/>
        </p:nvSpPr>
        <p:spPr>
          <a:xfrm>
            <a:off x="7744962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4E47FC-BEDC-BEFE-7807-C63B997FAAA1}"/>
              </a:ext>
            </a:extLst>
          </p:cNvPr>
          <p:cNvSpPr/>
          <p:nvPr/>
        </p:nvSpPr>
        <p:spPr>
          <a:xfrm>
            <a:off x="8164411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123B8DF-10D6-0F33-8CE4-5FDAF797DD0D}"/>
              </a:ext>
            </a:extLst>
          </p:cNvPr>
          <p:cNvSpPr/>
          <p:nvPr/>
        </p:nvSpPr>
        <p:spPr>
          <a:xfrm>
            <a:off x="8583860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FD7B16-1D86-5017-8254-8BD6B78EF15F}"/>
              </a:ext>
            </a:extLst>
          </p:cNvPr>
          <p:cNvSpPr/>
          <p:nvPr/>
        </p:nvSpPr>
        <p:spPr>
          <a:xfrm>
            <a:off x="9003309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A50458-6D4F-FD1F-9615-665D3E68DF3B}"/>
              </a:ext>
            </a:extLst>
          </p:cNvPr>
          <p:cNvSpPr/>
          <p:nvPr/>
        </p:nvSpPr>
        <p:spPr>
          <a:xfrm>
            <a:off x="9422758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8B66FB8-7E25-3EF2-4D87-15BE03CEBDA4}"/>
              </a:ext>
            </a:extLst>
          </p:cNvPr>
          <p:cNvSpPr/>
          <p:nvPr/>
        </p:nvSpPr>
        <p:spPr>
          <a:xfrm>
            <a:off x="7744962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F2D1D88-46C9-7139-5ABB-45807B9F1A70}"/>
              </a:ext>
            </a:extLst>
          </p:cNvPr>
          <p:cNvSpPr/>
          <p:nvPr/>
        </p:nvSpPr>
        <p:spPr>
          <a:xfrm>
            <a:off x="8164411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2569F0F-F547-A670-AEB0-5458C6EDC99F}"/>
              </a:ext>
            </a:extLst>
          </p:cNvPr>
          <p:cNvSpPr/>
          <p:nvPr/>
        </p:nvSpPr>
        <p:spPr>
          <a:xfrm>
            <a:off x="8583860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0B2BA10-CE5D-7E4D-3392-A15CC9DADD92}"/>
              </a:ext>
            </a:extLst>
          </p:cNvPr>
          <p:cNvSpPr/>
          <p:nvPr/>
        </p:nvSpPr>
        <p:spPr>
          <a:xfrm>
            <a:off x="9003309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90122D5-4D03-D8BA-BCFB-D057D392A4A2}"/>
              </a:ext>
            </a:extLst>
          </p:cNvPr>
          <p:cNvSpPr/>
          <p:nvPr/>
        </p:nvSpPr>
        <p:spPr>
          <a:xfrm>
            <a:off x="9422758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B6EC2DE-244A-775B-5F64-2F6B5087AEE8}"/>
              </a:ext>
            </a:extLst>
          </p:cNvPr>
          <p:cNvSpPr txBox="1"/>
          <p:nvPr/>
        </p:nvSpPr>
        <p:spPr>
          <a:xfrm>
            <a:off x="8189892" y="3645641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54%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FE77BEE-4FDD-2C71-B7A0-43109499FBE8}"/>
              </a:ext>
            </a:extLst>
          </p:cNvPr>
          <p:cNvSpPr/>
          <p:nvPr/>
        </p:nvSpPr>
        <p:spPr>
          <a:xfrm>
            <a:off x="64560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2074923-56CA-67A0-BD93-AF5EEF94869C}"/>
              </a:ext>
            </a:extLst>
          </p:cNvPr>
          <p:cNvSpPr/>
          <p:nvPr/>
        </p:nvSpPr>
        <p:spPr>
          <a:xfrm>
            <a:off x="106505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855D41C-9D75-6065-DD3D-FC5C687CC0E4}"/>
              </a:ext>
            </a:extLst>
          </p:cNvPr>
          <p:cNvSpPr/>
          <p:nvPr/>
        </p:nvSpPr>
        <p:spPr>
          <a:xfrm>
            <a:off x="148450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3C2246F-80BD-485B-E59C-FB47C6B07C1A}"/>
              </a:ext>
            </a:extLst>
          </p:cNvPr>
          <p:cNvSpPr/>
          <p:nvPr/>
        </p:nvSpPr>
        <p:spPr>
          <a:xfrm>
            <a:off x="190395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A9A1A3C-CAA2-9CF8-B77B-A588D7118020}"/>
              </a:ext>
            </a:extLst>
          </p:cNvPr>
          <p:cNvSpPr/>
          <p:nvPr/>
        </p:nvSpPr>
        <p:spPr>
          <a:xfrm>
            <a:off x="2323402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BB13F06-1F90-4156-F977-86771C8D1F94}"/>
              </a:ext>
            </a:extLst>
          </p:cNvPr>
          <p:cNvSpPr/>
          <p:nvPr/>
        </p:nvSpPr>
        <p:spPr>
          <a:xfrm>
            <a:off x="64560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E310284-BC1E-F2B4-5382-93A7B8413552}"/>
              </a:ext>
            </a:extLst>
          </p:cNvPr>
          <p:cNvSpPr/>
          <p:nvPr/>
        </p:nvSpPr>
        <p:spPr>
          <a:xfrm>
            <a:off x="106505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D92AC2E-A4DD-32FF-0D46-C8C4B1BDBAC4}"/>
              </a:ext>
            </a:extLst>
          </p:cNvPr>
          <p:cNvSpPr/>
          <p:nvPr/>
        </p:nvSpPr>
        <p:spPr>
          <a:xfrm>
            <a:off x="148450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F9F48E-C928-EFB1-2B7C-A5F934962AD9}"/>
              </a:ext>
            </a:extLst>
          </p:cNvPr>
          <p:cNvSpPr/>
          <p:nvPr/>
        </p:nvSpPr>
        <p:spPr>
          <a:xfrm>
            <a:off x="190395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3E73437-B38F-AB11-FCCE-4E1F8DE17555}"/>
              </a:ext>
            </a:extLst>
          </p:cNvPr>
          <p:cNvSpPr/>
          <p:nvPr/>
        </p:nvSpPr>
        <p:spPr>
          <a:xfrm>
            <a:off x="2323402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B430417-41C0-F708-ADCD-BF172CD68A1E}"/>
              </a:ext>
            </a:extLst>
          </p:cNvPr>
          <p:cNvSpPr/>
          <p:nvPr/>
        </p:nvSpPr>
        <p:spPr>
          <a:xfrm>
            <a:off x="64560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CAB4DB3-CD0A-1A6C-E79B-2AE475325798}"/>
              </a:ext>
            </a:extLst>
          </p:cNvPr>
          <p:cNvSpPr/>
          <p:nvPr/>
        </p:nvSpPr>
        <p:spPr>
          <a:xfrm>
            <a:off x="106505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D5601E1-DEBA-F9B1-1F51-B665F75773D6}"/>
              </a:ext>
            </a:extLst>
          </p:cNvPr>
          <p:cNvSpPr/>
          <p:nvPr/>
        </p:nvSpPr>
        <p:spPr>
          <a:xfrm>
            <a:off x="148450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700F52-EBD7-22BF-D4C8-AE2EB12FD17B}"/>
              </a:ext>
            </a:extLst>
          </p:cNvPr>
          <p:cNvSpPr/>
          <p:nvPr/>
        </p:nvSpPr>
        <p:spPr>
          <a:xfrm>
            <a:off x="190395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BE4CD8-6D49-7264-8D64-A08110CE0363}"/>
              </a:ext>
            </a:extLst>
          </p:cNvPr>
          <p:cNvSpPr/>
          <p:nvPr/>
        </p:nvSpPr>
        <p:spPr>
          <a:xfrm>
            <a:off x="2323402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D0803444-C335-BCE6-E432-8F20DB84500F}"/>
              </a:ext>
            </a:extLst>
          </p:cNvPr>
          <p:cNvSpPr txBox="1"/>
          <p:nvPr/>
        </p:nvSpPr>
        <p:spPr>
          <a:xfrm>
            <a:off x="1090537" y="5533663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42%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CC05FD4-41F1-F6C5-DA8A-FFE25B34199D}"/>
              </a:ext>
            </a:extLst>
          </p:cNvPr>
          <p:cNvSpPr/>
          <p:nvPr/>
        </p:nvSpPr>
        <p:spPr>
          <a:xfrm>
            <a:off x="3006277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576EAE3-D932-7A36-23C2-7BEDB2A44931}"/>
              </a:ext>
            </a:extLst>
          </p:cNvPr>
          <p:cNvSpPr/>
          <p:nvPr/>
        </p:nvSpPr>
        <p:spPr>
          <a:xfrm>
            <a:off x="342572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EF09D54-0141-BCAE-AE46-EC5463B00053}"/>
              </a:ext>
            </a:extLst>
          </p:cNvPr>
          <p:cNvSpPr/>
          <p:nvPr/>
        </p:nvSpPr>
        <p:spPr>
          <a:xfrm>
            <a:off x="384517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85B2ECC-D829-12FD-5BAC-F0B1156678D7}"/>
              </a:ext>
            </a:extLst>
          </p:cNvPr>
          <p:cNvSpPr/>
          <p:nvPr/>
        </p:nvSpPr>
        <p:spPr>
          <a:xfrm>
            <a:off x="426462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457BDF9-858F-C35C-AEA9-FC0C87DC04D4}"/>
              </a:ext>
            </a:extLst>
          </p:cNvPr>
          <p:cNvSpPr/>
          <p:nvPr/>
        </p:nvSpPr>
        <p:spPr>
          <a:xfrm>
            <a:off x="468407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14CFBB9-535E-CFE4-C345-3C872A80C9C1}"/>
              </a:ext>
            </a:extLst>
          </p:cNvPr>
          <p:cNvSpPr/>
          <p:nvPr/>
        </p:nvSpPr>
        <p:spPr>
          <a:xfrm>
            <a:off x="3006277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4C23ACC-5B65-33AF-D6B2-949887463A7C}"/>
              </a:ext>
            </a:extLst>
          </p:cNvPr>
          <p:cNvSpPr/>
          <p:nvPr/>
        </p:nvSpPr>
        <p:spPr>
          <a:xfrm>
            <a:off x="342572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E81A97-8C33-9495-D8F9-DF06FFA3AA26}"/>
              </a:ext>
            </a:extLst>
          </p:cNvPr>
          <p:cNvSpPr/>
          <p:nvPr/>
        </p:nvSpPr>
        <p:spPr>
          <a:xfrm>
            <a:off x="384517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5C6C1E5-EF36-9847-DDE3-3A9A7C7712E3}"/>
              </a:ext>
            </a:extLst>
          </p:cNvPr>
          <p:cNvSpPr/>
          <p:nvPr/>
        </p:nvSpPr>
        <p:spPr>
          <a:xfrm>
            <a:off x="426462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40DB6E-A26C-93BF-9E2A-D4AA40DE1021}"/>
              </a:ext>
            </a:extLst>
          </p:cNvPr>
          <p:cNvSpPr/>
          <p:nvPr/>
        </p:nvSpPr>
        <p:spPr>
          <a:xfrm>
            <a:off x="468407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DEE8E4D-4DD5-4256-6B96-5099A9473DDB}"/>
              </a:ext>
            </a:extLst>
          </p:cNvPr>
          <p:cNvSpPr/>
          <p:nvPr/>
        </p:nvSpPr>
        <p:spPr>
          <a:xfrm>
            <a:off x="3006277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224E5E-608E-99F6-DD6A-2391D1D2662C}"/>
              </a:ext>
            </a:extLst>
          </p:cNvPr>
          <p:cNvSpPr/>
          <p:nvPr/>
        </p:nvSpPr>
        <p:spPr>
          <a:xfrm>
            <a:off x="342572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352DD7D-7F4C-FD6A-572E-199AF6510104}"/>
              </a:ext>
            </a:extLst>
          </p:cNvPr>
          <p:cNvSpPr/>
          <p:nvPr/>
        </p:nvSpPr>
        <p:spPr>
          <a:xfrm>
            <a:off x="384517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7BAC71B-B935-CD6E-74A6-B2FDF046C859}"/>
              </a:ext>
            </a:extLst>
          </p:cNvPr>
          <p:cNvSpPr/>
          <p:nvPr/>
        </p:nvSpPr>
        <p:spPr>
          <a:xfrm>
            <a:off x="426462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3E7B054-9BE3-3A1E-CB92-7B79FB944328}"/>
              </a:ext>
            </a:extLst>
          </p:cNvPr>
          <p:cNvSpPr/>
          <p:nvPr/>
        </p:nvSpPr>
        <p:spPr>
          <a:xfrm>
            <a:off x="468407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0CA316AA-9008-1141-6188-39A10BB336CB}"/>
              </a:ext>
            </a:extLst>
          </p:cNvPr>
          <p:cNvSpPr txBox="1"/>
          <p:nvPr/>
        </p:nvSpPr>
        <p:spPr>
          <a:xfrm>
            <a:off x="3455216" y="553366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37%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EA98526-7D30-67C6-D480-8837787B89D2}"/>
              </a:ext>
            </a:extLst>
          </p:cNvPr>
          <p:cNvSpPr/>
          <p:nvPr/>
        </p:nvSpPr>
        <p:spPr>
          <a:xfrm>
            <a:off x="5384291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367AAD0-E03F-C9D4-493D-4CFFC7C6E1E5}"/>
              </a:ext>
            </a:extLst>
          </p:cNvPr>
          <p:cNvSpPr/>
          <p:nvPr/>
        </p:nvSpPr>
        <p:spPr>
          <a:xfrm>
            <a:off x="5803740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CDAC1AC-2103-0A59-A6DA-9251F2BC9045}"/>
              </a:ext>
            </a:extLst>
          </p:cNvPr>
          <p:cNvSpPr/>
          <p:nvPr/>
        </p:nvSpPr>
        <p:spPr>
          <a:xfrm>
            <a:off x="6223189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2D605AB-5CB5-09D0-39B6-C2C65754836C}"/>
              </a:ext>
            </a:extLst>
          </p:cNvPr>
          <p:cNvSpPr/>
          <p:nvPr/>
        </p:nvSpPr>
        <p:spPr>
          <a:xfrm>
            <a:off x="6642638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D910878-A0CD-894B-06E9-0F6F1298738D}"/>
              </a:ext>
            </a:extLst>
          </p:cNvPr>
          <p:cNvSpPr/>
          <p:nvPr/>
        </p:nvSpPr>
        <p:spPr>
          <a:xfrm>
            <a:off x="7062087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CEEF223-4C34-374A-A5E6-32C14273251D}"/>
              </a:ext>
            </a:extLst>
          </p:cNvPr>
          <p:cNvSpPr/>
          <p:nvPr/>
        </p:nvSpPr>
        <p:spPr>
          <a:xfrm>
            <a:off x="5384291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9AE7704-2BC6-4A42-F730-9F5EAC41791C}"/>
              </a:ext>
            </a:extLst>
          </p:cNvPr>
          <p:cNvSpPr/>
          <p:nvPr/>
        </p:nvSpPr>
        <p:spPr>
          <a:xfrm>
            <a:off x="5803740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6194DCB-D155-011E-ED7E-1B2F46998A26}"/>
              </a:ext>
            </a:extLst>
          </p:cNvPr>
          <p:cNvSpPr/>
          <p:nvPr/>
        </p:nvSpPr>
        <p:spPr>
          <a:xfrm>
            <a:off x="6223189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03B6E8-FA86-F002-03A5-829E7F25C039}"/>
              </a:ext>
            </a:extLst>
          </p:cNvPr>
          <p:cNvSpPr/>
          <p:nvPr/>
        </p:nvSpPr>
        <p:spPr>
          <a:xfrm>
            <a:off x="6642638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073E7C0-0DC5-38DC-EDE2-E644F746423B}"/>
              </a:ext>
            </a:extLst>
          </p:cNvPr>
          <p:cNvSpPr/>
          <p:nvPr/>
        </p:nvSpPr>
        <p:spPr>
          <a:xfrm>
            <a:off x="7062087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5E0C90A-05C9-3BC9-72C4-1DA5161B3B5C}"/>
              </a:ext>
            </a:extLst>
          </p:cNvPr>
          <p:cNvSpPr/>
          <p:nvPr/>
        </p:nvSpPr>
        <p:spPr>
          <a:xfrm>
            <a:off x="5384291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B05E30D-6A7D-BFF4-0716-E7A19EC36518}"/>
              </a:ext>
            </a:extLst>
          </p:cNvPr>
          <p:cNvSpPr/>
          <p:nvPr/>
        </p:nvSpPr>
        <p:spPr>
          <a:xfrm>
            <a:off x="5803740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6224E3A-5342-EC82-BAFD-43AD9D82A397}"/>
              </a:ext>
            </a:extLst>
          </p:cNvPr>
          <p:cNvSpPr/>
          <p:nvPr/>
        </p:nvSpPr>
        <p:spPr>
          <a:xfrm>
            <a:off x="6223189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86F170-003F-6256-A4E4-CFA29BA9EAFC}"/>
              </a:ext>
            </a:extLst>
          </p:cNvPr>
          <p:cNvSpPr/>
          <p:nvPr/>
        </p:nvSpPr>
        <p:spPr>
          <a:xfrm>
            <a:off x="6642638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B9C860B-1C79-C0F7-B2DF-8BE5C56F3930}"/>
              </a:ext>
            </a:extLst>
          </p:cNvPr>
          <p:cNvSpPr/>
          <p:nvPr/>
        </p:nvSpPr>
        <p:spPr>
          <a:xfrm>
            <a:off x="7062087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C92BD04A-CDEA-509C-F2C5-F7B6116D3F84}"/>
              </a:ext>
            </a:extLst>
          </p:cNvPr>
          <p:cNvSpPr txBox="1"/>
          <p:nvPr/>
        </p:nvSpPr>
        <p:spPr>
          <a:xfrm>
            <a:off x="5874906" y="553366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6%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9F8132E-B0C3-E8FA-5A6F-B304F5C4C9D6}"/>
              </a:ext>
            </a:extLst>
          </p:cNvPr>
          <p:cNvSpPr/>
          <p:nvPr/>
        </p:nvSpPr>
        <p:spPr>
          <a:xfrm>
            <a:off x="7744962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7DE5223-96DD-88F9-3E6D-BE61260DD375}"/>
              </a:ext>
            </a:extLst>
          </p:cNvPr>
          <p:cNvSpPr/>
          <p:nvPr/>
        </p:nvSpPr>
        <p:spPr>
          <a:xfrm>
            <a:off x="8164411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B8A66E9-2727-7DD0-4938-F7BC2F03BE33}"/>
              </a:ext>
            </a:extLst>
          </p:cNvPr>
          <p:cNvSpPr/>
          <p:nvPr/>
        </p:nvSpPr>
        <p:spPr>
          <a:xfrm>
            <a:off x="8583860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9AC65A9-08A0-9B64-0DC4-03E4547E4097}"/>
              </a:ext>
            </a:extLst>
          </p:cNvPr>
          <p:cNvSpPr/>
          <p:nvPr/>
        </p:nvSpPr>
        <p:spPr>
          <a:xfrm>
            <a:off x="9003309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BBF6A1-EA3B-B279-0A84-C1C32A71A989}"/>
              </a:ext>
            </a:extLst>
          </p:cNvPr>
          <p:cNvSpPr/>
          <p:nvPr/>
        </p:nvSpPr>
        <p:spPr>
          <a:xfrm>
            <a:off x="9422758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612995E-0152-19FE-25C1-530687FAFE54}"/>
              </a:ext>
            </a:extLst>
          </p:cNvPr>
          <p:cNvSpPr/>
          <p:nvPr/>
        </p:nvSpPr>
        <p:spPr>
          <a:xfrm>
            <a:off x="7744962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55535EE-134F-6A90-9F28-A1D4FED19F6C}"/>
              </a:ext>
            </a:extLst>
          </p:cNvPr>
          <p:cNvSpPr/>
          <p:nvPr/>
        </p:nvSpPr>
        <p:spPr>
          <a:xfrm>
            <a:off x="8164411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63B04C2-E08B-D527-E945-D0C7EB719786}"/>
              </a:ext>
            </a:extLst>
          </p:cNvPr>
          <p:cNvSpPr/>
          <p:nvPr/>
        </p:nvSpPr>
        <p:spPr>
          <a:xfrm>
            <a:off x="8583860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1CECE8A-42D7-DE26-91B8-D031358BF4EA}"/>
              </a:ext>
            </a:extLst>
          </p:cNvPr>
          <p:cNvSpPr/>
          <p:nvPr/>
        </p:nvSpPr>
        <p:spPr>
          <a:xfrm>
            <a:off x="9003309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CF1A320-0BBB-3EDE-A1A6-BC5203C705A4}"/>
              </a:ext>
            </a:extLst>
          </p:cNvPr>
          <p:cNvSpPr/>
          <p:nvPr/>
        </p:nvSpPr>
        <p:spPr>
          <a:xfrm>
            <a:off x="9422758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6DFAFD2-E77B-7E94-EFA5-2C1F58F2E029}"/>
              </a:ext>
            </a:extLst>
          </p:cNvPr>
          <p:cNvSpPr/>
          <p:nvPr/>
        </p:nvSpPr>
        <p:spPr>
          <a:xfrm>
            <a:off x="7744962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4B3D284-2CC1-28B2-CD24-565D2FB4D3A5}"/>
              </a:ext>
            </a:extLst>
          </p:cNvPr>
          <p:cNvSpPr/>
          <p:nvPr/>
        </p:nvSpPr>
        <p:spPr>
          <a:xfrm>
            <a:off x="8164411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3D94EE3-4F5A-BD48-36B8-AA6E3343BFC3}"/>
              </a:ext>
            </a:extLst>
          </p:cNvPr>
          <p:cNvSpPr/>
          <p:nvPr/>
        </p:nvSpPr>
        <p:spPr>
          <a:xfrm>
            <a:off x="8583860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8625E4C-A458-A802-14AF-FC53CB6ABCFA}"/>
              </a:ext>
            </a:extLst>
          </p:cNvPr>
          <p:cNvSpPr/>
          <p:nvPr/>
        </p:nvSpPr>
        <p:spPr>
          <a:xfrm>
            <a:off x="9003309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BFDDB0-C855-3668-4D50-B809079EE1F7}"/>
              </a:ext>
            </a:extLst>
          </p:cNvPr>
          <p:cNvSpPr/>
          <p:nvPr/>
        </p:nvSpPr>
        <p:spPr>
          <a:xfrm>
            <a:off x="9422758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4609C0A5-C114-6514-EA4E-851B3838FC31}"/>
              </a:ext>
            </a:extLst>
          </p:cNvPr>
          <p:cNvSpPr txBox="1"/>
          <p:nvPr/>
        </p:nvSpPr>
        <p:spPr>
          <a:xfrm>
            <a:off x="8186685" y="5533663"/>
            <a:ext cx="12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20%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266150-6A4A-EDE6-0C1D-4289A2BC02F5}"/>
              </a:ext>
            </a:extLst>
          </p:cNvPr>
          <p:cNvSpPr txBox="1"/>
          <p:nvPr/>
        </p:nvSpPr>
        <p:spPr>
          <a:xfrm>
            <a:off x="10707496" y="4610498"/>
            <a:ext cx="52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A46A02-ED35-82E4-24E3-CE1FB32A37E8}"/>
              </a:ext>
            </a:extLst>
          </p:cNvPr>
          <p:cNvSpPr txBox="1"/>
          <p:nvPr/>
        </p:nvSpPr>
        <p:spPr>
          <a:xfrm>
            <a:off x="10900437" y="6596390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Population = 200</a:t>
            </a:r>
          </a:p>
        </p:txBody>
      </p:sp>
    </p:spTree>
    <p:extLst>
      <p:ext uri="{BB962C8B-B14F-4D97-AF65-F5344CB8AC3E}">
        <p14:creationId xmlns:p14="http://schemas.microsoft.com/office/powerpoint/2010/main" val="3730469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A740CC-D2ED-B5DC-3D6D-D729EB30A09E}"/>
              </a:ext>
            </a:extLst>
          </p:cNvPr>
          <p:cNvSpPr/>
          <p:nvPr/>
        </p:nvSpPr>
        <p:spPr>
          <a:xfrm>
            <a:off x="5384291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810D092-BD80-AD79-9789-2AD41BCAA55B}"/>
              </a:ext>
            </a:extLst>
          </p:cNvPr>
          <p:cNvSpPr/>
          <p:nvPr/>
        </p:nvSpPr>
        <p:spPr>
          <a:xfrm>
            <a:off x="5803740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F7CABF-1761-7086-8FC4-117136C2DE85}"/>
              </a:ext>
            </a:extLst>
          </p:cNvPr>
          <p:cNvSpPr/>
          <p:nvPr/>
        </p:nvSpPr>
        <p:spPr>
          <a:xfrm>
            <a:off x="6223189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48592-66BF-66A0-CC7B-185CE90C7940}"/>
              </a:ext>
            </a:extLst>
          </p:cNvPr>
          <p:cNvSpPr/>
          <p:nvPr/>
        </p:nvSpPr>
        <p:spPr>
          <a:xfrm>
            <a:off x="6642638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E49CF28-2149-96AB-438F-259CB9BB9002}"/>
              </a:ext>
            </a:extLst>
          </p:cNvPr>
          <p:cNvSpPr/>
          <p:nvPr/>
        </p:nvSpPr>
        <p:spPr>
          <a:xfrm>
            <a:off x="7062087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DFC7FE-9214-A541-86B9-0D49DFF3F2CE}"/>
              </a:ext>
            </a:extLst>
          </p:cNvPr>
          <p:cNvSpPr/>
          <p:nvPr/>
        </p:nvSpPr>
        <p:spPr>
          <a:xfrm>
            <a:off x="5384291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64D30E-05C0-4187-EF30-BBD5E6B6151E}"/>
              </a:ext>
            </a:extLst>
          </p:cNvPr>
          <p:cNvSpPr/>
          <p:nvPr/>
        </p:nvSpPr>
        <p:spPr>
          <a:xfrm>
            <a:off x="5803740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A87D8A4-5FB3-7FF7-2EE6-AB07A464E1C1}"/>
              </a:ext>
            </a:extLst>
          </p:cNvPr>
          <p:cNvSpPr/>
          <p:nvPr/>
        </p:nvSpPr>
        <p:spPr>
          <a:xfrm>
            <a:off x="6223189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81E1EC3-B639-3133-00DC-1266FCD3FF5C}"/>
              </a:ext>
            </a:extLst>
          </p:cNvPr>
          <p:cNvSpPr/>
          <p:nvPr/>
        </p:nvSpPr>
        <p:spPr>
          <a:xfrm>
            <a:off x="6642638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9C3520C-4C52-8531-5398-B4EC828945FC}"/>
              </a:ext>
            </a:extLst>
          </p:cNvPr>
          <p:cNvSpPr/>
          <p:nvPr/>
        </p:nvSpPr>
        <p:spPr>
          <a:xfrm>
            <a:off x="7062087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5A7B6A5-1199-57BB-3509-9B48CB025780}"/>
              </a:ext>
            </a:extLst>
          </p:cNvPr>
          <p:cNvSpPr/>
          <p:nvPr/>
        </p:nvSpPr>
        <p:spPr>
          <a:xfrm>
            <a:off x="5384291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049C49-96D5-2613-15D5-6D86A7355981}"/>
              </a:ext>
            </a:extLst>
          </p:cNvPr>
          <p:cNvSpPr/>
          <p:nvPr/>
        </p:nvSpPr>
        <p:spPr>
          <a:xfrm>
            <a:off x="5803740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9CB97C6-E17C-F9E8-301B-52AA8344C59F}"/>
              </a:ext>
            </a:extLst>
          </p:cNvPr>
          <p:cNvSpPr/>
          <p:nvPr/>
        </p:nvSpPr>
        <p:spPr>
          <a:xfrm>
            <a:off x="6223189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2B9A93-7B8E-DCF9-E828-0B6CFB7D9B31}"/>
              </a:ext>
            </a:extLst>
          </p:cNvPr>
          <p:cNvSpPr/>
          <p:nvPr/>
        </p:nvSpPr>
        <p:spPr>
          <a:xfrm>
            <a:off x="6642638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F749480-1793-1B71-26A6-801F794BA673}"/>
              </a:ext>
            </a:extLst>
          </p:cNvPr>
          <p:cNvSpPr/>
          <p:nvPr/>
        </p:nvSpPr>
        <p:spPr>
          <a:xfrm>
            <a:off x="7062087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E8832F2D-43A6-1D5A-8398-9E338CDC3AF8}"/>
              </a:ext>
            </a:extLst>
          </p:cNvPr>
          <p:cNvSpPr txBox="1"/>
          <p:nvPr/>
        </p:nvSpPr>
        <p:spPr>
          <a:xfrm>
            <a:off x="5829220" y="3645641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45%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1FD3CF-0017-F49A-F8E6-84586DE4F7A2}"/>
              </a:ext>
            </a:extLst>
          </p:cNvPr>
          <p:cNvSpPr/>
          <p:nvPr/>
        </p:nvSpPr>
        <p:spPr>
          <a:xfrm>
            <a:off x="7744962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A1A1CEA-40A6-623B-9CA3-9985751B8591}"/>
              </a:ext>
            </a:extLst>
          </p:cNvPr>
          <p:cNvSpPr/>
          <p:nvPr/>
        </p:nvSpPr>
        <p:spPr>
          <a:xfrm>
            <a:off x="8164411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11074AC-877F-4DE7-FC67-ECA2451AFCD7}"/>
              </a:ext>
            </a:extLst>
          </p:cNvPr>
          <p:cNvSpPr/>
          <p:nvPr/>
        </p:nvSpPr>
        <p:spPr>
          <a:xfrm>
            <a:off x="8583860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FDFD4A-55EF-1825-727A-322CF98A994D}"/>
              </a:ext>
            </a:extLst>
          </p:cNvPr>
          <p:cNvSpPr/>
          <p:nvPr/>
        </p:nvSpPr>
        <p:spPr>
          <a:xfrm>
            <a:off x="9003309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86B4F04-7932-D045-AB96-1EA58333897F}"/>
              </a:ext>
            </a:extLst>
          </p:cNvPr>
          <p:cNvSpPr/>
          <p:nvPr/>
        </p:nvSpPr>
        <p:spPr>
          <a:xfrm>
            <a:off x="9422758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8E53F6-8ACF-FA55-8187-835C90FBB508}"/>
              </a:ext>
            </a:extLst>
          </p:cNvPr>
          <p:cNvSpPr/>
          <p:nvPr/>
        </p:nvSpPr>
        <p:spPr>
          <a:xfrm>
            <a:off x="7744962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4E47FC-BEDC-BEFE-7807-C63B997FAAA1}"/>
              </a:ext>
            </a:extLst>
          </p:cNvPr>
          <p:cNvSpPr/>
          <p:nvPr/>
        </p:nvSpPr>
        <p:spPr>
          <a:xfrm>
            <a:off x="8164411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123B8DF-10D6-0F33-8CE4-5FDAF797DD0D}"/>
              </a:ext>
            </a:extLst>
          </p:cNvPr>
          <p:cNvSpPr/>
          <p:nvPr/>
        </p:nvSpPr>
        <p:spPr>
          <a:xfrm>
            <a:off x="8583860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FD7B16-1D86-5017-8254-8BD6B78EF15F}"/>
              </a:ext>
            </a:extLst>
          </p:cNvPr>
          <p:cNvSpPr/>
          <p:nvPr/>
        </p:nvSpPr>
        <p:spPr>
          <a:xfrm>
            <a:off x="9003309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A50458-6D4F-FD1F-9615-665D3E68DF3B}"/>
              </a:ext>
            </a:extLst>
          </p:cNvPr>
          <p:cNvSpPr/>
          <p:nvPr/>
        </p:nvSpPr>
        <p:spPr>
          <a:xfrm>
            <a:off x="9422758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8B66FB8-7E25-3EF2-4D87-15BE03CEBDA4}"/>
              </a:ext>
            </a:extLst>
          </p:cNvPr>
          <p:cNvSpPr/>
          <p:nvPr/>
        </p:nvSpPr>
        <p:spPr>
          <a:xfrm>
            <a:off x="7744962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F2D1D88-46C9-7139-5ABB-45807B9F1A70}"/>
              </a:ext>
            </a:extLst>
          </p:cNvPr>
          <p:cNvSpPr/>
          <p:nvPr/>
        </p:nvSpPr>
        <p:spPr>
          <a:xfrm>
            <a:off x="8164411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2569F0F-F547-A670-AEB0-5458C6EDC99F}"/>
              </a:ext>
            </a:extLst>
          </p:cNvPr>
          <p:cNvSpPr/>
          <p:nvPr/>
        </p:nvSpPr>
        <p:spPr>
          <a:xfrm>
            <a:off x="8583860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0B2BA10-CE5D-7E4D-3392-A15CC9DADD92}"/>
              </a:ext>
            </a:extLst>
          </p:cNvPr>
          <p:cNvSpPr/>
          <p:nvPr/>
        </p:nvSpPr>
        <p:spPr>
          <a:xfrm>
            <a:off x="9003309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90122D5-4D03-D8BA-BCFB-D057D392A4A2}"/>
              </a:ext>
            </a:extLst>
          </p:cNvPr>
          <p:cNvSpPr/>
          <p:nvPr/>
        </p:nvSpPr>
        <p:spPr>
          <a:xfrm>
            <a:off x="9422758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B6EC2DE-244A-775B-5F64-2F6B5087AEE8}"/>
              </a:ext>
            </a:extLst>
          </p:cNvPr>
          <p:cNvSpPr txBox="1"/>
          <p:nvPr/>
        </p:nvSpPr>
        <p:spPr>
          <a:xfrm>
            <a:off x="8189892" y="3645641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54%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FE77BEE-4FDD-2C71-B7A0-43109499FBE8}"/>
              </a:ext>
            </a:extLst>
          </p:cNvPr>
          <p:cNvSpPr/>
          <p:nvPr/>
        </p:nvSpPr>
        <p:spPr>
          <a:xfrm>
            <a:off x="64560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2074923-56CA-67A0-BD93-AF5EEF94869C}"/>
              </a:ext>
            </a:extLst>
          </p:cNvPr>
          <p:cNvSpPr/>
          <p:nvPr/>
        </p:nvSpPr>
        <p:spPr>
          <a:xfrm>
            <a:off x="106505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855D41C-9D75-6065-DD3D-FC5C687CC0E4}"/>
              </a:ext>
            </a:extLst>
          </p:cNvPr>
          <p:cNvSpPr/>
          <p:nvPr/>
        </p:nvSpPr>
        <p:spPr>
          <a:xfrm>
            <a:off x="148450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3C2246F-80BD-485B-E59C-FB47C6B07C1A}"/>
              </a:ext>
            </a:extLst>
          </p:cNvPr>
          <p:cNvSpPr/>
          <p:nvPr/>
        </p:nvSpPr>
        <p:spPr>
          <a:xfrm>
            <a:off x="190395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A9A1A3C-CAA2-9CF8-B77B-A588D7118020}"/>
              </a:ext>
            </a:extLst>
          </p:cNvPr>
          <p:cNvSpPr/>
          <p:nvPr/>
        </p:nvSpPr>
        <p:spPr>
          <a:xfrm>
            <a:off x="2323402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BB13F06-1F90-4156-F977-86771C8D1F94}"/>
              </a:ext>
            </a:extLst>
          </p:cNvPr>
          <p:cNvSpPr/>
          <p:nvPr/>
        </p:nvSpPr>
        <p:spPr>
          <a:xfrm>
            <a:off x="64560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E310284-BC1E-F2B4-5382-93A7B8413552}"/>
              </a:ext>
            </a:extLst>
          </p:cNvPr>
          <p:cNvSpPr/>
          <p:nvPr/>
        </p:nvSpPr>
        <p:spPr>
          <a:xfrm>
            <a:off x="106505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D92AC2E-A4DD-32FF-0D46-C8C4B1BDBAC4}"/>
              </a:ext>
            </a:extLst>
          </p:cNvPr>
          <p:cNvSpPr/>
          <p:nvPr/>
        </p:nvSpPr>
        <p:spPr>
          <a:xfrm>
            <a:off x="148450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F9F48E-C928-EFB1-2B7C-A5F934962AD9}"/>
              </a:ext>
            </a:extLst>
          </p:cNvPr>
          <p:cNvSpPr/>
          <p:nvPr/>
        </p:nvSpPr>
        <p:spPr>
          <a:xfrm>
            <a:off x="190395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3E73437-B38F-AB11-FCCE-4E1F8DE17555}"/>
              </a:ext>
            </a:extLst>
          </p:cNvPr>
          <p:cNvSpPr/>
          <p:nvPr/>
        </p:nvSpPr>
        <p:spPr>
          <a:xfrm>
            <a:off x="2323402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B430417-41C0-F708-ADCD-BF172CD68A1E}"/>
              </a:ext>
            </a:extLst>
          </p:cNvPr>
          <p:cNvSpPr/>
          <p:nvPr/>
        </p:nvSpPr>
        <p:spPr>
          <a:xfrm>
            <a:off x="64560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CAB4DB3-CD0A-1A6C-E79B-2AE475325798}"/>
              </a:ext>
            </a:extLst>
          </p:cNvPr>
          <p:cNvSpPr/>
          <p:nvPr/>
        </p:nvSpPr>
        <p:spPr>
          <a:xfrm>
            <a:off x="106505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D5601E1-DEBA-F9B1-1F51-B665F75773D6}"/>
              </a:ext>
            </a:extLst>
          </p:cNvPr>
          <p:cNvSpPr/>
          <p:nvPr/>
        </p:nvSpPr>
        <p:spPr>
          <a:xfrm>
            <a:off x="148450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700F52-EBD7-22BF-D4C8-AE2EB12FD17B}"/>
              </a:ext>
            </a:extLst>
          </p:cNvPr>
          <p:cNvSpPr/>
          <p:nvPr/>
        </p:nvSpPr>
        <p:spPr>
          <a:xfrm>
            <a:off x="190395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BE4CD8-6D49-7264-8D64-A08110CE0363}"/>
              </a:ext>
            </a:extLst>
          </p:cNvPr>
          <p:cNvSpPr/>
          <p:nvPr/>
        </p:nvSpPr>
        <p:spPr>
          <a:xfrm>
            <a:off x="2323402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D0803444-C335-BCE6-E432-8F20DB84500F}"/>
              </a:ext>
            </a:extLst>
          </p:cNvPr>
          <p:cNvSpPr txBox="1"/>
          <p:nvPr/>
        </p:nvSpPr>
        <p:spPr>
          <a:xfrm>
            <a:off x="1090537" y="5533663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42%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CC05FD4-41F1-F6C5-DA8A-FFE25B34199D}"/>
              </a:ext>
            </a:extLst>
          </p:cNvPr>
          <p:cNvSpPr/>
          <p:nvPr/>
        </p:nvSpPr>
        <p:spPr>
          <a:xfrm>
            <a:off x="3006277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576EAE3-D932-7A36-23C2-7BEDB2A44931}"/>
              </a:ext>
            </a:extLst>
          </p:cNvPr>
          <p:cNvSpPr/>
          <p:nvPr/>
        </p:nvSpPr>
        <p:spPr>
          <a:xfrm>
            <a:off x="342572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EF09D54-0141-BCAE-AE46-EC5463B00053}"/>
              </a:ext>
            </a:extLst>
          </p:cNvPr>
          <p:cNvSpPr/>
          <p:nvPr/>
        </p:nvSpPr>
        <p:spPr>
          <a:xfrm>
            <a:off x="384517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85B2ECC-D829-12FD-5BAC-F0B1156678D7}"/>
              </a:ext>
            </a:extLst>
          </p:cNvPr>
          <p:cNvSpPr/>
          <p:nvPr/>
        </p:nvSpPr>
        <p:spPr>
          <a:xfrm>
            <a:off x="426462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457BDF9-858F-C35C-AEA9-FC0C87DC04D4}"/>
              </a:ext>
            </a:extLst>
          </p:cNvPr>
          <p:cNvSpPr/>
          <p:nvPr/>
        </p:nvSpPr>
        <p:spPr>
          <a:xfrm>
            <a:off x="468407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14CFBB9-535E-CFE4-C345-3C872A80C9C1}"/>
              </a:ext>
            </a:extLst>
          </p:cNvPr>
          <p:cNvSpPr/>
          <p:nvPr/>
        </p:nvSpPr>
        <p:spPr>
          <a:xfrm>
            <a:off x="3006277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4C23ACC-5B65-33AF-D6B2-949887463A7C}"/>
              </a:ext>
            </a:extLst>
          </p:cNvPr>
          <p:cNvSpPr/>
          <p:nvPr/>
        </p:nvSpPr>
        <p:spPr>
          <a:xfrm>
            <a:off x="342572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E81A97-8C33-9495-D8F9-DF06FFA3AA26}"/>
              </a:ext>
            </a:extLst>
          </p:cNvPr>
          <p:cNvSpPr/>
          <p:nvPr/>
        </p:nvSpPr>
        <p:spPr>
          <a:xfrm>
            <a:off x="384517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5C6C1E5-EF36-9847-DDE3-3A9A7C7712E3}"/>
              </a:ext>
            </a:extLst>
          </p:cNvPr>
          <p:cNvSpPr/>
          <p:nvPr/>
        </p:nvSpPr>
        <p:spPr>
          <a:xfrm>
            <a:off x="426462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40DB6E-A26C-93BF-9E2A-D4AA40DE1021}"/>
              </a:ext>
            </a:extLst>
          </p:cNvPr>
          <p:cNvSpPr/>
          <p:nvPr/>
        </p:nvSpPr>
        <p:spPr>
          <a:xfrm>
            <a:off x="468407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DEE8E4D-4DD5-4256-6B96-5099A9473DDB}"/>
              </a:ext>
            </a:extLst>
          </p:cNvPr>
          <p:cNvSpPr/>
          <p:nvPr/>
        </p:nvSpPr>
        <p:spPr>
          <a:xfrm>
            <a:off x="3006277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224E5E-608E-99F6-DD6A-2391D1D2662C}"/>
              </a:ext>
            </a:extLst>
          </p:cNvPr>
          <p:cNvSpPr/>
          <p:nvPr/>
        </p:nvSpPr>
        <p:spPr>
          <a:xfrm>
            <a:off x="342572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352DD7D-7F4C-FD6A-572E-199AF6510104}"/>
              </a:ext>
            </a:extLst>
          </p:cNvPr>
          <p:cNvSpPr/>
          <p:nvPr/>
        </p:nvSpPr>
        <p:spPr>
          <a:xfrm>
            <a:off x="384517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7BAC71B-B935-CD6E-74A6-B2FDF046C859}"/>
              </a:ext>
            </a:extLst>
          </p:cNvPr>
          <p:cNvSpPr/>
          <p:nvPr/>
        </p:nvSpPr>
        <p:spPr>
          <a:xfrm>
            <a:off x="426462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3E7B054-9BE3-3A1E-CB92-7B79FB944328}"/>
              </a:ext>
            </a:extLst>
          </p:cNvPr>
          <p:cNvSpPr/>
          <p:nvPr/>
        </p:nvSpPr>
        <p:spPr>
          <a:xfrm>
            <a:off x="468407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0CA316AA-9008-1141-6188-39A10BB336CB}"/>
              </a:ext>
            </a:extLst>
          </p:cNvPr>
          <p:cNvSpPr txBox="1"/>
          <p:nvPr/>
        </p:nvSpPr>
        <p:spPr>
          <a:xfrm>
            <a:off x="3455216" y="553366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37%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266150-6A4A-EDE6-0C1D-4289A2BC02F5}"/>
              </a:ext>
            </a:extLst>
          </p:cNvPr>
          <p:cNvSpPr txBox="1"/>
          <p:nvPr/>
        </p:nvSpPr>
        <p:spPr>
          <a:xfrm>
            <a:off x="10707496" y="4610498"/>
            <a:ext cx="52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518E20-27A7-F7CF-258D-7FAAD328FD2F}"/>
              </a:ext>
            </a:extLst>
          </p:cNvPr>
          <p:cNvSpPr txBox="1"/>
          <p:nvPr/>
        </p:nvSpPr>
        <p:spPr>
          <a:xfrm>
            <a:off x="11076766" y="6596390"/>
            <a:ext cx="1133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Sélection = 50</a:t>
            </a:r>
          </a:p>
        </p:txBody>
      </p:sp>
    </p:spTree>
    <p:extLst>
      <p:ext uri="{BB962C8B-B14F-4D97-AF65-F5344CB8AC3E}">
        <p14:creationId xmlns:p14="http://schemas.microsoft.com/office/powerpoint/2010/main" val="351317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2" name="Oval 1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14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4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4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Oval 15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5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5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5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15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5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6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8" name="Straight Connector 16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/>
              <a:t>Présentation du jeu</a:t>
            </a:r>
          </a:p>
        </p:txBody>
      </p:sp>
      <p:cxnSp>
        <p:nvCxnSpPr>
          <p:cNvPr id="210" name="Straight Connector 173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175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086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76F872-4E83-7A42-A182-40C7223EB6A1}"/>
              </a:ext>
            </a:extLst>
          </p:cNvPr>
          <p:cNvSpPr/>
          <p:nvPr/>
        </p:nvSpPr>
        <p:spPr>
          <a:xfrm>
            <a:off x="645606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C2FF35-6666-78C6-5165-D109ECCD3C94}"/>
              </a:ext>
            </a:extLst>
          </p:cNvPr>
          <p:cNvSpPr/>
          <p:nvPr/>
        </p:nvSpPr>
        <p:spPr>
          <a:xfrm>
            <a:off x="1065055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CB5D-157E-184D-190B-EA819AF5FE47}"/>
              </a:ext>
            </a:extLst>
          </p:cNvPr>
          <p:cNvSpPr/>
          <p:nvPr/>
        </p:nvSpPr>
        <p:spPr>
          <a:xfrm>
            <a:off x="1484504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45F651-ED8A-1992-8D9D-9B0D5355D9DA}"/>
              </a:ext>
            </a:extLst>
          </p:cNvPr>
          <p:cNvSpPr/>
          <p:nvPr/>
        </p:nvSpPr>
        <p:spPr>
          <a:xfrm>
            <a:off x="1903953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D28C48-3325-84DB-90C7-24533BDDFF2A}"/>
              </a:ext>
            </a:extLst>
          </p:cNvPr>
          <p:cNvSpPr/>
          <p:nvPr/>
        </p:nvSpPr>
        <p:spPr>
          <a:xfrm>
            <a:off x="2323402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2A2D67-AB36-A4C1-81CA-1C710A07642E}"/>
              </a:ext>
            </a:extLst>
          </p:cNvPr>
          <p:cNvSpPr/>
          <p:nvPr/>
        </p:nvSpPr>
        <p:spPr>
          <a:xfrm>
            <a:off x="645606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872A7A-30C9-8928-800B-B996609ECBF1}"/>
              </a:ext>
            </a:extLst>
          </p:cNvPr>
          <p:cNvSpPr/>
          <p:nvPr/>
        </p:nvSpPr>
        <p:spPr>
          <a:xfrm>
            <a:off x="1065055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276DAC-84BE-4426-4516-42DADCFB1FC9}"/>
              </a:ext>
            </a:extLst>
          </p:cNvPr>
          <p:cNvSpPr/>
          <p:nvPr/>
        </p:nvSpPr>
        <p:spPr>
          <a:xfrm>
            <a:off x="1484504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87A356-FC18-7391-9086-A806A6B47987}"/>
              </a:ext>
            </a:extLst>
          </p:cNvPr>
          <p:cNvSpPr/>
          <p:nvPr/>
        </p:nvSpPr>
        <p:spPr>
          <a:xfrm>
            <a:off x="1903953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9A7CF9-D1BB-BE82-BB06-CB42EF5C0777}"/>
              </a:ext>
            </a:extLst>
          </p:cNvPr>
          <p:cNvSpPr/>
          <p:nvPr/>
        </p:nvSpPr>
        <p:spPr>
          <a:xfrm>
            <a:off x="2323402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76C61-133F-E094-A041-0BA2C14696EC}"/>
              </a:ext>
            </a:extLst>
          </p:cNvPr>
          <p:cNvSpPr/>
          <p:nvPr/>
        </p:nvSpPr>
        <p:spPr>
          <a:xfrm>
            <a:off x="645606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16871E-1E4C-6B35-2DDC-B814681C77AF}"/>
              </a:ext>
            </a:extLst>
          </p:cNvPr>
          <p:cNvSpPr/>
          <p:nvPr/>
        </p:nvSpPr>
        <p:spPr>
          <a:xfrm>
            <a:off x="1065055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1243DC-A204-B890-6AD0-2DDA72826060}"/>
              </a:ext>
            </a:extLst>
          </p:cNvPr>
          <p:cNvSpPr/>
          <p:nvPr/>
        </p:nvSpPr>
        <p:spPr>
          <a:xfrm>
            <a:off x="1484504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586408-49F5-199A-76B4-CE6B1787B47B}"/>
              </a:ext>
            </a:extLst>
          </p:cNvPr>
          <p:cNvSpPr/>
          <p:nvPr/>
        </p:nvSpPr>
        <p:spPr>
          <a:xfrm>
            <a:off x="1903953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C009F6-5D7D-5E1C-A7A0-2CA24000A9CD}"/>
              </a:ext>
            </a:extLst>
          </p:cNvPr>
          <p:cNvSpPr/>
          <p:nvPr/>
        </p:nvSpPr>
        <p:spPr>
          <a:xfrm>
            <a:off x="2323402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5A72AAD-5D45-0D9B-1034-33B7D5B5D080}"/>
              </a:ext>
            </a:extLst>
          </p:cNvPr>
          <p:cNvSpPr txBox="1"/>
          <p:nvPr/>
        </p:nvSpPr>
        <p:spPr>
          <a:xfrm>
            <a:off x="1090542" y="3645641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45%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DE21E72-E215-AA2C-0CB6-B5FF0577B905}"/>
              </a:ext>
            </a:extLst>
          </p:cNvPr>
          <p:cNvSpPr/>
          <p:nvPr/>
        </p:nvSpPr>
        <p:spPr>
          <a:xfrm>
            <a:off x="3006277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FC6DA6-E899-E16B-05FC-BF2D5A766369}"/>
              </a:ext>
            </a:extLst>
          </p:cNvPr>
          <p:cNvSpPr/>
          <p:nvPr/>
        </p:nvSpPr>
        <p:spPr>
          <a:xfrm>
            <a:off x="3425726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6FA93D-6180-7FAE-BC85-5753082A9069}"/>
              </a:ext>
            </a:extLst>
          </p:cNvPr>
          <p:cNvSpPr/>
          <p:nvPr/>
        </p:nvSpPr>
        <p:spPr>
          <a:xfrm>
            <a:off x="3845175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570C21-0462-58AD-7D36-38E3BEB947AD}"/>
              </a:ext>
            </a:extLst>
          </p:cNvPr>
          <p:cNvSpPr/>
          <p:nvPr/>
        </p:nvSpPr>
        <p:spPr>
          <a:xfrm>
            <a:off x="4264624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C3095A-5F7A-D7AE-504C-FC7A6D84B268}"/>
              </a:ext>
            </a:extLst>
          </p:cNvPr>
          <p:cNvSpPr/>
          <p:nvPr/>
        </p:nvSpPr>
        <p:spPr>
          <a:xfrm>
            <a:off x="4684073" y="229321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C2974D-2DF9-92AD-8F22-B805EF71EE5B}"/>
              </a:ext>
            </a:extLst>
          </p:cNvPr>
          <p:cNvSpPr/>
          <p:nvPr/>
        </p:nvSpPr>
        <p:spPr>
          <a:xfrm>
            <a:off x="3006277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C72266-A746-02A3-8722-D59C3B9954A7}"/>
              </a:ext>
            </a:extLst>
          </p:cNvPr>
          <p:cNvSpPr/>
          <p:nvPr/>
        </p:nvSpPr>
        <p:spPr>
          <a:xfrm>
            <a:off x="3425726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BC8C1A-3B82-59CF-C3D9-4CFAAB2C3804}"/>
              </a:ext>
            </a:extLst>
          </p:cNvPr>
          <p:cNvSpPr/>
          <p:nvPr/>
        </p:nvSpPr>
        <p:spPr>
          <a:xfrm>
            <a:off x="3845175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C4041-BF15-1025-CC86-C8C1CE81D605}"/>
              </a:ext>
            </a:extLst>
          </p:cNvPr>
          <p:cNvSpPr/>
          <p:nvPr/>
        </p:nvSpPr>
        <p:spPr>
          <a:xfrm>
            <a:off x="4264624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4D7A7E-4E7B-6469-B5F1-B3EBE87FA65D}"/>
              </a:ext>
            </a:extLst>
          </p:cNvPr>
          <p:cNvSpPr/>
          <p:nvPr/>
        </p:nvSpPr>
        <p:spPr>
          <a:xfrm>
            <a:off x="4684073" y="271266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5289220-43B7-5F03-662C-45FBF0E0DBEE}"/>
              </a:ext>
            </a:extLst>
          </p:cNvPr>
          <p:cNvSpPr/>
          <p:nvPr/>
        </p:nvSpPr>
        <p:spPr>
          <a:xfrm>
            <a:off x="3006277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F4B3BA-2941-2E87-B911-38E61E49E1D2}"/>
              </a:ext>
            </a:extLst>
          </p:cNvPr>
          <p:cNvSpPr/>
          <p:nvPr/>
        </p:nvSpPr>
        <p:spPr>
          <a:xfrm>
            <a:off x="3425726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A5D849-60D0-5968-D7C2-9457AB6A40D0}"/>
              </a:ext>
            </a:extLst>
          </p:cNvPr>
          <p:cNvSpPr/>
          <p:nvPr/>
        </p:nvSpPr>
        <p:spPr>
          <a:xfrm>
            <a:off x="3845175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A743B3-7147-1A0A-0078-60520D52DECD}"/>
              </a:ext>
            </a:extLst>
          </p:cNvPr>
          <p:cNvSpPr/>
          <p:nvPr/>
        </p:nvSpPr>
        <p:spPr>
          <a:xfrm>
            <a:off x="4264624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077AE4-285D-1D66-EE9B-BF06A6E301D3}"/>
              </a:ext>
            </a:extLst>
          </p:cNvPr>
          <p:cNvSpPr/>
          <p:nvPr/>
        </p:nvSpPr>
        <p:spPr>
          <a:xfrm>
            <a:off x="4684073" y="313211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4E13E842-D850-E2EC-543A-46B87546E451}"/>
              </a:ext>
            </a:extLst>
          </p:cNvPr>
          <p:cNvSpPr txBox="1"/>
          <p:nvPr/>
        </p:nvSpPr>
        <p:spPr>
          <a:xfrm>
            <a:off x="3451209" y="3645641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54%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FE77BEE-4FDD-2C71-B7A0-43109499FBE8}"/>
              </a:ext>
            </a:extLst>
          </p:cNvPr>
          <p:cNvSpPr/>
          <p:nvPr/>
        </p:nvSpPr>
        <p:spPr>
          <a:xfrm>
            <a:off x="64560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2074923-56CA-67A0-BD93-AF5EEF94869C}"/>
              </a:ext>
            </a:extLst>
          </p:cNvPr>
          <p:cNvSpPr/>
          <p:nvPr/>
        </p:nvSpPr>
        <p:spPr>
          <a:xfrm>
            <a:off x="106505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855D41C-9D75-6065-DD3D-FC5C687CC0E4}"/>
              </a:ext>
            </a:extLst>
          </p:cNvPr>
          <p:cNvSpPr/>
          <p:nvPr/>
        </p:nvSpPr>
        <p:spPr>
          <a:xfrm>
            <a:off x="148450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3C2246F-80BD-485B-E59C-FB47C6B07C1A}"/>
              </a:ext>
            </a:extLst>
          </p:cNvPr>
          <p:cNvSpPr/>
          <p:nvPr/>
        </p:nvSpPr>
        <p:spPr>
          <a:xfrm>
            <a:off x="190395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A9A1A3C-CAA2-9CF8-B77B-A588D7118020}"/>
              </a:ext>
            </a:extLst>
          </p:cNvPr>
          <p:cNvSpPr/>
          <p:nvPr/>
        </p:nvSpPr>
        <p:spPr>
          <a:xfrm>
            <a:off x="2323402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BB13F06-1F90-4156-F977-86771C8D1F94}"/>
              </a:ext>
            </a:extLst>
          </p:cNvPr>
          <p:cNvSpPr/>
          <p:nvPr/>
        </p:nvSpPr>
        <p:spPr>
          <a:xfrm>
            <a:off x="64560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E310284-BC1E-F2B4-5382-93A7B8413552}"/>
              </a:ext>
            </a:extLst>
          </p:cNvPr>
          <p:cNvSpPr/>
          <p:nvPr/>
        </p:nvSpPr>
        <p:spPr>
          <a:xfrm>
            <a:off x="106505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D92AC2E-A4DD-32FF-0D46-C8C4B1BDBAC4}"/>
              </a:ext>
            </a:extLst>
          </p:cNvPr>
          <p:cNvSpPr/>
          <p:nvPr/>
        </p:nvSpPr>
        <p:spPr>
          <a:xfrm>
            <a:off x="148450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F9F48E-C928-EFB1-2B7C-A5F934962AD9}"/>
              </a:ext>
            </a:extLst>
          </p:cNvPr>
          <p:cNvSpPr/>
          <p:nvPr/>
        </p:nvSpPr>
        <p:spPr>
          <a:xfrm>
            <a:off x="190395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3E73437-B38F-AB11-FCCE-4E1F8DE17555}"/>
              </a:ext>
            </a:extLst>
          </p:cNvPr>
          <p:cNvSpPr/>
          <p:nvPr/>
        </p:nvSpPr>
        <p:spPr>
          <a:xfrm>
            <a:off x="2323402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B430417-41C0-F708-ADCD-BF172CD68A1E}"/>
              </a:ext>
            </a:extLst>
          </p:cNvPr>
          <p:cNvSpPr/>
          <p:nvPr/>
        </p:nvSpPr>
        <p:spPr>
          <a:xfrm>
            <a:off x="64560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CAB4DB3-CD0A-1A6C-E79B-2AE475325798}"/>
              </a:ext>
            </a:extLst>
          </p:cNvPr>
          <p:cNvSpPr/>
          <p:nvPr/>
        </p:nvSpPr>
        <p:spPr>
          <a:xfrm>
            <a:off x="106505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D5601E1-DEBA-F9B1-1F51-B665F75773D6}"/>
              </a:ext>
            </a:extLst>
          </p:cNvPr>
          <p:cNvSpPr/>
          <p:nvPr/>
        </p:nvSpPr>
        <p:spPr>
          <a:xfrm>
            <a:off x="148450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700F52-EBD7-22BF-D4C8-AE2EB12FD17B}"/>
              </a:ext>
            </a:extLst>
          </p:cNvPr>
          <p:cNvSpPr/>
          <p:nvPr/>
        </p:nvSpPr>
        <p:spPr>
          <a:xfrm>
            <a:off x="190395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BE4CD8-6D49-7264-8D64-A08110CE0363}"/>
              </a:ext>
            </a:extLst>
          </p:cNvPr>
          <p:cNvSpPr/>
          <p:nvPr/>
        </p:nvSpPr>
        <p:spPr>
          <a:xfrm>
            <a:off x="2323402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D0803444-C335-BCE6-E432-8F20DB84500F}"/>
              </a:ext>
            </a:extLst>
          </p:cNvPr>
          <p:cNvSpPr txBox="1"/>
          <p:nvPr/>
        </p:nvSpPr>
        <p:spPr>
          <a:xfrm>
            <a:off x="1090537" y="5533663"/>
            <a:ext cx="120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42%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CC05FD4-41F1-F6C5-DA8A-FFE25B34199D}"/>
              </a:ext>
            </a:extLst>
          </p:cNvPr>
          <p:cNvSpPr/>
          <p:nvPr/>
        </p:nvSpPr>
        <p:spPr>
          <a:xfrm>
            <a:off x="3006277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576EAE3-D932-7A36-23C2-7BEDB2A44931}"/>
              </a:ext>
            </a:extLst>
          </p:cNvPr>
          <p:cNvSpPr/>
          <p:nvPr/>
        </p:nvSpPr>
        <p:spPr>
          <a:xfrm>
            <a:off x="3425726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EF09D54-0141-BCAE-AE46-EC5463B00053}"/>
              </a:ext>
            </a:extLst>
          </p:cNvPr>
          <p:cNvSpPr/>
          <p:nvPr/>
        </p:nvSpPr>
        <p:spPr>
          <a:xfrm>
            <a:off x="3845175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85B2ECC-D829-12FD-5BAC-F0B1156678D7}"/>
              </a:ext>
            </a:extLst>
          </p:cNvPr>
          <p:cNvSpPr/>
          <p:nvPr/>
        </p:nvSpPr>
        <p:spPr>
          <a:xfrm>
            <a:off x="4264624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457BDF9-858F-C35C-AEA9-FC0C87DC04D4}"/>
              </a:ext>
            </a:extLst>
          </p:cNvPr>
          <p:cNvSpPr/>
          <p:nvPr/>
        </p:nvSpPr>
        <p:spPr>
          <a:xfrm>
            <a:off x="4684073" y="418123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14CFBB9-535E-CFE4-C345-3C872A80C9C1}"/>
              </a:ext>
            </a:extLst>
          </p:cNvPr>
          <p:cNvSpPr/>
          <p:nvPr/>
        </p:nvSpPr>
        <p:spPr>
          <a:xfrm>
            <a:off x="3006277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4C23ACC-5B65-33AF-D6B2-949887463A7C}"/>
              </a:ext>
            </a:extLst>
          </p:cNvPr>
          <p:cNvSpPr/>
          <p:nvPr/>
        </p:nvSpPr>
        <p:spPr>
          <a:xfrm>
            <a:off x="3425726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E81A97-8C33-9495-D8F9-DF06FFA3AA26}"/>
              </a:ext>
            </a:extLst>
          </p:cNvPr>
          <p:cNvSpPr/>
          <p:nvPr/>
        </p:nvSpPr>
        <p:spPr>
          <a:xfrm>
            <a:off x="3845175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5C6C1E5-EF36-9847-DDE3-3A9A7C7712E3}"/>
              </a:ext>
            </a:extLst>
          </p:cNvPr>
          <p:cNvSpPr/>
          <p:nvPr/>
        </p:nvSpPr>
        <p:spPr>
          <a:xfrm>
            <a:off x="4264624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40DB6E-A26C-93BF-9E2A-D4AA40DE1021}"/>
              </a:ext>
            </a:extLst>
          </p:cNvPr>
          <p:cNvSpPr/>
          <p:nvPr/>
        </p:nvSpPr>
        <p:spPr>
          <a:xfrm>
            <a:off x="4684073" y="460068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DEE8E4D-4DD5-4256-6B96-5099A9473DDB}"/>
              </a:ext>
            </a:extLst>
          </p:cNvPr>
          <p:cNvSpPr/>
          <p:nvPr/>
        </p:nvSpPr>
        <p:spPr>
          <a:xfrm>
            <a:off x="3006277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224E5E-608E-99F6-DD6A-2391D1D2662C}"/>
              </a:ext>
            </a:extLst>
          </p:cNvPr>
          <p:cNvSpPr/>
          <p:nvPr/>
        </p:nvSpPr>
        <p:spPr>
          <a:xfrm>
            <a:off x="3425726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352DD7D-7F4C-FD6A-572E-199AF6510104}"/>
              </a:ext>
            </a:extLst>
          </p:cNvPr>
          <p:cNvSpPr/>
          <p:nvPr/>
        </p:nvSpPr>
        <p:spPr>
          <a:xfrm>
            <a:off x="3845175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7BAC71B-B935-CD6E-74A6-B2FDF046C859}"/>
              </a:ext>
            </a:extLst>
          </p:cNvPr>
          <p:cNvSpPr/>
          <p:nvPr/>
        </p:nvSpPr>
        <p:spPr>
          <a:xfrm>
            <a:off x="4264624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3E7B054-9BE3-3A1E-CB92-7B79FB944328}"/>
              </a:ext>
            </a:extLst>
          </p:cNvPr>
          <p:cNvSpPr/>
          <p:nvPr/>
        </p:nvSpPr>
        <p:spPr>
          <a:xfrm>
            <a:off x="4684073" y="502013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0CA316AA-9008-1141-6188-39A10BB336CB}"/>
              </a:ext>
            </a:extLst>
          </p:cNvPr>
          <p:cNvSpPr txBox="1"/>
          <p:nvPr/>
        </p:nvSpPr>
        <p:spPr>
          <a:xfrm>
            <a:off x="3455216" y="553366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37%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266150-6A4A-EDE6-0C1D-4289A2BC02F5}"/>
              </a:ext>
            </a:extLst>
          </p:cNvPr>
          <p:cNvSpPr txBox="1"/>
          <p:nvPr/>
        </p:nvSpPr>
        <p:spPr>
          <a:xfrm>
            <a:off x="10707496" y="4610498"/>
            <a:ext cx="52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E8CC8-6C40-EACA-A6CC-CC021CA9B223}"/>
              </a:ext>
            </a:extLst>
          </p:cNvPr>
          <p:cNvSpPr/>
          <p:nvPr/>
        </p:nvSpPr>
        <p:spPr>
          <a:xfrm>
            <a:off x="7771353" y="22880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90B3F-2849-A66D-EB29-DC6DBF2539F0}"/>
              </a:ext>
            </a:extLst>
          </p:cNvPr>
          <p:cNvSpPr/>
          <p:nvPr/>
        </p:nvSpPr>
        <p:spPr>
          <a:xfrm>
            <a:off x="8190802" y="22880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7ECCC-396E-2BE4-27B2-9CE977D26FC8}"/>
              </a:ext>
            </a:extLst>
          </p:cNvPr>
          <p:cNvSpPr/>
          <p:nvPr/>
        </p:nvSpPr>
        <p:spPr>
          <a:xfrm>
            <a:off x="8610251" y="22880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745FA-C388-4347-1AB0-64E2445E3DF0}"/>
              </a:ext>
            </a:extLst>
          </p:cNvPr>
          <p:cNvSpPr/>
          <p:nvPr/>
        </p:nvSpPr>
        <p:spPr>
          <a:xfrm>
            <a:off x="9029700" y="22880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CA1DB-B9CA-711D-AD18-69F86B2B13D8}"/>
              </a:ext>
            </a:extLst>
          </p:cNvPr>
          <p:cNvSpPr/>
          <p:nvPr/>
        </p:nvSpPr>
        <p:spPr>
          <a:xfrm>
            <a:off x="9449149" y="22880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3F08C-315C-618F-D45F-ED1AB1093896}"/>
              </a:ext>
            </a:extLst>
          </p:cNvPr>
          <p:cNvSpPr/>
          <p:nvPr/>
        </p:nvSpPr>
        <p:spPr>
          <a:xfrm>
            <a:off x="7771353" y="27075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EAFB6-F665-FC71-1A6E-0ED1615D3FE5}"/>
              </a:ext>
            </a:extLst>
          </p:cNvPr>
          <p:cNvSpPr/>
          <p:nvPr/>
        </p:nvSpPr>
        <p:spPr>
          <a:xfrm>
            <a:off x="8190802" y="27075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EC438-90AD-219F-C652-29678560D297}"/>
              </a:ext>
            </a:extLst>
          </p:cNvPr>
          <p:cNvSpPr/>
          <p:nvPr/>
        </p:nvSpPr>
        <p:spPr>
          <a:xfrm>
            <a:off x="8610251" y="27075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582F6-2736-FB56-0DF1-436FC0590AD0}"/>
              </a:ext>
            </a:extLst>
          </p:cNvPr>
          <p:cNvSpPr/>
          <p:nvPr/>
        </p:nvSpPr>
        <p:spPr>
          <a:xfrm>
            <a:off x="9029700" y="27075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4A236-728F-8A81-4EF4-8C16F9AD482B}"/>
              </a:ext>
            </a:extLst>
          </p:cNvPr>
          <p:cNvSpPr/>
          <p:nvPr/>
        </p:nvSpPr>
        <p:spPr>
          <a:xfrm>
            <a:off x="9449149" y="27075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104CC-5620-0D34-BC44-14BD4579DACF}"/>
              </a:ext>
            </a:extLst>
          </p:cNvPr>
          <p:cNvSpPr/>
          <p:nvPr/>
        </p:nvSpPr>
        <p:spPr>
          <a:xfrm>
            <a:off x="7771353" y="31269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78426-EBAD-5EE1-5C25-D81943E4CEEA}"/>
              </a:ext>
            </a:extLst>
          </p:cNvPr>
          <p:cNvSpPr/>
          <p:nvPr/>
        </p:nvSpPr>
        <p:spPr>
          <a:xfrm>
            <a:off x="8190802" y="31269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11AAB-E558-FE69-D370-CE8635CC58A3}"/>
              </a:ext>
            </a:extLst>
          </p:cNvPr>
          <p:cNvSpPr/>
          <p:nvPr/>
        </p:nvSpPr>
        <p:spPr>
          <a:xfrm>
            <a:off x="8610251" y="31269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DA71E-1BDB-A829-2B43-55C7F2E5F7BF}"/>
              </a:ext>
            </a:extLst>
          </p:cNvPr>
          <p:cNvSpPr/>
          <p:nvPr/>
        </p:nvSpPr>
        <p:spPr>
          <a:xfrm>
            <a:off x="9029700" y="31269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49C6-CDEE-FF14-CF03-E249436C36AC}"/>
              </a:ext>
            </a:extLst>
          </p:cNvPr>
          <p:cNvSpPr/>
          <p:nvPr/>
        </p:nvSpPr>
        <p:spPr>
          <a:xfrm>
            <a:off x="9449149" y="31269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90620D-DAA0-1358-C9F5-22F5E04C8993}"/>
              </a:ext>
            </a:extLst>
          </p:cNvPr>
          <p:cNvSpPr txBox="1"/>
          <p:nvPr/>
        </p:nvSpPr>
        <p:spPr>
          <a:xfrm>
            <a:off x="8231515" y="3640506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Fitness = 41%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E19F1-69F6-A52C-1CCF-A378054EBB80}"/>
              </a:ext>
            </a:extLst>
          </p:cNvPr>
          <p:cNvSpPr/>
          <p:nvPr/>
        </p:nvSpPr>
        <p:spPr>
          <a:xfrm>
            <a:off x="7771353" y="417610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CFCC97-F5D5-E997-0FC9-AEB505653139}"/>
              </a:ext>
            </a:extLst>
          </p:cNvPr>
          <p:cNvSpPr/>
          <p:nvPr/>
        </p:nvSpPr>
        <p:spPr>
          <a:xfrm>
            <a:off x="8190802" y="417610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7A47E-1592-7D5A-360F-89152EB6D755}"/>
              </a:ext>
            </a:extLst>
          </p:cNvPr>
          <p:cNvSpPr/>
          <p:nvPr/>
        </p:nvSpPr>
        <p:spPr>
          <a:xfrm>
            <a:off x="8610251" y="417610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B57FF-1EE5-EC56-9946-71B6FCB6B8DA}"/>
              </a:ext>
            </a:extLst>
          </p:cNvPr>
          <p:cNvSpPr/>
          <p:nvPr/>
        </p:nvSpPr>
        <p:spPr>
          <a:xfrm>
            <a:off x="9029700" y="417610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E47F6-BFF2-9D17-1CB4-2D00EDCA7CB1}"/>
              </a:ext>
            </a:extLst>
          </p:cNvPr>
          <p:cNvSpPr/>
          <p:nvPr/>
        </p:nvSpPr>
        <p:spPr>
          <a:xfrm>
            <a:off x="9449149" y="417610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D51A0-9B79-D0BA-1EA3-8CDD29B3220B}"/>
              </a:ext>
            </a:extLst>
          </p:cNvPr>
          <p:cNvSpPr/>
          <p:nvPr/>
        </p:nvSpPr>
        <p:spPr>
          <a:xfrm>
            <a:off x="7771353" y="459555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556CE-8159-B9A5-DB0A-DAF34887C8B2}"/>
              </a:ext>
            </a:extLst>
          </p:cNvPr>
          <p:cNvSpPr/>
          <p:nvPr/>
        </p:nvSpPr>
        <p:spPr>
          <a:xfrm>
            <a:off x="8190802" y="459555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FAE5A0-305A-2380-D04A-8274E5580B22}"/>
              </a:ext>
            </a:extLst>
          </p:cNvPr>
          <p:cNvSpPr/>
          <p:nvPr/>
        </p:nvSpPr>
        <p:spPr>
          <a:xfrm>
            <a:off x="8610251" y="459555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A8931F-9702-A8E6-F47C-42D8F45B2CF7}"/>
              </a:ext>
            </a:extLst>
          </p:cNvPr>
          <p:cNvSpPr/>
          <p:nvPr/>
        </p:nvSpPr>
        <p:spPr>
          <a:xfrm>
            <a:off x="9029700" y="459555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8A6FD2-0D30-7077-46B7-35126F0827B0}"/>
              </a:ext>
            </a:extLst>
          </p:cNvPr>
          <p:cNvSpPr/>
          <p:nvPr/>
        </p:nvSpPr>
        <p:spPr>
          <a:xfrm>
            <a:off x="9449149" y="459555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99986-1D15-B952-383F-28C2FEEAAF40}"/>
              </a:ext>
            </a:extLst>
          </p:cNvPr>
          <p:cNvSpPr/>
          <p:nvPr/>
        </p:nvSpPr>
        <p:spPr>
          <a:xfrm>
            <a:off x="7771353" y="50150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42E70F-1158-412C-4F0E-AEDEF5620E29}"/>
              </a:ext>
            </a:extLst>
          </p:cNvPr>
          <p:cNvSpPr/>
          <p:nvPr/>
        </p:nvSpPr>
        <p:spPr>
          <a:xfrm>
            <a:off x="8190802" y="50150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351633-C851-656A-D233-6566A4C8D351}"/>
              </a:ext>
            </a:extLst>
          </p:cNvPr>
          <p:cNvSpPr/>
          <p:nvPr/>
        </p:nvSpPr>
        <p:spPr>
          <a:xfrm>
            <a:off x="8610251" y="50150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03780-3346-92B8-FE6F-61DE55CD354A}"/>
              </a:ext>
            </a:extLst>
          </p:cNvPr>
          <p:cNvSpPr/>
          <p:nvPr/>
        </p:nvSpPr>
        <p:spPr>
          <a:xfrm>
            <a:off x="9029700" y="50150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6A6CCD-26E5-E9E3-5745-467169F4D45F}"/>
              </a:ext>
            </a:extLst>
          </p:cNvPr>
          <p:cNvSpPr/>
          <p:nvPr/>
        </p:nvSpPr>
        <p:spPr>
          <a:xfrm>
            <a:off x="9449149" y="50150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33FC75-8DF1-FA1E-BB8F-F98B8BB9A02C}"/>
              </a:ext>
            </a:extLst>
          </p:cNvPr>
          <p:cNvSpPr txBox="1"/>
          <p:nvPr/>
        </p:nvSpPr>
        <p:spPr>
          <a:xfrm>
            <a:off x="8219491" y="552852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highlight>
                  <a:srgbClr val="FFFF00"/>
                </a:highlight>
              </a:rPr>
              <a:t>Fitness = 78%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51A58B8-C319-BDA7-14C9-EC4E9EE6936B}"/>
              </a:ext>
            </a:extLst>
          </p:cNvPr>
          <p:cNvCxnSpPr>
            <a:cxnSpLocks/>
          </p:cNvCxnSpPr>
          <p:nvPr/>
        </p:nvCxnSpPr>
        <p:spPr>
          <a:xfrm>
            <a:off x="5709172" y="2979365"/>
            <a:ext cx="13746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140CC8A-9D09-1B33-DF10-B2360E404CC5}"/>
              </a:ext>
            </a:extLst>
          </p:cNvPr>
          <p:cNvCxnSpPr>
            <a:cxnSpLocks/>
          </p:cNvCxnSpPr>
          <p:nvPr/>
        </p:nvCxnSpPr>
        <p:spPr>
          <a:xfrm>
            <a:off x="5712318" y="4855917"/>
            <a:ext cx="13746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71CEBB8-B737-5F8B-049C-ABB6438B9654}"/>
              </a:ext>
            </a:extLst>
          </p:cNvPr>
          <p:cNvSpPr txBox="1"/>
          <p:nvPr/>
        </p:nvSpPr>
        <p:spPr>
          <a:xfrm>
            <a:off x="5868231" y="2649863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Crossover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7DE968-43CC-2735-DCC9-6AE709EF8BD4}"/>
              </a:ext>
            </a:extLst>
          </p:cNvPr>
          <p:cNvSpPr txBox="1"/>
          <p:nvPr/>
        </p:nvSpPr>
        <p:spPr>
          <a:xfrm>
            <a:off x="5861844" y="454005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Crossover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5802ACF-3EEA-62AE-19E9-9A09B299445F}"/>
              </a:ext>
            </a:extLst>
          </p:cNvPr>
          <p:cNvSpPr txBox="1"/>
          <p:nvPr/>
        </p:nvSpPr>
        <p:spPr>
          <a:xfrm>
            <a:off x="11115238" y="6596390"/>
            <a:ext cx="1095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Enfants = 100</a:t>
            </a:r>
          </a:p>
        </p:txBody>
      </p:sp>
    </p:spTree>
    <p:extLst>
      <p:ext uri="{BB962C8B-B14F-4D97-AF65-F5344CB8AC3E}">
        <p14:creationId xmlns:p14="http://schemas.microsoft.com/office/powerpoint/2010/main" val="126017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D3BCD3CD-DD00-038C-3A1D-10BFC9265814}"/>
              </a:ext>
            </a:extLst>
          </p:cNvPr>
          <p:cNvSpPr/>
          <p:nvPr/>
        </p:nvSpPr>
        <p:spPr>
          <a:xfrm>
            <a:off x="7619528" y="3224899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Évaluation du taux de faisabilité des niveaux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8AEFC55-414A-F2AC-80A9-A0A1FDD6B48F}"/>
              </a:ext>
            </a:extLst>
          </p:cNvPr>
          <p:cNvSpPr/>
          <p:nvPr/>
        </p:nvSpPr>
        <p:spPr>
          <a:xfrm>
            <a:off x="6460583" y="4350026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=100%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C07CA9C-FF42-BBA0-34D1-7E934F3261B6}"/>
              </a:ext>
            </a:extLst>
          </p:cNvPr>
          <p:cNvSpPr/>
          <p:nvPr/>
        </p:nvSpPr>
        <p:spPr>
          <a:xfrm>
            <a:off x="8950308" y="4350026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&lt;100%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9D16957-462A-4088-E5DE-A45C681734FF}"/>
              </a:ext>
            </a:extLst>
          </p:cNvPr>
          <p:cNvSpPr/>
          <p:nvPr/>
        </p:nvSpPr>
        <p:spPr>
          <a:xfrm>
            <a:off x="7619528" y="2039874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Génération des niveaux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E81E48EB-E475-6ABC-823B-C0E47E891D05}"/>
              </a:ext>
            </a:extLst>
          </p:cNvPr>
          <p:cNvCxnSpPr>
            <a:stCxn id="116" idx="2"/>
            <a:endCxn id="111" idx="0"/>
          </p:cNvCxnSpPr>
          <p:nvPr/>
        </p:nvCxnSpPr>
        <p:spPr>
          <a:xfrm>
            <a:off x="8610640" y="2729666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EA2C5614-D784-6271-30F8-DA2B65790CDA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7451695" y="3914691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C186FF9-6B07-30AC-E46C-E853D3E1D8DB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610640" y="3914691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E7C0BE54-044B-38C0-11D5-5FC3DEC91B19}"/>
              </a:ext>
            </a:extLst>
          </p:cNvPr>
          <p:cNvCxnSpPr/>
          <p:nvPr/>
        </p:nvCxnSpPr>
        <p:spPr>
          <a:xfrm>
            <a:off x="7451695" y="5039818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636A836-5E88-F463-F476-6C35B74AD902}"/>
              </a:ext>
            </a:extLst>
          </p:cNvPr>
          <p:cNvSpPr/>
          <p:nvPr/>
        </p:nvSpPr>
        <p:spPr>
          <a:xfrm>
            <a:off x="6460583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2087574" y="563012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niveau est réalisable à 37%.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AFB022C-75B2-CE11-D5BC-59B68A2DDB93}"/>
              </a:ext>
            </a:extLst>
          </p:cNvPr>
          <p:cNvSpPr/>
          <p:nvPr/>
        </p:nvSpPr>
        <p:spPr>
          <a:xfrm>
            <a:off x="8950307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Mixage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3CB3861-E238-C0A6-813E-87381EEE8DC4}"/>
              </a:ext>
            </a:extLst>
          </p:cNvPr>
          <p:cNvCxnSpPr/>
          <p:nvPr/>
        </p:nvCxnSpPr>
        <p:spPr>
          <a:xfrm>
            <a:off x="9941418" y="5042782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EC8DBF5-C045-B481-1419-0F8FD5B69CA9}"/>
              </a:ext>
            </a:extLst>
          </p:cNvPr>
          <p:cNvCxnSpPr>
            <a:stCxn id="16" idx="3"/>
            <a:endCxn id="116" idx="3"/>
          </p:cNvCxnSpPr>
          <p:nvPr/>
        </p:nvCxnSpPr>
        <p:spPr>
          <a:xfrm flipH="1" flipV="1">
            <a:off x="9601751" y="2384770"/>
            <a:ext cx="1330779" cy="3495177"/>
          </a:xfrm>
          <a:prstGeom prst="bentConnector3">
            <a:avLst>
              <a:gd name="adj1" fmla="val -171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39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4</a:t>
            </a:r>
            <a:r>
              <a:rPr lang="fr-FR" sz="2000" baseline="30000" dirty="0"/>
              <a:t>ème</a:t>
            </a:r>
            <a:r>
              <a:rPr lang="fr-FR" sz="2000" dirty="0"/>
              <a:t> méthode</a:t>
            </a:r>
            <a:endParaRPr lang="fr-FR" dirty="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D3BCD3CD-DD00-038C-3A1D-10BFC9265814}"/>
              </a:ext>
            </a:extLst>
          </p:cNvPr>
          <p:cNvSpPr/>
          <p:nvPr/>
        </p:nvSpPr>
        <p:spPr>
          <a:xfrm>
            <a:off x="7619528" y="3224899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Évaluation du taux de faisabilité des niveaux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8AEFC55-414A-F2AC-80A9-A0A1FDD6B48F}"/>
              </a:ext>
            </a:extLst>
          </p:cNvPr>
          <p:cNvSpPr/>
          <p:nvPr/>
        </p:nvSpPr>
        <p:spPr>
          <a:xfrm>
            <a:off x="6460583" y="4350026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=100%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C07CA9C-FF42-BBA0-34D1-7E934F3261B6}"/>
              </a:ext>
            </a:extLst>
          </p:cNvPr>
          <p:cNvSpPr/>
          <p:nvPr/>
        </p:nvSpPr>
        <p:spPr>
          <a:xfrm>
            <a:off x="8950308" y="4350026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&lt;100%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9D16957-462A-4088-E5DE-A45C681734FF}"/>
              </a:ext>
            </a:extLst>
          </p:cNvPr>
          <p:cNvSpPr/>
          <p:nvPr/>
        </p:nvSpPr>
        <p:spPr>
          <a:xfrm>
            <a:off x="7619528" y="2039874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Génération des niveaux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E81E48EB-E475-6ABC-823B-C0E47E891D05}"/>
              </a:ext>
            </a:extLst>
          </p:cNvPr>
          <p:cNvCxnSpPr>
            <a:stCxn id="116" idx="2"/>
            <a:endCxn id="111" idx="0"/>
          </p:cNvCxnSpPr>
          <p:nvPr/>
        </p:nvCxnSpPr>
        <p:spPr>
          <a:xfrm>
            <a:off x="8610640" y="2729666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EA2C5614-D784-6271-30F8-DA2B65790CDA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7451695" y="3914691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C186FF9-6B07-30AC-E46C-E853D3E1D8DB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610640" y="3914691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E7C0BE54-044B-38C0-11D5-5FC3DEC91B19}"/>
              </a:ext>
            </a:extLst>
          </p:cNvPr>
          <p:cNvCxnSpPr/>
          <p:nvPr/>
        </p:nvCxnSpPr>
        <p:spPr>
          <a:xfrm>
            <a:off x="7451695" y="5039818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636A836-5E88-F463-F476-6C35B74AD902}"/>
              </a:ext>
            </a:extLst>
          </p:cNvPr>
          <p:cNvSpPr/>
          <p:nvPr/>
        </p:nvSpPr>
        <p:spPr>
          <a:xfrm>
            <a:off x="6460583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0AED2323-9337-01A0-9FC6-384BD92914BE}"/>
              </a:ext>
            </a:extLst>
          </p:cNvPr>
          <p:cNvSpPr txBox="1"/>
          <p:nvPr/>
        </p:nvSpPr>
        <p:spPr>
          <a:xfrm>
            <a:off x="2087574" y="563012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niveau est réalisable à 37%.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71950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11389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155840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197785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239730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281675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323619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365564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4075097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44945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491399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5333444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7195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1138954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155840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197785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239730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281675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323619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365564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40750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449454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491399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533344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71950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113895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155840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1977852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239730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281675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323619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365564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407509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449454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491399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533344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71950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113895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15584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19778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239730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2816750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323619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365564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407509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449454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49139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53334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71950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113895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15584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197785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239730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281675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3236199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365564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4075097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449454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49139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533344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7195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113895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155840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197785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239730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281675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323619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365564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40750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449454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491399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5333444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71950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113895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15584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1977852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239730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281675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323619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3655648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407509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449454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49139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5333444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7195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113895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15584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197785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239730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281675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323619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365564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40750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449454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49139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533344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AFB022C-75B2-CE11-D5BC-59B68A2DDB93}"/>
              </a:ext>
            </a:extLst>
          </p:cNvPr>
          <p:cNvSpPr/>
          <p:nvPr/>
        </p:nvSpPr>
        <p:spPr>
          <a:xfrm>
            <a:off x="8950307" y="5535051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Mixage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3CB3861-E238-C0A6-813E-87381EEE8DC4}"/>
              </a:ext>
            </a:extLst>
          </p:cNvPr>
          <p:cNvCxnSpPr/>
          <p:nvPr/>
        </p:nvCxnSpPr>
        <p:spPr>
          <a:xfrm>
            <a:off x="9941418" y="5042782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EC8DBF5-C045-B481-1419-0F8FD5B69CA9}"/>
              </a:ext>
            </a:extLst>
          </p:cNvPr>
          <p:cNvCxnSpPr>
            <a:stCxn id="16" idx="3"/>
            <a:endCxn id="116" idx="3"/>
          </p:cNvCxnSpPr>
          <p:nvPr/>
        </p:nvCxnSpPr>
        <p:spPr>
          <a:xfrm flipH="1" flipV="1">
            <a:off x="9601751" y="2384770"/>
            <a:ext cx="1330779" cy="3495177"/>
          </a:xfrm>
          <a:prstGeom prst="bentConnector3">
            <a:avLst>
              <a:gd name="adj1" fmla="val -171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A379598-6371-C276-FE1A-C40998897EC6}"/>
              </a:ext>
            </a:extLst>
          </p:cNvPr>
          <p:cNvCxnSpPr>
            <a:cxnSpLocks/>
          </p:cNvCxnSpPr>
          <p:nvPr/>
        </p:nvCxnSpPr>
        <p:spPr>
          <a:xfrm flipH="1" flipV="1">
            <a:off x="4073525" y="5908675"/>
            <a:ext cx="215900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1964079-69C5-EC80-76D2-B7D88403F982}"/>
              </a:ext>
            </a:extLst>
          </p:cNvPr>
          <p:cNvSpPr txBox="1"/>
          <p:nvPr/>
        </p:nvSpPr>
        <p:spPr>
          <a:xfrm>
            <a:off x="4207484" y="62196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932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2" name="Oval 1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14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4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4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Oval 15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5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5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5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15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5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6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8" name="Straight Connector 16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/>
              <a:t>Création d'un niveau</a:t>
            </a:r>
            <a:br>
              <a:rPr lang="en-US" sz="6700" dirty="0"/>
            </a:br>
            <a:r>
              <a:rPr lang="en-US" sz="6700" dirty="0"/>
              <a:t>Évaluation</a:t>
            </a:r>
          </a:p>
        </p:txBody>
      </p:sp>
      <p:cxnSp>
        <p:nvCxnSpPr>
          <p:cNvPr id="210" name="Straight Connector 173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175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31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564197" y="5630125"/>
            <a:ext cx="306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d’un niveau générer aléatoirement.</a:t>
            </a:r>
          </a:p>
        </p:txBody>
      </p:sp>
    </p:spTree>
    <p:extLst>
      <p:ext uri="{BB962C8B-B14F-4D97-AF65-F5344CB8AC3E}">
        <p14:creationId xmlns:p14="http://schemas.microsoft.com/office/powerpoint/2010/main" val="256386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5271909" y="5630125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Une IA teste le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1" name="Image 110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9BDF4DAD-10B4-7C5E-7ABB-FD845FB3A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66" y="3861240"/>
            <a:ext cx="248818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4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71951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113896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155841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197786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2397309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281675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3236207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365565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407510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44945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491400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5333452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71951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1138962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155841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197786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2397309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281675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3236207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3655656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40751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449455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491400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533345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71951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113896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155841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197786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239730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281675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323620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365565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407510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4494554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491400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533345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71951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113896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155841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197786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239730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2816758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323620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365565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4075105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4494554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49140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53334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71951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1138962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1558411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197786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239730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281675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3236207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365565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4075105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4494554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49140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5333452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719513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113896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155841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197786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239730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281675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323620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365565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40751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449455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4914003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533345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71951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1138962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155841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1977860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239730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281675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3236207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3655656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407510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4494554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49140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5333452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71951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113896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155841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197786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239730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281675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3236207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365565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40751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4494554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49140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533345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2412116" y="5630125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Une IA teste le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1499482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1" name="Image 110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9BDF4DAD-10B4-7C5E-7ABB-FD845FB3A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73" y="3861240"/>
            <a:ext cx="248818" cy="331758"/>
          </a:xfrm>
          <a:prstGeom prst="rect">
            <a:avLst/>
          </a:prstGeom>
        </p:spPr>
      </p:pic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743176FC-D611-A200-3A3D-27A489205E46}"/>
              </a:ext>
            </a:extLst>
          </p:cNvPr>
          <p:cNvSpPr/>
          <p:nvPr/>
        </p:nvSpPr>
        <p:spPr>
          <a:xfrm>
            <a:off x="7619528" y="2193900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Fitness</a:t>
            </a:r>
            <a:endParaRPr lang="fr-FR" sz="1200" b="1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A3DF6A34-B17C-27DB-FDE6-89E88C235BD6}"/>
              </a:ext>
            </a:extLst>
          </p:cNvPr>
          <p:cNvSpPr/>
          <p:nvPr/>
        </p:nvSpPr>
        <p:spPr>
          <a:xfrm>
            <a:off x="6460583" y="3319027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Sortie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C80F3405-AC84-3502-BD83-E32DDC7723C7}"/>
              </a:ext>
            </a:extLst>
          </p:cNvPr>
          <p:cNvSpPr/>
          <p:nvPr/>
        </p:nvSpPr>
        <p:spPr>
          <a:xfrm>
            <a:off x="8950308" y="3319027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Mort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EC2E6D6-C8F9-BDE2-512F-8B14926E3DF5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flipH="1">
            <a:off x="7451695" y="2883692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C11EE32-C08E-46D7-E639-601F68DF760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8610640" y="2883692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E80625F-7CB4-04A7-4822-C89A5C43BDFF}"/>
              </a:ext>
            </a:extLst>
          </p:cNvPr>
          <p:cNvCxnSpPr/>
          <p:nvPr/>
        </p:nvCxnSpPr>
        <p:spPr>
          <a:xfrm>
            <a:off x="7451695" y="4008819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98A20941-366E-3967-9998-16F501D1A37B}"/>
              </a:ext>
            </a:extLst>
          </p:cNvPr>
          <p:cNvSpPr/>
          <p:nvPr/>
        </p:nvSpPr>
        <p:spPr>
          <a:xfrm>
            <a:off x="6460583" y="4504052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100%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DFEFE98-FBD7-CFE7-A813-7C4E5D25D451}"/>
              </a:ext>
            </a:extLst>
          </p:cNvPr>
          <p:cNvSpPr/>
          <p:nvPr/>
        </p:nvSpPr>
        <p:spPr>
          <a:xfrm>
            <a:off x="8950307" y="4504052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X%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CBFE1795-6DC1-A7B9-4A74-A681B9DCC68B}"/>
              </a:ext>
            </a:extLst>
          </p:cNvPr>
          <p:cNvCxnSpPr/>
          <p:nvPr/>
        </p:nvCxnSpPr>
        <p:spPr>
          <a:xfrm>
            <a:off x="9941418" y="4011783"/>
            <a:ext cx="0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72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359813" y="5630125"/>
            <a:ext cx="34724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/>
              </a:rPr>
              <a:t>X = 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SP</a:t>
            </a:r>
            <a:r>
              <a:rPr lang="fr-FR" sz="1200" dirty="0">
                <a:latin typeface="Abadi"/>
              </a:rPr>
              <a:t> - 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nCases</a:t>
            </a:r>
            <a:r>
              <a:rPr lang="fr-FR" sz="1200" dirty="0">
                <a:latin typeface="Abadi"/>
              </a:rPr>
              <a:t> - 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nSpades </a:t>
            </a:r>
            <a:r>
              <a:rPr lang="fr-FR" sz="1200" dirty="0">
                <a:latin typeface="Abadi"/>
              </a:rPr>
              <a:t>- 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nMonsters</a:t>
            </a:r>
          </a:p>
          <a:p>
            <a:pPr algn="ctr"/>
            <a:r>
              <a:rPr lang="fr-FR" sz="1200" dirty="0">
                <a:latin typeface="Abadi"/>
              </a:rPr>
              <a:t>Permet d’évaluer le taux de faisabilité du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9B97C8D7-8B6F-48C1-A3F6-E6C24A8139B5}"/>
              </a:ext>
            </a:extLst>
          </p:cNvPr>
          <p:cNvCxnSpPr>
            <a:cxnSpLocks/>
          </p:cNvCxnSpPr>
          <p:nvPr/>
        </p:nvCxnSpPr>
        <p:spPr>
          <a:xfrm flipV="1">
            <a:off x="7127688" y="2722354"/>
            <a:ext cx="0" cy="125730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C5FD35F-6DF1-843B-4A17-42DFC93190FC}"/>
              </a:ext>
            </a:extLst>
          </p:cNvPr>
          <p:cNvCxnSpPr>
            <a:cxnSpLocks/>
          </p:cNvCxnSpPr>
          <p:nvPr/>
        </p:nvCxnSpPr>
        <p:spPr>
          <a:xfrm>
            <a:off x="7126288" y="2722354"/>
            <a:ext cx="437784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4670866-678D-09C6-BE70-EA8F7708DFEC}"/>
              </a:ext>
            </a:extLst>
          </p:cNvPr>
          <p:cNvCxnSpPr>
            <a:cxnSpLocks/>
          </p:cNvCxnSpPr>
          <p:nvPr/>
        </p:nvCxnSpPr>
        <p:spPr>
          <a:xfrm>
            <a:off x="5886276" y="3979654"/>
            <a:ext cx="1240012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7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5D888A-F028-8D83-75FE-D54BE33214D3}"/>
              </a:ext>
            </a:extLst>
          </p:cNvPr>
          <p:cNvSpPr/>
          <p:nvPr/>
        </p:nvSpPr>
        <p:spPr>
          <a:xfrm>
            <a:off x="357929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1921924-0A85-4206-D565-B1B9307FCE83}"/>
              </a:ext>
            </a:extLst>
          </p:cNvPr>
          <p:cNvSpPr/>
          <p:nvPr/>
        </p:nvSpPr>
        <p:spPr>
          <a:xfrm>
            <a:off x="399874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89A890B-8706-6F42-D4F8-071B6CD9C30E}"/>
              </a:ext>
            </a:extLst>
          </p:cNvPr>
          <p:cNvSpPr/>
          <p:nvPr/>
        </p:nvSpPr>
        <p:spPr>
          <a:xfrm>
            <a:off x="441819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DDF6574-7433-C1C6-015A-2D49952A4605}"/>
              </a:ext>
            </a:extLst>
          </p:cNvPr>
          <p:cNvSpPr/>
          <p:nvPr/>
        </p:nvSpPr>
        <p:spPr>
          <a:xfrm>
            <a:off x="483764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FA6F543-BC71-42E5-1C94-FC9A57087372}"/>
              </a:ext>
            </a:extLst>
          </p:cNvPr>
          <p:cNvSpPr/>
          <p:nvPr/>
        </p:nvSpPr>
        <p:spPr>
          <a:xfrm>
            <a:off x="525709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682FF87-DBC2-9085-3A10-604C796C0A83}"/>
              </a:ext>
            </a:extLst>
          </p:cNvPr>
          <p:cNvSpPr/>
          <p:nvPr/>
        </p:nvSpPr>
        <p:spPr>
          <a:xfrm>
            <a:off x="567654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0FC27D-C222-AB50-42A1-C0C9BA9F7EFE}"/>
              </a:ext>
            </a:extLst>
          </p:cNvPr>
          <p:cNvSpPr/>
          <p:nvPr/>
        </p:nvSpPr>
        <p:spPr>
          <a:xfrm>
            <a:off x="609599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CC8A552-60A3-B5D8-49A5-9471C76BFD82}"/>
              </a:ext>
            </a:extLst>
          </p:cNvPr>
          <p:cNvSpPr/>
          <p:nvPr/>
        </p:nvSpPr>
        <p:spPr>
          <a:xfrm>
            <a:off x="651544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9F14A1-51CF-2CCC-43B5-37FCCE88A248}"/>
              </a:ext>
            </a:extLst>
          </p:cNvPr>
          <p:cNvSpPr/>
          <p:nvPr/>
        </p:nvSpPr>
        <p:spPr>
          <a:xfrm>
            <a:off x="6934889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4C9408D-62AC-1FFB-DE4F-E0E9F78F8AD0}"/>
              </a:ext>
            </a:extLst>
          </p:cNvPr>
          <p:cNvSpPr/>
          <p:nvPr/>
        </p:nvSpPr>
        <p:spPr>
          <a:xfrm>
            <a:off x="735433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5B5B098-C95E-0AF9-2093-EBDB9ADE1A2B}"/>
              </a:ext>
            </a:extLst>
          </p:cNvPr>
          <p:cNvSpPr/>
          <p:nvPr/>
        </p:nvSpPr>
        <p:spPr>
          <a:xfrm>
            <a:off x="777378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483486-4FCE-5CB6-67B4-A07908BD3BB9}"/>
              </a:ext>
            </a:extLst>
          </p:cNvPr>
          <p:cNvSpPr/>
          <p:nvPr/>
        </p:nvSpPr>
        <p:spPr>
          <a:xfrm>
            <a:off x="8193236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B331153-DC3D-099A-A6F5-A83DEBB9A552}"/>
              </a:ext>
            </a:extLst>
          </p:cNvPr>
          <p:cNvSpPr/>
          <p:nvPr/>
        </p:nvSpPr>
        <p:spPr>
          <a:xfrm>
            <a:off x="357929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E6E7190-267A-CD52-873D-A284CE40C07A}"/>
              </a:ext>
            </a:extLst>
          </p:cNvPr>
          <p:cNvSpPr/>
          <p:nvPr/>
        </p:nvSpPr>
        <p:spPr>
          <a:xfrm>
            <a:off x="3998746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FB5BEB2-DC40-3372-F0DF-DFA040722537}"/>
              </a:ext>
            </a:extLst>
          </p:cNvPr>
          <p:cNvSpPr/>
          <p:nvPr/>
        </p:nvSpPr>
        <p:spPr>
          <a:xfrm>
            <a:off x="4418195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295DB09-2FA6-25E5-6142-B56FE0143595}"/>
              </a:ext>
            </a:extLst>
          </p:cNvPr>
          <p:cNvSpPr/>
          <p:nvPr/>
        </p:nvSpPr>
        <p:spPr>
          <a:xfrm>
            <a:off x="483764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92662B-43E2-5771-0948-4948BDCF669C}"/>
              </a:ext>
            </a:extLst>
          </p:cNvPr>
          <p:cNvSpPr/>
          <p:nvPr/>
        </p:nvSpPr>
        <p:spPr>
          <a:xfrm>
            <a:off x="525709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E238AE8-36E1-21F6-1775-05A98A88A4AF}"/>
              </a:ext>
            </a:extLst>
          </p:cNvPr>
          <p:cNvSpPr/>
          <p:nvPr/>
        </p:nvSpPr>
        <p:spPr>
          <a:xfrm>
            <a:off x="567654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3C2CFCB-5E08-8191-49AA-AA6D366223D8}"/>
              </a:ext>
            </a:extLst>
          </p:cNvPr>
          <p:cNvSpPr/>
          <p:nvPr/>
        </p:nvSpPr>
        <p:spPr>
          <a:xfrm>
            <a:off x="609599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9B0B59-14D0-E7F9-6460-D599C5B01E4C}"/>
              </a:ext>
            </a:extLst>
          </p:cNvPr>
          <p:cNvSpPr/>
          <p:nvPr/>
        </p:nvSpPr>
        <p:spPr>
          <a:xfrm>
            <a:off x="651544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B15B64-1C9A-2A48-D981-B8DA45696711}"/>
              </a:ext>
            </a:extLst>
          </p:cNvPr>
          <p:cNvSpPr/>
          <p:nvPr/>
        </p:nvSpPr>
        <p:spPr>
          <a:xfrm>
            <a:off x="6934889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09E22F7-39B8-20B8-FD1C-9ACC52C81287}"/>
              </a:ext>
            </a:extLst>
          </p:cNvPr>
          <p:cNvSpPr/>
          <p:nvPr/>
        </p:nvSpPr>
        <p:spPr>
          <a:xfrm>
            <a:off x="735433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9666C48-6313-4B75-9C2A-4A6A230A29FD}"/>
              </a:ext>
            </a:extLst>
          </p:cNvPr>
          <p:cNvSpPr/>
          <p:nvPr/>
        </p:nvSpPr>
        <p:spPr>
          <a:xfrm>
            <a:off x="777378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48F73F-15F7-27A0-BF58-7F846DBA359C}"/>
              </a:ext>
            </a:extLst>
          </p:cNvPr>
          <p:cNvSpPr/>
          <p:nvPr/>
        </p:nvSpPr>
        <p:spPr>
          <a:xfrm>
            <a:off x="819323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5BC27C1-993E-437F-C446-9E4605DE6C5E}"/>
              </a:ext>
            </a:extLst>
          </p:cNvPr>
          <p:cNvSpPr/>
          <p:nvPr/>
        </p:nvSpPr>
        <p:spPr>
          <a:xfrm>
            <a:off x="3579297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E827346-45A8-6EED-BCBC-D63C7A0388E7}"/>
              </a:ext>
            </a:extLst>
          </p:cNvPr>
          <p:cNvSpPr/>
          <p:nvPr/>
        </p:nvSpPr>
        <p:spPr>
          <a:xfrm>
            <a:off x="399874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05EDFB6-516A-DF99-E8E2-EBDADA202E43}"/>
              </a:ext>
            </a:extLst>
          </p:cNvPr>
          <p:cNvSpPr/>
          <p:nvPr/>
        </p:nvSpPr>
        <p:spPr>
          <a:xfrm>
            <a:off x="441819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EB560D8-7D00-093F-7833-3B7737F6CF74}"/>
              </a:ext>
            </a:extLst>
          </p:cNvPr>
          <p:cNvSpPr/>
          <p:nvPr/>
        </p:nvSpPr>
        <p:spPr>
          <a:xfrm>
            <a:off x="4837644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814B70A-C65C-81D9-D210-E30957AD2D00}"/>
              </a:ext>
            </a:extLst>
          </p:cNvPr>
          <p:cNvSpPr/>
          <p:nvPr/>
        </p:nvSpPr>
        <p:spPr>
          <a:xfrm>
            <a:off x="525709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76FB98-DF62-FAB6-DEDE-B05043DDBBB5}"/>
              </a:ext>
            </a:extLst>
          </p:cNvPr>
          <p:cNvSpPr/>
          <p:nvPr/>
        </p:nvSpPr>
        <p:spPr>
          <a:xfrm>
            <a:off x="567654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DCBF91-82E1-4AEF-3965-3E2988054639}"/>
              </a:ext>
            </a:extLst>
          </p:cNvPr>
          <p:cNvSpPr/>
          <p:nvPr/>
        </p:nvSpPr>
        <p:spPr>
          <a:xfrm>
            <a:off x="6095991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238B2CA-ECDE-A8B8-F453-58EBFEAD8E46}"/>
              </a:ext>
            </a:extLst>
          </p:cNvPr>
          <p:cNvSpPr/>
          <p:nvPr/>
        </p:nvSpPr>
        <p:spPr>
          <a:xfrm>
            <a:off x="651544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030F0E8-C082-E7A9-0214-97C19EFE8D7B}"/>
              </a:ext>
            </a:extLst>
          </p:cNvPr>
          <p:cNvSpPr/>
          <p:nvPr/>
        </p:nvSpPr>
        <p:spPr>
          <a:xfrm>
            <a:off x="693488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01115AE-F918-0073-B504-FA3C4B90AEA9}"/>
              </a:ext>
            </a:extLst>
          </p:cNvPr>
          <p:cNvSpPr/>
          <p:nvPr/>
        </p:nvSpPr>
        <p:spPr>
          <a:xfrm>
            <a:off x="735433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F43B513-8EED-A3E6-78FE-08BF3FFD05E6}"/>
              </a:ext>
            </a:extLst>
          </p:cNvPr>
          <p:cNvSpPr/>
          <p:nvPr/>
        </p:nvSpPr>
        <p:spPr>
          <a:xfrm>
            <a:off x="777378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DAB4C26-0B61-85D4-413A-9DBFE33E5F8E}"/>
              </a:ext>
            </a:extLst>
          </p:cNvPr>
          <p:cNvSpPr/>
          <p:nvPr/>
        </p:nvSpPr>
        <p:spPr>
          <a:xfrm>
            <a:off x="819323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0AAF42A-8A83-15B8-DE6C-2805279B60B3}"/>
              </a:ext>
            </a:extLst>
          </p:cNvPr>
          <p:cNvSpPr/>
          <p:nvPr/>
        </p:nvSpPr>
        <p:spPr>
          <a:xfrm>
            <a:off x="357929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C31B628-36AC-AF41-58F2-339FECFADE7B}"/>
              </a:ext>
            </a:extLst>
          </p:cNvPr>
          <p:cNvSpPr/>
          <p:nvPr/>
        </p:nvSpPr>
        <p:spPr>
          <a:xfrm>
            <a:off x="399874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9B9F5C8-B9D6-14B7-50D1-52C95E08328F}"/>
              </a:ext>
            </a:extLst>
          </p:cNvPr>
          <p:cNvSpPr/>
          <p:nvPr/>
        </p:nvSpPr>
        <p:spPr>
          <a:xfrm>
            <a:off x="441819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40FD6D2-9094-E101-C3D5-0BD581A4CF70}"/>
              </a:ext>
            </a:extLst>
          </p:cNvPr>
          <p:cNvSpPr/>
          <p:nvPr/>
        </p:nvSpPr>
        <p:spPr>
          <a:xfrm>
            <a:off x="483764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71A4E16-1F05-99D4-A762-D1E164EA73D3}"/>
              </a:ext>
            </a:extLst>
          </p:cNvPr>
          <p:cNvSpPr/>
          <p:nvPr/>
        </p:nvSpPr>
        <p:spPr>
          <a:xfrm>
            <a:off x="525709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2FE131D-6CBD-9F44-4ED8-A0FA2765225C}"/>
              </a:ext>
            </a:extLst>
          </p:cNvPr>
          <p:cNvSpPr/>
          <p:nvPr/>
        </p:nvSpPr>
        <p:spPr>
          <a:xfrm>
            <a:off x="5676542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814DE50-DC80-5E8A-AC43-470C75A4DDB2}"/>
              </a:ext>
            </a:extLst>
          </p:cNvPr>
          <p:cNvSpPr/>
          <p:nvPr/>
        </p:nvSpPr>
        <p:spPr>
          <a:xfrm>
            <a:off x="6095991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497C01-4B6F-0AC9-9ADE-FB7601D6F03B}"/>
              </a:ext>
            </a:extLst>
          </p:cNvPr>
          <p:cNvSpPr/>
          <p:nvPr/>
        </p:nvSpPr>
        <p:spPr>
          <a:xfrm>
            <a:off x="651544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0CCE378-4266-AE92-BECD-E3AFE7C08AAE}"/>
              </a:ext>
            </a:extLst>
          </p:cNvPr>
          <p:cNvSpPr/>
          <p:nvPr/>
        </p:nvSpPr>
        <p:spPr>
          <a:xfrm>
            <a:off x="693488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02D142-CBBE-890D-BEC6-3D017B3AFA19}"/>
              </a:ext>
            </a:extLst>
          </p:cNvPr>
          <p:cNvSpPr/>
          <p:nvPr/>
        </p:nvSpPr>
        <p:spPr>
          <a:xfrm>
            <a:off x="735433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906A7F7-95AC-9BCF-9D46-29AB5E4AD6A7}"/>
              </a:ext>
            </a:extLst>
          </p:cNvPr>
          <p:cNvSpPr/>
          <p:nvPr/>
        </p:nvSpPr>
        <p:spPr>
          <a:xfrm>
            <a:off x="777378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92B86F6-8B3A-77D6-C4BF-AD40CFED987E}"/>
              </a:ext>
            </a:extLst>
          </p:cNvPr>
          <p:cNvSpPr/>
          <p:nvPr/>
        </p:nvSpPr>
        <p:spPr>
          <a:xfrm>
            <a:off x="819323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7D847D8-2B64-26E0-303C-86EF78E0B398}"/>
              </a:ext>
            </a:extLst>
          </p:cNvPr>
          <p:cNvSpPr/>
          <p:nvPr/>
        </p:nvSpPr>
        <p:spPr>
          <a:xfrm>
            <a:off x="3579297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B701E0-2A6D-2FA1-A3CD-97ED4030FCD7}"/>
              </a:ext>
            </a:extLst>
          </p:cNvPr>
          <p:cNvSpPr/>
          <p:nvPr/>
        </p:nvSpPr>
        <p:spPr>
          <a:xfrm>
            <a:off x="399874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60C9562-0122-8E05-04BC-249C48081A71}"/>
              </a:ext>
            </a:extLst>
          </p:cNvPr>
          <p:cNvSpPr/>
          <p:nvPr/>
        </p:nvSpPr>
        <p:spPr>
          <a:xfrm>
            <a:off x="441819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20B7CE3-3AF6-DBB8-2784-E80501782FEF}"/>
              </a:ext>
            </a:extLst>
          </p:cNvPr>
          <p:cNvSpPr/>
          <p:nvPr/>
        </p:nvSpPr>
        <p:spPr>
          <a:xfrm>
            <a:off x="4837644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7B22C38-4EF8-68ED-177B-E29AFCED1735}"/>
              </a:ext>
            </a:extLst>
          </p:cNvPr>
          <p:cNvSpPr/>
          <p:nvPr/>
        </p:nvSpPr>
        <p:spPr>
          <a:xfrm>
            <a:off x="525709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99C2C8-125E-C235-19FE-7B348745941A}"/>
              </a:ext>
            </a:extLst>
          </p:cNvPr>
          <p:cNvSpPr/>
          <p:nvPr/>
        </p:nvSpPr>
        <p:spPr>
          <a:xfrm>
            <a:off x="567654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473C9C-D052-5A12-EF56-021E4B604F7C}"/>
              </a:ext>
            </a:extLst>
          </p:cNvPr>
          <p:cNvSpPr/>
          <p:nvPr/>
        </p:nvSpPr>
        <p:spPr>
          <a:xfrm>
            <a:off x="6095991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0610E26-EDC0-BF96-1731-ACB637315BF6}"/>
              </a:ext>
            </a:extLst>
          </p:cNvPr>
          <p:cNvSpPr/>
          <p:nvPr/>
        </p:nvSpPr>
        <p:spPr>
          <a:xfrm>
            <a:off x="651544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A8254B4-3250-FF2A-A9AB-E71D6FD962AD}"/>
              </a:ext>
            </a:extLst>
          </p:cNvPr>
          <p:cNvSpPr/>
          <p:nvPr/>
        </p:nvSpPr>
        <p:spPr>
          <a:xfrm>
            <a:off x="6934889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21E4304-CD83-86AA-F1C4-D0EC377DCCB0}"/>
              </a:ext>
            </a:extLst>
          </p:cNvPr>
          <p:cNvSpPr/>
          <p:nvPr/>
        </p:nvSpPr>
        <p:spPr>
          <a:xfrm>
            <a:off x="735433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FB38E61-DF21-0A1E-88E7-A976E9FE48A7}"/>
              </a:ext>
            </a:extLst>
          </p:cNvPr>
          <p:cNvSpPr/>
          <p:nvPr/>
        </p:nvSpPr>
        <p:spPr>
          <a:xfrm>
            <a:off x="7773787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A887056-531C-8A0E-BA9D-5D0F410E567E}"/>
              </a:ext>
            </a:extLst>
          </p:cNvPr>
          <p:cNvSpPr/>
          <p:nvPr/>
        </p:nvSpPr>
        <p:spPr>
          <a:xfrm>
            <a:off x="819323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4DE1F-D32D-A224-BA6C-54A815676207}"/>
              </a:ext>
            </a:extLst>
          </p:cNvPr>
          <p:cNvSpPr/>
          <p:nvPr/>
        </p:nvSpPr>
        <p:spPr>
          <a:xfrm>
            <a:off x="357929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76F2993-127C-92C3-F7EA-7B44EBACCCD1}"/>
              </a:ext>
            </a:extLst>
          </p:cNvPr>
          <p:cNvSpPr/>
          <p:nvPr/>
        </p:nvSpPr>
        <p:spPr>
          <a:xfrm>
            <a:off x="399874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1DC192A-3607-B274-202C-2B644917342D}"/>
              </a:ext>
            </a:extLst>
          </p:cNvPr>
          <p:cNvSpPr/>
          <p:nvPr/>
        </p:nvSpPr>
        <p:spPr>
          <a:xfrm>
            <a:off x="4418195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14C1976-1D44-EEE5-83AE-6C9AD518F102}"/>
              </a:ext>
            </a:extLst>
          </p:cNvPr>
          <p:cNvSpPr/>
          <p:nvPr/>
        </p:nvSpPr>
        <p:spPr>
          <a:xfrm>
            <a:off x="483764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5507A19-3863-65E9-692B-9ACC6EEC2F3A}"/>
              </a:ext>
            </a:extLst>
          </p:cNvPr>
          <p:cNvSpPr/>
          <p:nvPr/>
        </p:nvSpPr>
        <p:spPr>
          <a:xfrm>
            <a:off x="5257093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A7010BD-B39E-8526-E338-4B05BC51C69F}"/>
              </a:ext>
            </a:extLst>
          </p:cNvPr>
          <p:cNvSpPr/>
          <p:nvPr/>
        </p:nvSpPr>
        <p:spPr>
          <a:xfrm>
            <a:off x="567654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BF2AA58-5195-6370-E5B9-39A165647DA5}"/>
              </a:ext>
            </a:extLst>
          </p:cNvPr>
          <p:cNvSpPr/>
          <p:nvPr/>
        </p:nvSpPr>
        <p:spPr>
          <a:xfrm>
            <a:off x="609599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8000D72-7A62-0462-99AA-7D5A20C71EF9}"/>
              </a:ext>
            </a:extLst>
          </p:cNvPr>
          <p:cNvSpPr/>
          <p:nvPr/>
        </p:nvSpPr>
        <p:spPr>
          <a:xfrm>
            <a:off x="651544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81F2C43-3E53-0592-62C5-C72800332349}"/>
              </a:ext>
            </a:extLst>
          </p:cNvPr>
          <p:cNvSpPr/>
          <p:nvPr/>
        </p:nvSpPr>
        <p:spPr>
          <a:xfrm>
            <a:off x="693488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841E1B4-1850-C489-4BFF-79FE7471CD87}"/>
              </a:ext>
            </a:extLst>
          </p:cNvPr>
          <p:cNvSpPr/>
          <p:nvPr/>
        </p:nvSpPr>
        <p:spPr>
          <a:xfrm>
            <a:off x="735433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7A6678D-29FA-0274-C326-CE166A88D653}"/>
              </a:ext>
            </a:extLst>
          </p:cNvPr>
          <p:cNvSpPr/>
          <p:nvPr/>
        </p:nvSpPr>
        <p:spPr>
          <a:xfrm>
            <a:off x="777378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895A7E7-ACBB-3C9B-5E40-E3F94EE7EE4E}"/>
              </a:ext>
            </a:extLst>
          </p:cNvPr>
          <p:cNvSpPr/>
          <p:nvPr/>
        </p:nvSpPr>
        <p:spPr>
          <a:xfrm>
            <a:off x="819323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5ECCE1-F338-0F48-E7B5-35612A266201}"/>
              </a:ext>
            </a:extLst>
          </p:cNvPr>
          <p:cNvSpPr/>
          <p:nvPr/>
        </p:nvSpPr>
        <p:spPr>
          <a:xfrm>
            <a:off x="3579297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3CB3C-4B3A-7C58-120A-02C6E2D7CFB2}"/>
              </a:ext>
            </a:extLst>
          </p:cNvPr>
          <p:cNvSpPr/>
          <p:nvPr/>
        </p:nvSpPr>
        <p:spPr>
          <a:xfrm>
            <a:off x="3998746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F96BF13-33C2-DC2D-8435-F524C786B011}"/>
              </a:ext>
            </a:extLst>
          </p:cNvPr>
          <p:cNvSpPr/>
          <p:nvPr/>
        </p:nvSpPr>
        <p:spPr>
          <a:xfrm>
            <a:off x="441819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03F3EF9-3782-7319-8185-C899BA2A8C0E}"/>
              </a:ext>
            </a:extLst>
          </p:cNvPr>
          <p:cNvSpPr/>
          <p:nvPr/>
        </p:nvSpPr>
        <p:spPr>
          <a:xfrm>
            <a:off x="4837644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73206EC-9AC8-539E-08D4-2EE036B15DF8}"/>
              </a:ext>
            </a:extLst>
          </p:cNvPr>
          <p:cNvSpPr/>
          <p:nvPr/>
        </p:nvSpPr>
        <p:spPr>
          <a:xfrm>
            <a:off x="5257093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FB6B870-A04A-5D10-43AE-8F19551E7C7D}"/>
              </a:ext>
            </a:extLst>
          </p:cNvPr>
          <p:cNvSpPr/>
          <p:nvPr/>
        </p:nvSpPr>
        <p:spPr>
          <a:xfrm>
            <a:off x="567654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CB8BD8C-F3C9-48B9-20C5-2EA6DF65ECAD}"/>
              </a:ext>
            </a:extLst>
          </p:cNvPr>
          <p:cNvSpPr/>
          <p:nvPr/>
        </p:nvSpPr>
        <p:spPr>
          <a:xfrm>
            <a:off x="609599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8E8C78A-E724-BC2F-DDE0-6C6C069B6E8E}"/>
              </a:ext>
            </a:extLst>
          </p:cNvPr>
          <p:cNvSpPr/>
          <p:nvPr/>
        </p:nvSpPr>
        <p:spPr>
          <a:xfrm>
            <a:off x="6515440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54A8FF7-9CDD-CDE9-65E9-6D82B1487420}"/>
              </a:ext>
            </a:extLst>
          </p:cNvPr>
          <p:cNvSpPr/>
          <p:nvPr/>
        </p:nvSpPr>
        <p:spPr>
          <a:xfrm>
            <a:off x="693488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3E5EF2A-FD58-5F32-5F17-F677BC4DB591}"/>
              </a:ext>
            </a:extLst>
          </p:cNvPr>
          <p:cNvSpPr/>
          <p:nvPr/>
        </p:nvSpPr>
        <p:spPr>
          <a:xfrm>
            <a:off x="735433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7EEC6B-8909-C4B2-E62B-1D526FF678EA}"/>
              </a:ext>
            </a:extLst>
          </p:cNvPr>
          <p:cNvSpPr/>
          <p:nvPr/>
        </p:nvSpPr>
        <p:spPr>
          <a:xfrm>
            <a:off x="7773787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8D5FFB-5214-4885-076C-E4AE523D93AB}"/>
              </a:ext>
            </a:extLst>
          </p:cNvPr>
          <p:cNvSpPr/>
          <p:nvPr/>
        </p:nvSpPr>
        <p:spPr>
          <a:xfrm>
            <a:off x="8193236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F5347B-7EDD-EA45-A2ED-F6DDD6F86A78}"/>
              </a:ext>
            </a:extLst>
          </p:cNvPr>
          <p:cNvSpPr/>
          <p:nvPr/>
        </p:nvSpPr>
        <p:spPr>
          <a:xfrm>
            <a:off x="357929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C6A7414-E848-55C4-333E-3D01314AACA6}"/>
              </a:ext>
            </a:extLst>
          </p:cNvPr>
          <p:cNvSpPr/>
          <p:nvPr/>
        </p:nvSpPr>
        <p:spPr>
          <a:xfrm>
            <a:off x="399874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8F1AB7-E1A6-E307-D7A0-EA55F5D43196}"/>
              </a:ext>
            </a:extLst>
          </p:cNvPr>
          <p:cNvSpPr/>
          <p:nvPr/>
        </p:nvSpPr>
        <p:spPr>
          <a:xfrm>
            <a:off x="441819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920F76-0F17-F528-B24F-A3EA31439CB3}"/>
              </a:ext>
            </a:extLst>
          </p:cNvPr>
          <p:cNvSpPr/>
          <p:nvPr/>
        </p:nvSpPr>
        <p:spPr>
          <a:xfrm>
            <a:off x="4837644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E4CB899-8AD3-1F4C-2F6B-7B60D153B329}"/>
              </a:ext>
            </a:extLst>
          </p:cNvPr>
          <p:cNvSpPr/>
          <p:nvPr/>
        </p:nvSpPr>
        <p:spPr>
          <a:xfrm>
            <a:off x="525709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6032393-C0CC-184B-CEC5-E4C067D8FB33}"/>
              </a:ext>
            </a:extLst>
          </p:cNvPr>
          <p:cNvSpPr/>
          <p:nvPr/>
        </p:nvSpPr>
        <p:spPr>
          <a:xfrm>
            <a:off x="567654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818B57A-11AC-07D4-0398-4FC8E41A0928}"/>
              </a:ext>
            </a:extLst>
          </p:cNvPr>
          <p:cNvSpPr/>
          <p:nvPr/>
        </p:nvSpPr>
        <p:spPr>
          <a:xfrm>
            <a:off x="609599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1C9A23B-99BC-C1F4-03AC-A7D4E2917146}"/>
              </a:ext>
            </a:extLst>
          </p:cNvPr>
          <p:cNvSpPr/>
          <p:nvPr/>
        </p:nvSpPr>
        <p:spPr>
          <a:xfrm>
            <a:off x="651544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25829D7-35F3-D80A-D424-72EA8CC59F57}"/>
              </a:ext>
            </a:extLst>
          </p:cNvPr>
          <p:cNvSpPr/>
          <p:nvPr/>
        </p:nvSpPr>
        <p:spPr>
          <a:xfrm>
            <a:off x="693488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081EE47-22BB-7999-DD7B-95E2A7E2B7D6}"/>
              </a:ext>
            </a:extLst>
          </p:cNvPr>
          <p:cNvSpPr/>
          <p:nvPr/>
        </p:nvSpPr>
        <p:spPr>
          <a:xfrm>
            <a:off x="735433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D9C3324-283B-125A-29DE-F058B51078C1}"/>
              </a:ext>
            </a:extLst>
          </p:cNvPr>
          <p:cNvSpPr/>
          <p:nvPr/>
        </p:nvSpPr>
        <p:spPr>
          <a:xfrm>
            <a:off x="7773787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5EA685B-73C0-D471-9127-35D537DDCA30}"/>
              </a:ext>
            </a:extLst>
          </p:cNvPr>
          <p:cNvSpPr/>
          <p:nvPr/>
        </p:nvSpPr>
        <p:spPr>
          <a:xfrm>
            <a:off x="819323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9" name="Ellipse 458">
            <a:extLst>
              <a:ext uri="{FF2B5EF4-FFF2-40B4-BE49-F238E27FC236}">
                <a16:creationId xmlns:a16="http://schemas.microsoft.com/office/drawing/2014/main" id="{4C1E2C85-CEC3-6216-0CBC-589BB804E207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0" name="Ellipse 459">
            <a:extLst>
              <a:ext uri="{FF2B5EF4-FFF2-40B4-BE49-F238E27FC236}">
                <a16:creationId xmlns:a16="http://schemas.microsoft.com/office/drawing/2014/main" id="{8BAF2BD1-E6DA-DFB1-F67B-D8BC3F5B77F6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1" name="Ellipse 460">
            <a:extLst>
              <a:ext uri="{FF2B5EF4-FFF2-40B4-BE49-F238E27FC236}">
                <a16:creationId xmlns:a16="http://schemas.microsoft.com/office/drawing/2014/main" id="{CFB51E05-D7D1-7D99-8FC9-2839E56073A7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2" name="Ellipse 461">
            <a:extLst>
              <a:ext uri="{FF2B5EF4-FFF2-40B4-BE49-F238E27FC236}">
                <a16:creationId xmlns:a16="http://schemas.microsoft.com/office/drawing/2014/main" id="{64E0404C-D3A6-C68B-3FEF-3136FF47DBF0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3" name="Ellipse 462">
            <a:extLst>
              <a:ext uri="{FF2B5EF4-FFF2-40B4-BE49-F238E27FC236}">
                <a16:creationId xmlns:a16="http://schemas.microsoft.com/office/drawing/2014/main" id="{A59AF578-B1ED-62FD-3E0B-E24D80EFCB9A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4" name="Ellipse 463">
            <a:extLst>
              <a:ext uri="{FF2B5EF4-FFF2-40B4-BE49-F238E27FC236}">
                <a16:creationId xmlns:a16="http://schemas.microsoft.com/office/drawing/2014/main" id="{3030EEBB-C8AF-1E32-CF0D-379A94865429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5" name="Ellipse 464">
            <a:extLst>
              <a:ext uri="{FF2B5EF4-FFF2-40B4-BE49-F238E27FC236}">
                <a16:creationId xmlns:a16="http://schemas.microsoft.com/office/drawing/2014/main" id="{0F45BDF1-961E-EDFC-16AA-83E78AA483CB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05B8BADA-4D6B-3DCF-A901-5FCC81442DDF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7" name="Ellipse 466">
            <a:extLst>
              <a:ext uri="{FF2B5EF4-FFF2-40B4-BE49-F238E27FC236}">
                <a16:creationId xmlns:a16="http://schemas.microsoft.com/office/drawing/2014/main" id="{5991D593-63D6-F4E1-C584-672112F52BEB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8" name="Ellipse 467">
            <a:extLst>
              <a:ext uri="{FF2B5EF4-FFF2-40B4-BE49-F238E27FC236}">
                <a16:creationId xmlns:a16="http://schemas.microsoft.com/office/drawing/2014/main" id="{E8285CD3-6677-3423-66D2-78D1A0369215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9" name="Ellipse 468">
            <a:extLst>
              <a:ext uri="{FF2B5EF4-FFF2-40B4-BE49-F238E27FC236}">
                <a16:creationId xmlns:a16="http://schemas.microsoft.com/office/drawing/2014/main" id="{FD482584-5CB8-AA1C-B064-909A77CF5359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0" name="Ellipse 469">
            <a:extLst>
              <a:ext uri="{FF2B5EF4-FFF2-40B4-BE49-F238E27FC236}">
                <a16:creationId xmlns:a16="http://schemas.microsoft.com/office/drawing/2014/main" id="{C01363DC-376F-4754-B858-3DC88DF05C53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1" name="Ellipse 470">
            <a:extLst>
              <a:ext uri="{FF2B5EF4-FFF2-40B4-BE49-F238E27FC236}">
                <a16:creationId xmlns:a16="http://schemas.microsoft.com/office/drawing/2014/main" id="{82E7F3B8-EF7B-FD15-DFD2-1B2CC10EA9A5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2" name="Ellipse 471">
            <a:extLst>
              <a:ext uri="{FF2B5EF4-FFF2-40B4-BE49-F238E27FC236}">
                <a16:creationId xmlns:a16="http://schemas.microsoft.com/office/drawing/2014/main" id="{9627A029-D36A-0763-48A7-737381DC2314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Ellipse 472">
            <a:extLst>
              <a:ext uri="{FF2B5EF4-FFF2-40B4-BE49-F238E27FC236}">
                <a16:creationId xmlns:a16="http://schemas.microsoft.com/office/drawing/2014/main" id="{FA34A508-C074-6B4F-DB51-EF2FF53D5D6A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>
            <a:extLst>
              <a:ext uri="{FF2B5EF4-FFF2-40B4-BE49-F238E27FC236}">
                <a16:creationId xmlns:a16="http://schemas.microsoft.com/office/drawing/2014/main" id="{9B6009A6-C40F-B75D-3C58-D5417EBAFA57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>
            <a:extLst>
              <a:ext uri="{FF2B5EF4-FFF2-40B4-BE49-F238E27FC236}">
                <a16:creationId xmlns:a16="http://schemas.microsoft.com/office/drawing/2014/main" id="{06E078B3-3130-E1DC-4A13-663927937530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>
            <a:extLst>
              <a:ext uri="{FF2B5EF4-FFF2-40B4-BE49-F238E27FC236}">
                <a16:creationId xmlns:a16="http://schemas.microsoft.com/office/drawing/2014/main" id="{88BFAA25-9388-25B4-487A-611B750BE1AF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>
            <a:extLst>
              <a:ext uri="{FF2B5EF4-FFF2-40B4-BE49-F238E27FC236}">
                <a16:creationId xmlns:a16="http://schemas.microsoft.com/office/drawing/2014/main" id="{C82A41C8-54AF-ABDC-E08E-59A0BD64266A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>
            <a:extLst>
              <a:ext uri="{FF2B5EF4-FFF2-40B4-BE49-F238E27FC236}">
                <a16:creationId xmlns:a16="http://schemas.microsoft.com/office/drawing/2014/main" id="{EE18EF0E-8F44-EE89-3DEA-1687CC2F8E73}"/>
              </a:ext>
            </a:extLst>
          </p:cNvPr>
          <p:cNvSpPr/>
          <p:nvPr/>
        </p:nvSpPr>
        <p:spPr>
          <a:xfrm>
            <a:off x="3762766" y="39375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>
            <a:extLst>
              <a:ext uri="{FF2B5EF4-FFF2-40B4-BE49-F238E27FC236}">
                <a16:creationId xmlns:a16="http://schemas.microsoft.com/office/drawing/2014/main" id="{64D70AAF-C1BC-600B-089C-103E0D9B74B2}"/>
              </a:ext>
            </a:extLst>
          </p:cNvPr>
          <p:cNvSpPr/>
          <p:nvPr/>
        </p:nvSpPr>
        <p:spPr>
          <a:xfrm>
            <a:off x="4182215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>
            <a:extLst>
              <a:ext uri="{FF2B5EF4-FFF2-40B4-BE49-F238E27FC236}">
                <a16:creationId xmlns:a16="http://schemas.microsoft.com/office/drawing/2014/main" id="{F09368FB-F34E-71D2-56E2-8BC9E381EC7C}"/>
              </a:ext>
            </a:extLst>
          </p:cNvPr>
          <p:cNvSpPr/>
          <p:nvPr/>
        </p:nvSpPr>
        <p:spPr>
          <a:xfrm>
            <a:off x="4601664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>
            <a:extLst>
              <a:ext uri="{FF2B5EF4-FFF2-40B4-BE49-F238E27FC236}">
                <a16:creationId xmlns:a16="http://schemas.microsoft.com/office/drawing/2014/main" id="{CE7FAAAC-4B35-6E56-1BEC-EC08B903AA3F}"/>
              </a:ext>
            </a:extLst>
          </p:cNvPr>
          <p:cNvSpPr/>
          <p:nvPr/>
        </p:nvSpPr>
        <p:spPr>
          <a:xfrm>
            <a:off x="5021113" y="39489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>
            <a:extLst>
              <a:ext uri="{FF2B5EF4-FFF2-40B4-BE49-F238E27FC236}">
                <a16:creationId xmlns:a16="http://schemas.microsoft.com/office/drawing/2014/main" id="{DB42CAA5-D17B-4BB8-C5CD-4CBD5AF4F367}"/>
              </a:ext>
            </a:extLst>
          </p:cNvPr>
          <p:cNvSpPr/>
          <p:nvPr/>
        </p:nvSpPr>
        <p:spPr>
          <a:xfrm>
            <a:off x="5440562" y="39430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>
            <a:extLst>
              <a:ext uri="{FF2B5EF4-FFF2-40B4-BE49-F238E27FC236}">
                <a16:creationId xmlns:a16="http://schemas.microsoft.com/office/drawing/2014/main" id="{FACB8D4E-4654-806E-C06B-FD2B4E6E2105}"/>
              </a:ext>
            </a:extLst>
          </p:cNvPr>
          <p:cNvSpPr/>
          <p:nvPr/>
        </p:nvSpPr>
        <p:spPr>
          <a:xfrm>
            <a:off x="3770072" y="436486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>
            <a:extLst>
              <a:ext uri="{FF2B5EF4-FFF2-40B4-BE49-F238E27FC236}">
                <a16:creationId xmlns:a16="http://schemas.microsoft.com/office/drawing/2014/main" id="{C883EE88-EB8B-4627-DC1D-D4CE0D808DD1}"/>
              </a:ext>
            </a:extLst>
          </p:cNvPr>
          <p:cNvSpPr/>
          <p:nvPr/>
        </p:nvSpPr>
        <p:spPr>
          <a:xfrm>
            <a:off x="4189521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>
            <a:extLst>
              <a:ext uri="{FF2B5EF4-FFF2-40B4-BE49-F238E27FC236}">
                <a16:creationId xmlns:a16="http://schemas.microsoft.com/office/drawing/2014/main" id="{21EC0E24-ACC8-12B6-F9B7-E49DF1F44E0D}"/>
              </a:ext>
            </a:extLst>
          </p:cNvPr>
          <p:cNvSpPr/>
          <p:nvPr/>
        </p:nvSpPr>
        <p:spPr>
          <a:xfrm>
            <a:off x="4608970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>
            <a:extLst>
              <a:ext uri="{FF2B5EF4-FFF2-40B4-BE49-F238E27FC236}">
                <a16:creationId xmlns:a16="http://schemas.microsoft.com/office/drawing/2014/main" id="{6AC2920F-F183-EEC5-56CB-A0F178E78239}"/>
              </a:ext>
            </a:extLst>
          </p:cNvPr>
          <p:cNvSpPr/>
          <p:nvPr/>
        </p:nvSpPr>
        <p:spPr>
          <a:xfrm>
            <a:off x="5028419" y="43763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>
            <a:extLst>
              <a:ext uri="{FF2B5EF4-FFF2-40B4-BE49-F238E27FC236}">
                <a16:creationId xmlns:a16="http://schemas.microsoft.com/office/drawing/2014/main" id="{CFD7FF37-6956-C546-BC6A-E021112A1994}"/>
              </a:ext>
            </a:extLst>
          </p:cNvPr>
          <p:cNvSpPr/>
          <p:nvPr/>
        </p:nvSpPr>
        <p:spPr>
          <a:xfrm>
            <a:off x="5447868" y="43703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>
            <a:extLst>
              <a:ext uri="{FF2B5EF4-FFF2-40B4-BE49-F238E27FC236}">
                <a16:creationId xmlns:a16="http://schemas.microsoft.com/office/drawing/2014/main" id="{2A7926CB-87F4-DB69-A787-BE6CB034AC9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>
            <a:extLst>
              <a:ext uri="{FF2B5EF4-FFF2-40B4-BE49-F238E27FC236}">
                <a16:creationId xmlns:a16="http://schemas.microsoft.com/office/drawing/2014/main" id="{ED9B7EC0-7C85-9FD2-04A8-BA889BFB039E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>
            <a:extLst>
              <a:ext uri="{FF2B5EF4-FFF2-40B4-BE49-F238E27FC236}">
                <a16:creationId xmlns:a16="http://schemas.microsoft.com/office/drawing/2014/main" id="{46C089DD-3C81-B122-039B-E1992B0138F5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>
            <a:extLst>
              <a:ext uri="{FF2B5EF4-FFF2-40B4-BE49-F238E27FC236}">
                <a16:creationId xmlns:a16="http://schemas.microsoft.com/office/drawing/2014/main" id="{E64A5D10-9585-713B-1EEF-2A52B8840297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>
            <a:extLst>
              <a:ext uri="{FF2B5EF4-FFF2-40B4-BE49-F238E27FC236}">
                <a16:creationId xmlns:a16="http://schemas.microsoft.com/office/drawing/2014/main" id="{C02068E5-52CC-49F2-1C3A-1990E77E974A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>
            <a:extLst>
              <a:ext uri="{FF2B5EF4-FFF2-40B4-BE49-F238E27FC236}">
                <a16:creationId xmlns:a16="http://schemas.microsoft.com/office/drawing/2014/main" id="{D8EAC18E-BED4-44C8-6311-55F1C3D870D6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79E6E699-422A-FF79-3E44-275BC46C4DF6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8B1A76E2-4FA1-E37A-DF5D-CD1B02283329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>
            <a:extLst>
              <a:ext uri="{FF2B5EF4-FFF2-40B4-BE49-F238E27FC236}">
                <a16:creationId xmlns:a16="http://schemas.microsoft.com/office/drawing/2014/main" id="{6041C536-F426-1820-1DA2-9C98A7278F17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>
            <a:extLst>
              <a:ext uri="{FF2B5EF4-FFF2-40B4-BE49-F238E27FC236}">
                <a16:creationId xmlns:a16="http://schemas.microsoft.com/office/drawing/2014/main" id="{B222D38B-CEB5-37F4-5C9E-38FDD123318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>
            <a:extLst>
              <a:ext uri="{FF2B5EF4-FFF2-40B4-BE49-F238E27FC236}">
                <a16:creationId xmlns:a16="http://schemas.microsoft.com/office/drawing/2014/main" id="{1CE3699A-6500-85E2-1031-A491E1765CB9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>
            <a:extLst>
              <a:ext uri="{FF2B5EF4-FFF2-40B4-BE49-F238E27FC236}">
                <a16:creationId xmlns:a16="http://schemas.microsoft.com/office/drawing/2014/main" id="{36B42D2E-8545-0B1A-BF24-9065D4C1E4B7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>
            <a:extLst>
              <a:ext uri="{FF2B5EF4-FFF2-40B4-BE49-F238E27FC236}">
                <a16:creationId xmlns:a16="http://schemas.microsoft.com/office/drawing/2014/main" id="{EF38CBD1-155E-3D58-DBDD-0AA89A809CD9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>
            <a:extLst>
              <a:ext uri="{FF2B5EF4-FFF2-40B4-BE49-F238E27FC236}">
                <a16:creationId xmlns:a16="http://schemas.microsoft.com/office/drawing/2014/main" id="{97F6C37D-2E84-D88E-6CE0-2ADC82032F27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>
            <a:extLst>
              <a:ext uri="{FF2B5EF4-FFF2-40B4-BE49-F238E27FC236}">
                <a16:creationId xmlns:a16="http://schemas.microsoft.com/office/drawing/2014/main" id="{ABA749EE-0AC3-8513-944D-3B2BEA9FC813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>
            <a:extLst>
              <a:ext uri="{FF2B5EF4-FFF2-40B4-BE49-F238E27FC236}">
                <a16:creationId xmlns:a16="http://schemas.microsoft.com/office/drawing/2014/main" id="{2D7A97ED-12AA-1866-AB2C-27FF6B322AF3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>
            <a:extLst>
              <a:ext uri="{FF2B5EF4-FFF2-40B4-BE49-F238E27FC236}">
                <a16:creationId xmlns:a16="http://schemas.microsoft.com/office/drawing/2014/main" id="{9D45266D-C858-17B9-285E-533626E2911A}"/>
              </a:ext>
            </a:extLst>
          </p:cNvPr>
          <p:cNvSpPr/>
          <p:nvPr/>
        </p:nvSpPr>
        <p:spPr>
          <a:xfrm>
            <a:off x="7533017" y="39420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>
            <a:extLst>
              <a:ext uri="{FF2B5EF4-FFF2-40B4-BE49-F238E27FC236}">
                <a16:creationId xmlns:a16="http://schemas.microsoft.com/office/drawing/2014/main" id="{79AD1194-D765-5D04-445E-AD2227F12121}"/>
              </a:ext>
            </a:extLst>
          </p:cNvPr>
          <p:cNvSpPr/>
          <p:nvPr/>
        </p:nvSpPr>
        <p:spPr>
          <a:xfrm>
            <a:off x="5872687" y="436387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>
            <a:extLst>
              <a:ext uri="{FF2B5EF4-FFF2-40B4-BE49-F238E27FC236}">
                <a16:creationId xmlns:a16="http://schemas.microsoft.com/office/drawing/2014/main" id="{CF1C55FC-35B1-48DF-68E4-421002A515E1}"/>
              </a:ext>
            </a:extLst>
          </p:cNvPr>
          <p:cNvSpPr/>
          <p:nvPr/>
        </p:nvSpPr>
        <p:spPr>
          <a:xfrm>
            <a:off x="6292136" y="436835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>
            <a:extLst>
              <a:ext uri="{FF2B5EF4-FFF2-40B4-BE49-F238E27FC236}">
                <a16:creationId xmlns:a16="http://schemas.microsoft.com/office/drawing/2014/main" id="{1AA72BB1-31ED-BD40-B050-59DA3C0B2C5C}"/>
              </a:ext>
            </a:extLst>
          </p:cNvPr>
          <p:cNvSpPr/>
          <p:nvPr/>
        </p:nvSpPr>
        <p:spPr>
          <a:xfrm>
            <a:off x="6711585" y="436835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>
            <a:extLst>
              <a:ext uri="{FF2B5EF4-FFF2-40B4-BE49-F238E27FC236}">
                <a16:creationId xmlns:a16="http://schemas.microsoft.com/office/drawing/2014/main" id="{FC47BC56-57CD-9D00-9719-8E616C729923}"/>
              </a:ext>
            </a:extLst>
          </p:cNvPr>
          <p:cNvSpPr/>
          <p:nvPr/>
        </p:nvSpPr>
        <p:spPr>
          <a:xfrm>
            <a:off x="7120874" y="43753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>
            <a:extLst>
              <a:ext uri="{FF2B5EF4-FFF2-40B4-BE49-F238E27FC236}">
                <a16:creationId xmlns:a16="http://schemas.microsoft.com/office/drawing/2014/main" id="{D0EBF3E4-7E4F-B6C6-3605-F9D7D8E7AFD0}"/>
              </a:ext>
            </a:extLst>
          </p:cNvPr>
          <p:cNvSpPr/>
          <p:nvPr/>
        </p:nvSpPr>
        <p:spPr>
          <a:xfrm>
            <a:off x="7540323" y="43693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9" name="Ellipse 518">
            <a:extLst>
              <a:ext uri="{FF2B5EF4-FFF2-40B4-BE49-F238E27FC236}">
                <a16:creationId xmlns:a16="http://schemas.microsoft.com/office/drawing/2014/main" id="{867D6B7B-4CC8-C17A-4DCE-00C390E437E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0" name="Ellipse 519">
            <a:extLst>
              <a:ext uri="{FF2B5EF4-FFF2-40B4-BE49-F238E27FC236}">
                <a16:creationId xmlns:a16="http://schemas.microsoft.com/office/drawing/2014/main" id="{64022CC2-1574-307B-3C42-763D883B5B36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1" name="Ellipse 520">
            <a:extLst>
              <a:ext uri="{FF2B5EF4-FFF2-40B4-BE49-F238E27FC236}">
                <a16:creationId xmlns:a16="http://schemas.microsoft.com/office/drawing/2014/main" id="{712E447B-9805-8F8F-F99C-365090D19887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2" name="Ellipse 521">
            <a:extLst>
              <a:ext uri="{FF2B5EF4-FFF2-40B4-BE49-F238E27FC236}">
                <a16:creationId xmlns:a16="http://schemas.microsoft.com/office/drawing/2014/main" id="{C89710D5-200B-0469-83B4-79F436A50CB2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Ellipse 522">
            <a:extLst>
              <a:ext uri="{FF2B5EF4-FFF2-40B4-BE49-F238E27FC236}">
                <a16:creationId xmlns:a16="http://schemas.microsoft.com/office/drawing/2014/main" id="{CB51EC47-4B36-37EB-5604-8710C58FDEA3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520A3DD3-1BEC-41A5-7D9D-289329DA1931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Ellipse 524">
            <a:extLst>
              <a:ext uri="{FF2B5EF4-FFF2-40B4-BE49-F238E27FC236}">
                <a16:creationId xmlns:a16="http://schemas.microsoft.com/office/drawing/2014/main" id="{15A33C22-EA2A-9A40-8FEA-1D2E1EE2C45D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6" name="Ellipse 525">
            <a:extLst>
              <a:ext uri="{FF2B5EF4-FFF2-40B4-BE49-F238E27FC236}">
                <a16:creationId xmlns:a16="http://schemas.microsoft.com/office/drawing/2014/main" id="{0C3D3D88-1168-ECE9-3B6B-B1301963053C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7" name="Ellipse 526">
            <a:extLst>
              <a:ext uri="{FF2B5EF4-FFF2-40B4-BE49-F238E27FC236}">
                <a16:creationId xmlns:a16="http://schemas.microsoft.com/office/drawing/2014/main" id="{B941976B-8947-69F5-28CE-7434F3883D3E}"/>
              </a:ext>
            </a:extLst>
          </p:cNvPr>
          <p:cNvSpPr/>
          <p:nvPr/>
        </p:nvSpPr>
        <p:spPr>
          <a:xfrm>
            <a:off x="7957851" y="39430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8" name="Ellipse 527">
            <a:extLst>
              <a:ext uri="{FF2B5EF4-FFF2-40B4-BE49-F238E27FC236}">
                <a16:creationId xmlns:a16="http://schemas.microsoft.com/office/drawing/2014/main" id="{7E88A8DF-AA5A-297B-B94B-911CF982AC96}"/>
              </a:ext>
            </a:extLst>
          </p:cNvPr>
          <p:cNvSpPr/>
          <p:nvPr/>
        </p:nvSpPr>
        <p:spPr>
          <a:xfrm>
            <a:off x="8377300" y="39499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9" name="Ellipse 528">
            <a:extLst>
              <a:ext uri="{FF2B5EF4-FFF2-40B4-BE49-F238E27FC236}">
                <a16:creationId xmlns:a16="http://schemas.microsoft.com/office/drawing/2014/main" id="{6981977B-D22C-C480-6FC9-54094F9067D7}"/>
              </a:ext>
            </a:extLst>
          </p:cNvPr>
          <p:cNvSpPr/>
          <p:nvPr/>
        </p:nvSpPr>
        <p:spPr>
          <a:xfrm>
            <a:off x="7965157" y="43703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0" name="Ellipse 529">
            <a:extLst>
              <a:ext uri="{FF2B5EF4-FFF2-40B4-BE49-F238E27FC236}">
                <a16:creationId xmlns:a16="http://schemas.microsoft.com/office/drawing/2014/main" id="{C8FC26E2-C9E5-4BA6-D4C7-5631935AE8E1}"/>
              </a:ext>
            </a:extLst>
          </p:cNvPr>
          <p:cNvSpPr/>
          <p:nvPr/>
        </p:nvSpPr>
        <p:spPr>
          <a:xfrm>
            <a:off x="8384606" y="43773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1" name="Ellipse 530">
            <a:extLst>
              <a:ext uri="{FF2B5EF4-FFF2-40B4-BE49-F238E27FC236}">
                <a16:creationId xmlns:a16="http://schemas.microsoft.com/office/drawing/2014/main" id="{BFA70B35-F3EE-3D5F-8D93-760DB4C5297F}"/>
              </a:ext>
            </a:extLst>
          </p:cNvPr>
          <p:cNvSpPr/>
          <p:nvPr/>
        </p:nvSpPr>
        <p:spPr>
          <a:xfrm>
            <a:off x="3755460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2" name="Ellipse 531">
            <a:extLst>
              <a:ext uri="{FF2B5EF4-FFF2-40B4-BE49-F238E27FC236}">
                <a16:creationId xmlns:a16="http://schemas.microsoft.com/office/drawing/2014/main" id="{20A420A0-A5B5-0043-CFE7-BAE1629DB731}"/>
              </a:ext>
            </a:extLst>
          </p:cNvPr>
          <p:cNvSpPr/>
          <p:nvPr/>
        </p:nvSpPr>
        <p:spPr>
          <a:xfrm>
            <a:off x="4174909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3" name="Ellipse 532">
            <a:extLst>
              <a:ext uri="{FF2B5EF4-FFF2-40B4-BE49-F238E27FC236}">
                <a16:creationId xmlns:a16="http://schemas.microsoft.com/office/drawing/2014/main" id="{838AAA14-17B4-2E92-EF3C-AF7682F64D25}"/>
              </a:ext>
            </a:extLst>
          </p:cNvPr>
          <p:cNvSpPr/>
          <p:nvPr/>
        </p:nvSpPr>
        <p:spPr>
          <a:xfrm>
            <a:off x="3762766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4" name="Ellipse 533">
            <a:extLst>
              <a:ext uri="{FF2B5EF4-FFF2-40B4-BE49-F238E27FC236}">
                <a16:creationId xmlns:a16="http://schemas.microsoft.com/office/drawing/2014/main" id="{D2B4DE46-2963-44FA-A7AB-E3F32F4CFAD4}"/>
              </a:ext>
            </a:extLst>
          </p:cNvPr>
          <p:cNvSpPr/>
          <p:nvPr/>
        </p:nvSpPr>
        <p:spPr>
          <a:xfrm>
            <a:off x="4182215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5" name="Ellipse 534">
            <a:extLst>
              <a:ext uri="{FF2B5EF4-FFF2-40B4-BE49-F238E27FC236}">
                <a16:creationId xmlns:a16="http://schemas.microsoft.com/office/drawing/2014/main" id="{4046B3F3-8F79-D7F9-001A-CD4850E43735}"/>
              </a:ext>
            </a:extLst>
          </p:cNvPr>
          <p:cNvSpPr/>
          <p:nvPr/>
        </p:nvSpPr>
        <p:spPr>
          <a:xfrm>
            <a:off x="4594880" y="47769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6" name="Ellipse 535">
            <a:extLst>
              <a:ext uri="{FF2B5EF4-FFF2-40B4-BE49-F238E27FC236}">
                <a16:creationId xmlns:a16="http://schemas.microsoft.com/office/drawing/2014/main" id="{48D5124E-AF67-DBEC-98E0-E1C7FC76E633}"/>
              </a:ext>
            </a:extLst>
          </p:cNvPr>
          <p:cNvSpPr/>
          <p:nvPr/>
        </p:nvSpPr>
        <p:spPr>
          <a:xfrm>
            <a:off x="5014329" y="47814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7" name="Ellipse 536">
            <a:extLst>
              <a:ext uri="{FF2B5EF4-FFF2-40B4-BE49-F238E27FC236}">
                <a16:creationId xmlns:a16="http://schemas.microsoft.com/office/drawing/2014/main" id="{9F0A6A0B-4A9B-831A-BD48-20C8C2E81BBC}"/>
              </a:ext>
            </a:extLst>
          </p:cNvPr>
          <p:cNvSpPr/>
          <p:nvPr/>
        </p:nvSpPr>
        <p:spPr>
          <a:xfrm>
            <a:off x="4602186" y="52042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8" name="Ellipse 537">
            <a:extLst>
              <a:ext uri="{FF2B5EF4-FFF2-40B4-BE49-F238E27FC236}">
                <a16:creationId xmlns:a16="http://schemas.microsoft.com/office/drawing/2014/main" id="{40E3FE30-DF0B-A79B-6241-38EB4A0F043A}"/>
              </a:ext>
            </a:extLst>
          </p:cNvPr>
          <p:cNvSpPr/>
          <p:nvPr/>
        </p:nvSpPr>
        <p:spPr>
          <a:xfrm>
            <a:off x="5021635" y="52087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9" name="Ellipse 538">
            <a:extLst>
              <a:ext uri="{FF2B5EF4-FFF2-40B4-BE49-F238E27FC236}">
                <a16:creationId xmlns:a16="http://schemas.microsoft.com/office/drawing/2014/main" id="{521D57A5-E007-2DF7-2A79-D0404A25B89B}"/>
              </a:ext>
            </a:extLst>
          </p:cNvPr>
          <p:cNvSpPr/>
          <p:nvPr/>
        </p:nvSpPr>
        <p:spPr>
          <a:xfrm>
            <a:off x="5432449" y="477887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0" name="Ellipse 539">
            <a:extLst>
              <a:ext uri="{FF2B5EF4-FFF2-40B4-BE49-F238E27FC236}">
                <a16:creationId xmlns:a16="http://schemas.microsoft.com/office/drawing/2014/main" id="{CB127D81-11C4-E331-EA7A-8153B813C0EA}"/>
              </a:ext>
            </a:extLst>
          </p:cNvPr>
          <p:cNvSpPr/>
          <p:nvPr/>
        </p:nvSpPr>
        <p:spPr>
          <a:xfrm>
            <a:off x="5851898" y="47833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1" name="Ellipse 540">
            <a:extLst>
              <a:ext uri="{FF2B5EF4-FFF2-40B4-BE49-F238E27FC236}">
                <a16:creationId xmlns:a16="http://schemas.microsoft.com/office/drawing/2014/main" id="{8E642334-AB49-CF67-F717-EAC0803A471A}"/>
              </a:ext>
            </a:extLst>
          </p:cNvPr>
          <p:cNvSpPr/>
          <p:nvPr/>
        </p:nvSpPr>
        <p:spPr>
          <a:xfrm>
            <a:off x="5439755" y="520619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2" name="Ellipse 541">
            <a:extLst>
              <a:ext uri="{FF2B5EF4-FFF2-40B4-BE49-F238E27FC236}">
                <a16:creationId xmlns:a16="http://schemas.microsoft.com/office/drawing/2014/main" id="{F831B77F-37A5-E52F-B096-01621D20B264}"/>
              </a:ext>
            </a:extLst>
          </p:cNvPr>
          <p:cNvSpPr/>
          <p:nvPr/>
        </p:nvSpPr>
        <p:spPr>
          <a:xfrm>
            <a:off x="5859204" y="52106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3" name="Ellipse 542">
            <a:extLst>
              <a:ext uri="{FF2B5EF4-FFF2-40B4-BE49-F238E27FC236}">
                <a16:creationId xmlns:a16="http://schemas.microsoft.com/office/drawing/2014/main" id="{552B9A2D-4C20-52A2-7E6E-D50D74D7F0AB}"/>
              </a:ext>
            </a:extLst>
          </p:cNvPr>
          <p:cNvSpPr/>
          <p:nvPr/>
        </p:nvSpPr>
        <p:spPr>
          <a:xfrm>
            <a:off x="6275754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4" name="Ellipse 543">
            <a:extLst>
              <a:ext uri="{FF2B5EF4-FFF2-40B4-BE49-F238E27FC236}">
                <a16:creationId xmlns:a16="http://schemas.microsoft.com/office/drawing/2014/main" id="{4D83968D-4DB5-18A1-35AA-E6D44803CBC9}"/>
              </a:ext>
            </a:extLst>
          </p:cNvPr>
          <p:cNvSpPr/>
          <p:nvPr/>
        </p:nvSpPr>
        <p:spPr>
          <a:xfrm>
            <a:off x="6695203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5" name="Ellipse 544">
            <a:extLst>
              <a:ext uri="{FF2B5EF4-FFF2-40B4-BE49-F238E27FC236}">
                <a16:creationId xmlns:a16="http://schemas.microsoft.com/office/drawing/2014/main" id="{5A1FE628-20A2-FBD1-F77C-C47C2E9CE0BD}"/>
              </a:ext>
            </a:extLst>
          </p:cNvPr>
          <p:cNvSpPr/>
          <p:nvPr/>
        </p:nvSpPr>
        <p:spPr>
          <a:xfrm>
            <a:off x="6283060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6" name="Ellipse 545">
            <a:extLst>
              <a:ext uri="{FF2B5EF4-FFF2-40B4-BE49-F238E27FC236}">
                <a16:creationId xmlns:a16="http://schemas.microsoft.com/office/drawing/2014/main" id="{33B6EE13-F433-78B7-FA57-B4B56A38A8B3}"/>
              </a:ext>
            </a:extLst>
          </p:cNvPr>
          <p:cNvSpPr/>
          <p:nvPr/>
        </p:nvSpPr>
        <p:spPr>
          <a:xfrm>
            <a:off x="6702509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7" name="Ellipse 546">
            <a:extLst>
              <a:ext uri="{FF2B5EF4-FFF2-40B4-BE49-F238E27FC236}">
                <a16:creationId xmlns:a16="http://schemas.microsoft.com/office/drawing/2014/main" id="{0DF5A418-4D9B-DE0F-F123-EFECCB157465}"/>
              </a:ext>
            </a:extLst>
          </p:cNvPr>
          <p:cNvSpPr/>
          <p:nvPr/>
        </p:nvSpPr>
        <p:spPr>
          <a:xfrm>
            <a:off x="7113653" y="477887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8" name="Ellipse 547">
            <a:extLst>
              <a:ext uri="{FF2B5EF4-FFF2-40B4-BE49-F238E27FC236}">
                <a16:creationId xmlns:a16="http://schemas.microsoft.com/office/drawing/2014/main" id="{20E4B76D-215E-37BD-C563-B35547E4B2A7}"/>
              </a:ext>
            </a:extLst>
          </p:cNvPr>
          <p:cNvSpPr/>
          <p:nvPr/>
        </p:nvSpPr>
        <p:spPr>
          <a:xfrm>
            <a:off x="7533102" y="47833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9" name="Ellipse 548">
            <a:extLst>
              <a:ext uri="{FF2B5EF4-FFF2-40B4-BE49-F238E27FC236}">
                <a16:creationId xmlns:a16="http://schemas.microsoft.com/office/drawing/2014/main" id="{AFD9ADF3-DEBB-E623-6F1C-04AD66813CDF}"/>
              </a:ext>
            </a:extLst>
          </p:cNvPr>
          <p:cNvSpPr/>
          <p:nvPr/>
        </p:nvSpPr>
        <p:spPr>
          <a:xfrm>
            <a:off x="7120959" y="520619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0" name="Ellipse 549">
            <a:extLst>
              <a:ext uri="{FF2B5EF4-FFF2-40B4-BE49-F238E27FC236}">
                <a16:creationId xmlns:a16="http://schemas.microsoft.com/office/drawing/2014/main" id="{AC21C06C-0737-4449-034F-082245BA0914}"/>
              </a:ext>
            </a:extLst>
          </p:cNvPr>
          <p:cNvSpPr/>
          <p:nvPr/>
        </p:nvSpPr>
        <p:spPr>
          <a:xfrm>
            <a:off x="7540408" y="52106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1" name="Ellipse 550">
            <a:extLst>
              <a:ext uri="{FF2B5EF4-FFF2-40B4-BE49-F238E27FC236}">
                <a16:creationId xmlns:a16="http://schemas.microsoft.com/office/drawing/2014/main" id="{D388F16D-4C00-75E6-2781-D8DE63F58F0F}"/>
              </a:ext>
            </a:extLst>
          </p:cNvPr>
          <p:cNvSpPr/>
          <p:nvPr/>
        </p:nvSpPr>
        <p:spPr>
          <a:xfrm>
            <a:off x="7949323" y="47820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2" name="Ellipse 551">
            <a:extLst>
              <a:ext uri="{FF2B5EF4-FFF2-40B4-BE49-F238E27FC236}">
                <a16:creationId xmlns:a16="http://schemas.microsoft.com/office/drawing/2014/main" id="{EEE8C4BC-F112-9AF1-AAD8-DAD8A7909587}"/>
              </a:ext>
            </a:extLst>
          </p:cNvPr>
          <p:cNvSpPr/>
          <p:nvPr/>
        </p:nvSpPr>
        <p:spPr>
          <a:xfrm>
            <a:off x="8368772" y="47865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3" name="Ellipse 552">
            <a:extLst>
              <a:ext uri="{FF2B5EF4-FFF2-40B4-BE49-F238E27FC236}">
                <a16:creationId xmlns:a16="http://schemas.microsoft.com/office/drawing/2014/main" id="{F8E46F97-96C8-6BD6-CA9C-0D803E382560}"/>
              </a:ext>
            </a:extLst>
          </p:cNvPr>
          <p:cNvSpPr/>
          <p:nvPr/>
        </p:nvSpPr>
        <p:spPr>
          <a:xfrm>
            <a:off x="7956629" y="52093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4" name="Ellipse 553">
            <a:extLst>
              <a:ext uri="{FF2B5EF4-FFF2-40B4-BE49-F238E27FC236}">
                <a16:creationId xmlns:a16="http://schemas.microsoft.com/office/drawing/2014/main" id="{EF4A0986-6E90-50C7-B893-FBF9C8F634ED}"/>
              </a:ext>
            </a:extLst>
          </p:cNvPr>
          <p:cNvSpPr/>
          <p:nvPr/>
        </p:nvSpPr>
        <p:spPr>
          <a:xfrm>
            <a:off x="8376078" y="52138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6C0F75C-95A5-CCC0-C083-E7D8B7916E4B}"/>
                  </a:ext>
                </a:extLst>
              </p:cNvPr>
              <p:cNvSpPr txBox="1"/>
              <p:nvPr/>
            </p:nvSpPr>
            <p:spPr>
              <a:xfrm>
                <a:off x="4346197" y="5630125"/>
                <a:ext cx="3499676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fr-FR" sz="1200" dirty="0">
                    <a:latin typeface="Abadi"/>
                  </a:rPr>
                  <a:t>SP = 10 + 1 + 10 + 10 + 1 + 1</a:t>
                </a:r>
              </a:p>
              <a:p>
                <a:r>
                  <a:rPr lang="fr-FR" sz="1200" dirty="0">
                    <a:latin typeface="Abadi"/>
                  </a:rPr>
                  <a:t>Si SP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200" dirty="0">
                    <a:latin typeface="Abadi"/>
                  </a:rPr>
                  <a:t> :   Le joueur sera loin de la sortie.</a:t>
                </a:r>
              </a:p>
              <a:p>
                <a:r>
                  <a:rPr lang="fr-FR" sz="1200" dirty="0">
                    <a:latin typeface="Abadi"/>
                  </a:rPr>
                  <a:t>Si SP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200" dirty="0">
                    <a:latin typeface="Abadi"/>
                  </a:rPr>
                  <a:t> :	   Le joueur sera proche de la sortie.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6C0F75C-95A5-CCC0-C083-E7D8B791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97" y="5630125"/>
                <a:ext cx="3499676" cy="646331"/>
              </a:xfrm>
              <a:prstGeom prst="rect">
                <a:avLst/>
              </a:prstGeom>
              <a:blipFill>
                <a:blip r:embed="rId2"/>
                <a:stretch>
                  <a:fillRect l="-174" t="-1887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5A56700-CFBC-F4D6-BD10-705FA47C5D98}"/>
              </a:ext>
            </a:extLst>
          </p:cNvPr>
          <p:cNvCxnSpPr>
            <a:stCxn id="509" idx="6"/>
            <a:endCxn id="510" idx="2"/>
          </p:cNvCxnSpPr>
          <p:nvPr/>
        </p:nvCxnSpPr>
        <p:spPr>
          <a:xfrm flipV="1">
            <a:off x="5932846" y="3969470"/>
            <a:ext cx="351984" cy="8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410966D-D298-776C-F270-1890BBCE878F}"/>
              </a:ext>
            </a:extLst>
          </p:cNvPr>
          <p:cNvCxnSpPr>
            <a:stCxn id="510" idx="6"/>
            <a:endCxn id="511" idx="2"/>
          </p:cNvCxnSpPr>
          <p:nvPr/>
        </p:nvCxnSpPr>
        <p:spPr>
          <a:xfrm>
            <a:off x="6352295" y="3969470"/>
            <a:ext cx="351984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3E92FF-48EA-0759-4034-9C3D11FB240B}"/>
              </a:ext>
            </a:extLst>
          </p:cNvPr>
          <p:cNvCxnSpPr>
            <a:stCxn id="511" idx="6"/>
            <a:endCxn id="512" idx="2"/>
          </p:cNvCxnSpPr>
          <p:nvPr/>
        </p:nvCxnSpPr>
        <p:spPr>
          <a:xfrm flipV="1">
            <a:off x="6771744" y="3968194"/>
            <a:ext cx="341824" cy="12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FCB3516-FE24-6F7E-283D-C5B14389BB86}"/>
              </a:ext>
            </a:extLst>
          </p:cNvPr>
          <p:cNvCxnSpPr>
            <a:stCxn id="512" idx="0"/>
            <a:endCxn id="507" idx="4"/>
          </p:cNvCxnSpPr>
          <p:nvPr/>
        </p:nvCxnSpPr>
        <p:spPr>
          <a:xfrm flipH="1" flipV="1">
            <a:off x="7146807" y="3606976"/>
            <a:ext cx="494" cy="3274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16A626E-E644-B3DD-C722-23A6F88361C2}"/>
              </a:ext>
            </a:extLst>
          </p:cNvPr>
          <p:cNvCxnSpPr>
            <a:stCxn id="507" idx="0"/>
            <a:endCxn id="502" idx="4"/>
          </p:cNvCxnSpPr>
          <p:nvPr/>
        </p:nvCxnSpPr>
        <p:spPr>
          <a:xfrm flipH="1" flipV="1">
            <a:off x="7145468" y="3190059"/>
            <a:ext cx="1339" cy="3494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05A648-49B2-7CAC-C696-F94DA4C2063A}"/>
              </a:ext>
            </a:extLst>
          </p:cNvPr>
          <p:cNvCxnSpPr>
            <a:stCxn id="502" idx="0"/>
            <a:endCxn id="497" idx="4"/>
          </p:cNvCxnSpPr>
          <p:nvPr/>
        </p:nvCxnSpPr>
        <p:spPr>
          <a:xfrm flipH="1" flipV="1">
            <a:off x="7142926" y="2762734"/>
            <a:ext cx="2542" cy="35986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F448728-BE4E-1E05-48E8-B0932F19EE6E}"/>
              </a:ext>
            </a:extLst>
          </p:cNvPr>
          <p:cNvCxnSpPr>
            <a:stCxn id="497" idx="6"/>
            <a:endCxn id="32" idx="2"/>
          </p:cNvCxnSpPr>
          <p:nvPr/>
        </p:nvCxnSpPr>
        <p:spPr>
          <a:xfrm flipV="1">
            <a:off x="7176658" y="2728760"/>
            <a:ext cx="342918" cy="242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Ellipse 496">
            <a:extLst>
              <a:ext uri="{FF2B5EF4-FFF2-40B4-BE49-F238E27FC236}">
                <a16:creationId xmlns:a16="http://schemas.microsoft.com/office/drawing/2014/main" id="{BB91451C-CF71-C78E-7DBE-87C7DDE78B64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>
            <a:extLst>
              <a:ext uri="{FF2B5EF4-FFF2-40B4-BE49-F238E27FC236}">
                <a16:creationId xmlns:a16="http://schemas.microsoft.com/office/drawing/2014/main" id="{5B2E2205-0DCB-70E7-DA8A-C21A8FF4C0A8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>
            <a:extLst>
              <a:ext uri="{FF2B5EF4-FFF2-40B4-BE49-F238E27FC236}">
                <a16:creationId xmlns:a16="http://schemas.microsoft.com/office/drawing/2014/main" id="{44224D0C-5253-6591-31C7-41A50D7AE9F5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>
            <a:extLst>
              <a:ext uri="{FF2B5EF4-FFF2-40B4-BE49-F238E27FC236}">
                <a16:creationId xmlns:a16="http://schemas.microsoft.com/office/drawing/2014/main" id="{A1D20D8E-44F6-012E-8867-184288EFF669}"/>
              </a:ext>
            </a:extLst>
          </p:cNvPr>
          <p:cNvSpPr/>
          <p:nvPr/>
        </p:nvSpPr>
        <p:spPr>
          <a:xfrm>
            <a:off x="5865381" y="39365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>
            <a:extLst>
              <a:ext uri="{FF2B5EF4-FFF2-40B4-BE49-F238E27FC236}">
                <a16:creationId xmlns:a16="http://schemas.microsoft.com/office/drawing/2014/main" id="{EF86AE6E-3CEC-2870-08F8-832E1120B288}"/>
              </a:ext>
            </a:extLst>
          </p:cNvPr>
          <p:cNvSpPr/>
          <p:nvPr/>
        </p:nvSpPr>
        <p:spPr>
          <a:xfrm>
            <a:off x="6284830" y="393573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>
            <a:extLst>
              <a:ext uri="{FF2B5EF4-FFF2-40B4-BE49-F238E27FC236}">
                <a16:creationId xmlns:a16="http://schemas.microsoft.com/office/drawing/2014/main" id="{3D15BF5B-07C2-D71C-ABE1-94207C4C972E}"/>
              </a:ext>
            </a:extLst>
          </p:cNvPr>
          <p:cNvSpPr/>
          <p:nvPr/>
        </p:nvSpPr>
        <p:spPr>
          <a:xfrm>
            <a:off x="6704279" y="393573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>
            <a:extLst>
              <a:ext uri="{FF2B5EF4-FFF2-40B4-BE49-F238E27FC236}">
                <a16:creationId xmlns:a16="http://schemas.microsoft.com/office/drawing/2014/main" id="{E2C144ED-331D-4B28-B9B9-105063958D07}"/>
              </a:ext>
            </a:extLst>
          </p:cNvPr>
          <p:cNvSpPr/>
          <p:nvPr/>
        </p:nvSpPr>
        <p:spPr>
          <a:xfrm>
            <a:off x="7113568" y="393446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EA3B574-B0DC-2E04-20FE-CB2DE6EA9831}"/>
              </a:ext>
            </a:extLst>
          </p:cNvPr>
          <p:cNvSpPr/>
          <p:nvPr/>
        </p:nvSpPr>
        <p:spPr>
          <a:xfrm>
            <a:off x="7519576" y="269502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C4821DE-C8F0-6AEE-3D10-497EB885E179}"/>
              </a:ext>
            </a:extLst>
          </p:cNvPr>
          <p:cNvSpPr/>
          <p:nvPr/>
        </p:nvSpPr>
        <p:spPr>
          <a:xfrm>
            <a:off x="4189521" y="352256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4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359813" y="5630125"/>
            <a:ext cx="34724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/>
              </a:rPr>
              <a:t>X = 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SP</a:t>
            </a:r>
            <a:r>
              <a:rPr lang="fr-FR" sz="1200" dirty="0">
                <a:latin typeface="Abadi"/>
              </a:rPr>
              <a:t> - 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nCases</a:t>
            </a:r>
            <a:r>
              <a:rPr lang="fr-FR" sz="1200" dirty="0">
                <a:latin typeface="Abadi"/>
              </a:rPr>
              <a:t> - 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nSpades </a:t>
            </a:r>
            <a:r>
              <a:rPr lang="fr-FR" sz="1200" dirty="0">
                <a:latin typeface="Abadi"/>
              </a:rPr>
              <a:t>- 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nMonsters</a:t>
            </a:r>
          </a:p>
          <a:p>
            <a:pPr algn="ctr"/>
            <a:r>
              <a:rPr lang="fr-FR" sz="1200" dirty="0">
                <a:latin typeface="Abadi"/>
              </a:rPr>
              <a:t>Permet d’évaluer le taux de faisabilité du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9B97C8D7-8B6F-48C1-A3F6-E6C24A8139B5}"/>
              </a:ext>
            </a:extLst>
          </p:cNvPr>
          <p:cNvCxnSpPr>
            <a:cxnSpLocks/>
          </p:cNvCxnSpPr>
          <p:nvPr/>
        </p:nvCxnSpPr>
        <p:spPr>
          <a:xfrm flipV="1">
            <a:off x="7127688" y="2722354"/>
            <a:ext cx="0" cy="125730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C5FD35F-6DF1-843B-4A17-42DFC93190FC}"/>
              </a:ext>
            </a:extLst>
          </p:cNvPr>
          <p:cNvCxnSpPr>
            <a:cxnSpLocks/>
          </p:cNvCxnSpPr>
          <p:nvPr/>
        </p:nvCxnSpPr>
        <p:spPr>
          <a:xfrm>
            <a:off x="7126288" y="2722354"/>
            <a:ext cx="437784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4670866-678D-09C6-BE70-EA8F7708DFEC}"/>
              </a:ext>
            </a:extLst>
          </p:cNvPr>
          <p:cNvCxnSpPr>
            <a:cxnSpLocks/>
          </p:cNvCxnSpPr>
          <p:nvPr/>
        </p:nvCxnSpPr>
        <p:spPr>
          <a:xfrm>
            <a:off x="5886276" y="3979654"/>
            <a:ext cx="1240012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</a:t>
            </a:r>
            <a:br>
              <a:rPr lang="fr-FR" dirty="0"/>
            </a:br>
            <a:r>
              <a:rPr lang="fr-FR" sz="2000" dirty="0"/>
              <a:t>Niveau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4418204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4837653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5257102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5676551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6096000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6515449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6934898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050900-D731-13E6-522A-825AB7788BF0}"/>
              </a:ext>
            </a:extLst>
          </p:cNvPr>
          <p:cNvSpPr/>
          <p:nvPr/>
        </p:nvSpPr>
        <p:spPr>
          <a:xfrm>
            <a:off x="7354347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E1FF04-2E26-ECA4-D5BC-3C27E609CA8F}"/>
              </a:ext>
            </a:extLst>
          </p:cNvPr>
          <p:cNvSpPr/>
          <p:nvPr/>
        </p:nvSpPr>
        <p:spPr>
          <a:xfrm>
            <a:off x="7773796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61B735-8024-19F6-CE2A-E08FFC1B1087}"/>
              </a:ext>
            </a:extLst>
          </p:cNvPr>
          <p:cNvSpPr/>
          <p:nvPr/>
        </p:nvSpPr>
        <p:spPr>
          <a:xfrm>
            <a:off x="8193245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972836-AD42-9BAC-E1FF-CA62120CC183}"/>
              </a:ext>
            </a:extLst>
          </p:cNvPr>
          <p:cNvSpPr/>
          <p:nvPr/>
        </p:nvSpPr>
        <p:spPr>
          <a:xfrm>
            <a:off x="8612694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C9B766-571C-4EF5-3821-2F0BA0AB8D3B}"/>
              </a:ext>
            </a:extLst>
          </p:cNvPr>
          <p:cNvSpPr/>
          <p:nvPr/>
        </p:nvSpPr>
        <p:spPr>
          <a:xfrm>
            <a:off x="9032143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4418204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4837653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5257102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5676551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6096000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6515449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6934898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309E36-B341-5CCF-DD55-D9A2E0910C88}"/>
              </a:ext>
            </a:extLst>
          </p:cNvPr>
          <p:cNvSpPr/>
          <p:nvPr/>
        </p:nvSpPr>
        <p:spPr>
          <a:xfrm>
            <a:off x="7354347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316E1E-DA01-0AAC-C269-1798D98F587C}"/>
              </a:ext>
            </a:extLst>
          </p:cNvPr>
          <p:cNvSpPr/>
          <p:nvPr/>
        </p:nvSpPr>
        <p:spPr>
          <a:xfrm>
            <a:off x="7773796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59D2D1-7A33-D39F-6E50-33E99BD32EC7}"/>
              </a:ext>
            </a:extLst>
          </p:cNvPr>
          <p:cNvSpPr/>
          <p:nvPr/>
        </p:nvSpPr>
        <p:spPr>
          <a:xfrm>
            <a:off x="8193245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AB67A3-7802-4DE2-5B3C-9C005477D018}"/>
              </a:ext>
            </a:extLst>
          </p:cNvPr>
          <p:cNvSpPr/>
          <p:nvPr/>
        </p:nvSpPr>
        <p:spPr>
          <a:xfrm>
            <a:off x="8612694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609747-4D51-A389-3549-28CE26C47192}"/>
              </a:ext>
            </a:extLst>
          </p:cNvPr>
          <p:cNvSpPr/>
          <p:nvPr/>
        </p:nvSpPr>
        <p:spPr>
          <a:xfrm>
            <a:off x="9032143" y="228138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4418204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4837653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5257102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5676551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6096000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6515449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6934898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7A9865-5B7E-48E6-BB5C-7DBE9B8EAB75}"/>
              </a:ext>
            </a:extLst>
          </p:cNvPr>
          <p:cNvSpPr/>
          <p:nvPr/>
        </p:nvSpPr>
        <p:spPr>
          <a:xfrm>
            <a:off x="7354347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7AE85D-75D3-4A7F-7321-79D485021DAF}"/>
              </a:ext>
            </a:extLst>
          </p:cNvPr>
          <p:cNvSpPr/>
          <p:nvPr/>
        </p:nvSpPr>
        <p:spPr>
          <a:xfrm>
            <a:off x="7773796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B426B4-1F26-3BB3-408D-4AE87A7049F7}"/>
              </a:ext>
            </a:extLst>
          </p:cNvPr>
          <p:cNvSpPr/>
          <p:nvPr/>
        </p:nvSpPr>
        <p:spPr>
          <a:xfrm>
            <a:off x="8193245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4EE600-B379-9E77-CE89-80BAABC1A787}"/>
              </a:ext>
            </a:extLst>
          </p:cNvPr>
          <p:cNvSpPr/>
          <p:nvPr/>
        </p:nvSpPr>
        <p:spPr>
          <a:xfrm>
            <a:off x="8612694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AAB268-5ED6-F373-3C04-C71B4F1CEAFC}"/>
              </a:ext>
            </a:extLst>
          </p:cNvPr>
          <p:cNvSpPr/>
          <p:nvPr/>
        </p:nvSpPr>
        <p:spPr>
          <a:xfrm>
            <a:off x="9032143" y="270083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4418204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4837653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5257102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5676551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6096000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6515449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6934898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FC3564-B5E8-BAF3-D517-CDBD72C39C8D}"/>
              </a:ext>
            </a:extLst>
          </p:cNvPr>
          <p:cNvSpPr/>
          <p:nvPr/>
        </p:nvSpPr>
        <p:spPr>
          <a:xfrm>
            <a:off x="7354347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846182-1AD9-4AB9-99F1-1C9B86DCA3AD}"/>
              </a:ext>
            </a:extLst>
          </p:cNvPr>
          <p:cNvSpPr/>
          <p:nvPr/>
        </p:nvSpPr>
        <p:spPr>
          <a:xfrm>
            <a:off x="7773796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FF1E25-1298-2AB2-3E03-5C865E785150}"/>
              </a:ext>
            </a:extLst>
          </p:cNvPr>
          <p:cNvSpPr/>
          <p:nvPr/>
        </p:nvSpPr>
        <p:spPr>
          <a:xfrm>
            <a:off x="8193245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669B82A-8200-504D-C781-66B7069EED8B}"/>
              </a:ext>
            </a:extLst>
          </p:cNvPr>
          <p:cNvSpPr/>
          <p:nvPr/>
        </p:nvSpPr>
        <p:spPr>
          <a:xfrm>
            <a:off x="8612694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0FC79D9-9BE0-F111-0DCA-F56C8D04E224}"/>
              </a:ext>
            </a:extLst>
          </p:cNvPr>
          <p:cNvSpPr/>
          <p:nvPr/>
        </p:nvSpPr>
        <p:spPr>
          <a:xfrm>
            <a:off x="9032143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4418204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4837653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5257102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5676551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6096000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6515449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6934898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F86A331-A0C8-FC6B-4BF5-2CD3ABECBD66}"/>
              </a:ext>
            </a:extLst>
          </p:cNvPr>
          <p:cNvSpPr/>
          <p:nvPr/>
        </p:nvSpPr>
        <p:spPr>
          <a:xfrm>
            <a:off x="7354347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D2CFF05-76F5-6A21-3F73-C3856DCAEB3C}"/>
              </a:ext>
            </a:extLst>
          </p:cNvPr>
          <p:cNvSpPr/>
          <p:nvPr/>
        </p:nvSpPr>
        <p:spPr>
          <a:xfrm>
            <a:off x="7773796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1538B-3FC7-1BA0-AEC4-C585F783A08F}"/>
              </a:ext>
            </a:extLst>
          </p:cNvPr>
          <p:cNvSpPr/>
          <p:nvPr/>
        </p:nvSpPr>
        <p:spPr>
          <a:xfrm>
            <a:off x="8193245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567A67F-5101-C092-C4B0-8312146A7391}"/>
              </a:ext>
            </a:extLst>
          </p:cNvPr>
          <p:cNvSpPr/>
          <p:nvPr/>
        </p:nvSpPr>
        <p:spPr>
          <a:xfrm>
            <a:off x="8612694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1B83E8-50C3-1550-A9CF-D309AFB47437}"/>
              </a:ext>
            </a:extLst>
          </p:cNvPr>
          <p:cNvSpPr/>
          <p:nvPr/>
        </p:nvSpPr>
        <p:spPr>
          <a:xfrm>
            <a:off x="9032143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4418204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4837653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5257102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5676551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6096000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6515449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6934898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4DBA676-39B3-0C30-A51A-19BE0E4011D3}"/>
              </a:ext>
            </a:extLst>
          </p:cNvPr>
          <p:cNvSpPr/>
          <p:nvPr/>
        </p:nvSpPr>
        <p:spPr>
          <a:xfrm>
            <a:off x="7354347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9EE2436-14CF-2E15-CB1B-B158D006D246}"/>
              </a:ext>
            </a:extLst>
          </p:cNvPr>
          <p:cNvSpPr/>
          <p:nvPr/>
        </p:nvSpPr>
        <p:spPr>
          <a:xfrm>
            <a:off x="7773796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5381E00-452A-978C-AAF6-25D09780E93A}"/>
              </a:ext>
            </a:extLst>
          </p:cNvPr>
          <p:cNvSpPr/>
          <p:nvPr/>
        </p:nvSpPr>
        <p:spPr>
          <a:xfrm>
            <a:off x="8193245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9E47D6-E884-3BCA-21F8-2CBEF128B2DE}"/>
              </a:ext>
            </a:extLst>
          </p:cNvPr>
          <p:cNvSpPr/>
          <p:nvPr/>
        </p:nvSpPr>
        <p:spPr>
          <a:xfrm>
            <a:off x="8612694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4D26D1B-C0FE-D9CB-494F-660D8534BCDD}"/>
              </a:ext>
            </a:extLst>
          </p:cNvPr>
          <p:cNvSpPr/>
          <p:nvPr/>
        </p:nvSpPr>
        <p:spPr>
          <a:xfrm>
            <a:off x="9032143" y="395917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695618E-838C-5A18-DE69-37D58A6AA181}"/>
              </a:ext>
            </a:extLst>
          </p:cNvPr>
          <p:cNvSpPr/>
          <p:nvPr/>
        </p:nvSpPr>
        <p:spPr>
          <a:xfrm>
            <a:off x="4418204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981CF09-97A8-DC81-F91C-7A05B577946A}"/>
              </a:ext>
            </a:extLst>
          </p:cNvPr>
          <p:cNvSpPr/>
          <p:nvPr/>
        </p:nvSpPr>
        <p:spPr>
          <a:xfrm>
            <a:off x="4837653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BABC0F8-B871-BEC5-4448-CAB252A1CFA8}"/>
              </a:ext>
            </a:extLst>
          </p:cNvPr>
          <p:cNvSpPr/>
          <p:nvPr/>
        </p:nvSpPr>
        <p:spPr>
          <a:xfrm>
            <a:off x="5257102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3E3B689-0D25-32BD-69A0-EF1D10B7B418}"/>
              </a:ext>
            </a:extLst>
          </p:cNvPr>
          <p:cNvSpPr/>
          <p:nvPr/>
        </p:nvSpPr>
        <p:spPr>
          <a:xfrm>
            <a:off x="5676551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E915FE-A5B2-ECB3-ABF4-236EFFB5845A}"/>
              </a:ext>
            </a:extLst>
          </p:cNvPr>
          <p:cNvSpPr/>
          <p:nvPr/>
        </p:nvSpPr>
        <p:spPr>
          <a:xfrm>
            <a:off x="6096000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9FC56DD-D947-7B02-B11E-3E5DF70BF6A4}"/>
              </a:ext>
            </a:extLst>
          </p:cNvPr>
          <p:cNvSpPr/>
          <p:nvPr/>
        </p:nvSpPr>
        <p:spPr>
          <a:xfrm>
            <a:off x="6515449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BEB6D8E-5A37-67EF-9307-1F4BB16A71F9}"/>
              </a:ext>
            </a:extLst>
          </p:cNvPr>
          <p:cNvSpPr/>
          <p:nvPr/>
        </p:nvSpPr>
        <p:spPr>
          <a:xfrm>
            <a:off x="6934898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B35E00-509E-BB65-A840-F456B214934E}"/>
              </a:ext>
            </a:extLst>
          </p:cNvPr>
          <p:cNvSpPr/>
          <p:nvPr/>
        </p:nvSpPr>
        <p:spPr>
          <a:xfrm>
            <a:off x="7354347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CA6DCF0-E476-B513-2C78-44650F756D90}"/>
              </a:ext>
            </a:extLst>
          </p:cNvPr>
          <p:cNvSpPr/>
          <p:nvPr/>
        </p:nvSpPr>
        <p:spPr>
          <a:xfrm>
            <a:off x="7773796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177C0CE-18F8-7347-D931-9AE6D37D1000}"/>
              </a:ext>
            </a:extLst>
          </p:cNvPr>
          <p:cNvSpPr/>
          <p:nvPr/>
        </p:nvSpPr>
        <p:spPr>
          <a:xfrm>
            <a:off x="8193245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31E8D71-BC8C-86C2-E1A7-15B20ADD19F1}"/>
              </a:ext>
            </a:extLst>
          </p:cNvPr>
          <p:cNvSpPr/>
          <p:nvPr/>
        </p:nvSpPr>
        <p:spPr>
          <a:xfrm>
            <a:off x="8612694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72B8DBC-DE87-6E2C-0274-0FDCEB2E30FC}"/>
              </a:ext>
            </a:extLst>
          </p:cNvPr>
          <p:cNvSpPr/>
          <p:nvPr/>
        </p:nvSpPr>
        <p:spPr>
          <a:xfrm>
            <a:off x="9032143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79E7C7B-0421-75EA-EAED-A0CEFAECA042}"/>
              </a:ext>
            </a:extLst>
          </p:cNvPr>
          <p:cNvSpPr/>
          <p:nvPr/>
        </p:nvSpPr>
        <p:spPr>
          <a:xfrm>
            <a:off x="4418204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5C76F25-3D21-0F93-2953-4A0DF36B27CA}"/>
              </a:ext>
            </a:extLst>
          </p:cNvPr>
          <p:cNvSpPr/>
          <p:nvPr/>
        </p:nvSpPr>
        <p:spPr>
          <a:xfrm>
            <a:off x="4837653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8B0884D-0D82-CC42-3CD2-8003677F6061}"/>
              </a:ext>
            </a:extLst>
          </p:cNvPr>
          <p:cNvSpPr/>
          <p:nvPr/>
        </p:nvSpPr>
        <p:spPr>
          <a:xfrm>
            <a:off x="5257102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C95FE6-DDFA-14AB-F6E7-4CA89CDCEA5C}"/>
              </a:ext>
            </a:extLst>
          </p:cNvPr>
          <p:cNvSpPr/>
          <p:nvPr/>
        </p:nvSpPr>
        <p:spPr>
          <a:xfrm>
            <a:off x="5676551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9864CF2-F6C2-3880-CC00-8D8068D14A91}"/>
              </a:ext>
            </a:extLst>
          </p:cNvPr>
          <p:cNvSpPr/>
          <p:nvPr/>
        </p:nvSpPr>
        <p:spPr>
          <a:xfrm>
            <a:off x="6096000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B95FFF1-4F92-5B2F-6E98-EC9A2A4B655A}"/>
              </a:ext>
            </a:extLst>
          </p:cNvPr>
          <p:cNvSpPr/>
          <p:nvPr/>
        </p:nvSpPr>
        <p:spPr>
          <a:xfrm>
            <a:off x="6515449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74FCE5B-A28D-A1DA-553E-BDCD5211A698}"/>
              </a:ext>
            </a:extLst>
          </p:cNvPr>
          <p:cNvSpPr/>
          <p:nvPr/>
        </p:nvSpPr>
        <p:spPr>
          <a:xfrm>
            <a:off x="6934898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7EA5708-896A-8988-6037-2D68EE400E80}"/>
              </a:ext>
            </a:extLst>
          </p:cNvPr>
          <p:cNvSpPr/>
          <p:nvPr/>
        </p:nvSpPr>
        <p:spPr>
          <a:xfrm>
            <a:off x="7354347" y="4798075"/>
            <a:ext cx="419449" cy="419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DC9614-7D01-5AB3-C3C4-D6325CCE1045}"/>
              </a:ext>
            </a:extLst>
          </p:cNvPr>
          <p:cNvSpPr/>
          <p:nvPr/>
        </p:nvSpPr>
        <p:spPr>
          <a:xfrm>
            <a:off x="7773796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67FD1AF-08EB-8B81-9305-A8DE0F55BD11}"/>
              </a:ext>
            </a:extLst>
          </p:cNvPr>
          <p:cNvSpPr/>
          <p:nvPr/>
        </p:nvSpPr>
        <p:spPr>
          <a:xfrm>
            <a:off x="8193245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DC58ABC-088F-F871-C77C-4D313E28D9FA}"/>
              </a:ext>
            </a:extLst>
          </p:cNvPr>
          <p:cNvSpPr/>
          <p:nvPr/>
        </p:nvSpPr>
        <p:spPr>
          <a:xfrm>
            <a:off x="8612694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2376884-4925-0D0A-4484-4D338FDAC19F}"/>
              </a:ext>
            </a:extLst>
          </p:cNvPr>
          <p:cNvSpPr/>
          <p:nvPr/>
        </p:nvSpPr>
        <p:spPr>
          <a:xfrm>
            <a:off x="9032143" y="479807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A1CB624-5D2C-ABA1-56A3-8796C4180E57}"/>
              </a:ext>
            </a:extLst>
          </p:cNvPr>
          <p:cNvSpPr/>
          <p:nvPr/>
        </p:nvSpPr>
        <p:spPr>
          <a:xfrm>
            <a:off x="4418204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4C77B8-1A3E-50F5-8D20-FD687C4C21E2}"/>
              </a:ext>
            </a:extLst>
          </p:cNvPr>
          <p:cNvSpPr/>
          <p:nvPr/>
        </p:nvSpPr>
        <p:spPr>
          <a:xfrm>
            <a:off x="4837653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07726EC-565D-44AE-FD36-85EF5AB056FF}"/>
              </a:ext>
            </a:extLst>
          </p:cNvPr>
          <p:cNvSpPr/>
          <p:nvPr/>
        </p:nvSpPr>
        <p:spPr>
          <a:xfrm>
            <a:off x="5257102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189787F-3BEB-36C4-0C6B-62F69EA6E8DF}"/>
              </a:ext>
            </a:extLst>
          </p:cNvPr>
          <p:cNvSpPr/>
          <p:nvPr/>
        </p:nvSpPr>
        <p:spPr>
          <a:xfrm>
            <a:off x="5676551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DA93183-B1C4-87B1-CE73-8D3E02B5431E}"/>
              </a:ext>
            </a:extLst>
          </p:cNvPr>
          <p:cNvSpPr/>
          <p:nvPr/>
        </p:nvSpPr>
        <p:spPr>
          <a:xfrm>
            <a:off x="6096000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5AC969F-7E56-FC2F-8B03-E68E8719F9ED}"/>
              </a:ext>
            </a:extLst>
          </p:cNvPr>
          <p:cNvSpPr/>
          <p:nvPr/>
        </p:nvSpPr>
        <p:spPr>
          <a:xfrm>
            <a:off x="6515449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EE0B5ED-275C-3464-734C-9029F4D539E9}"/>
              </a:ext>
            </a:extLst>
          </p:cNvPr>
          <p:cNvSpPr/>
          <p:nvPr/>
        </p:nvSpPr>
        <p:spPr>
          <a:xfrm>
            <a:off x="6934898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7171D1E-EF81-B796-97AA-E7409E124CA5}"/>
              </a:ext>
            </a:extLst>
          </p:cNvPr>
          <p:cNvSpPr/>
          <p:nvPr/>
        </p:nvSpPr>
        <p:spPr>
          <a:xfrm>
            <a:off x="7354347" y="5217524"/>
            <a:ext cx="419449" cy="419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74CD2E5-2031-48C5-EC7B-5C0F8F291589}"/>
              </a:ext>
            </a:extLst>
          </p:cNvPr>
          <p:cNvSpPr/>
          <p:nvPr/>
        </p:nvSpPr>
        <p:spPr>
          <a:xfrm>
            <a:off x="7773796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AA2993-0080-CC84-B31B-912D8F41EF93}"/>
              </a:ext>
            </a:extLst>
          </p:cNvPr>
          <p:cNvSpPr/>
          <p:nvPr/>
        </p:nvSpPr>
        <p:spPr>
          <a:xfrm>
            <a:off x="8193245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B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7C0B12E-B97D-0B50-B5D2-4E561F19AFB8}"/>
              </a:ext>
            </a:extLst>
          </p:cNvPr>
          <p:cNvSpPr/>
          <p:nvPr/>
        </p:nvSpPr>
        <p:spPr>
          <a:xfrm>
            <a:off x="8612694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43A40E3-18A2-C767-BCEA-FC72AF7C4A2A}"/>
              </a:ext>
            </a:extLst>
          </p:cNvPr>
          <p:cNvSpPr/>
          <p:nvPr/>
        </p:nvSpPr>
        <p:spPr>
          <a:xfrm>
            <a:off x="9032143" y="521752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28CEAA7-7CD5-91DC-E4EF-A82546D7AFCF}"/>
              </a:ext>
            </a:extLst>
          </p:cNvPr>
          <p:cNvSpPr/>
          <p:nvPr/>
        </p:nvSpPr>
        <p:spPr>
          <a:xfrm>
            <a:off x="4418204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684FDF-0242-3B92-42DC-6C22CA0AE291}"/>
              </a:ext>
            </a:extLst>
          </p:cNvPr>
          <p:cNvSpPr/>
          <p:nvPr/>
        </p:nvSpPr>
        <p:spPr>
          <a:xfrm>
            <a:off x="4837653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46EE14-8569-51AF-6DB0-5CA14C768FB6}"/>
              </a:ext>
            </a:extLst>
          </p:cNvPr>
          <p:cNvSpPr/>
          <p:nvPr/>
        </p:nvSpPr>
        <p:spPr>
          <a:xfrm>
            <a:off x="5257102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659D258-584A-01E7-CE82-1595A91671A4}"/>
              </a:ext>
            </a:extLst>
          </p:cNvPr>
          <p:cNvSpPr/>
          <p:nvPr/>
        </p:nvSpPr>
        <p:spPr>
          <a:xfrm>
            <a:off x="5676551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3152719-18E3-6ACD-7F05-B4F8CE82F77A}"/>
              </a:ext>
            </a:extLst>
          </p:cNvPr>
          <p:cNvSpPr/>
          <p:nvPr/>
        </p:nvSpPr>
        <p:spPr>
          <a:xfrm>
            <a:off x="6096000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950F8AE-ED71-E955-56BA-085204481E30}"/>
              </a:ext>
            </a:extLst>
          </p:cNvPr>
          <p:cNvSpPr/>
          <p:nvPr/>
        </p:nvSpPr>
        <p:spPr>
          <a:xfrm>
            <a:off x="6515449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EF40A9A-E5EF-4533-C331-8CA34F3BFB73}"/>
              </a:ext>
            </a:extLst>
          </p:cNvPr>
          <p:cNvSpPr/>
          <p:nvPr/>
        </p:nvSpPr>
        <p:spPr>
          <a:xfrm>
            <a:off x="6934898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5E086E-E45D-3029-B24E-8C740C68FC87}"/>
              </a:ext>
            </a:extLst>
          </p:cNvPr>
          <p:cNvSpPr/>
          <p:nvPr/>
        </p:nvSpPr>
        <p:spPr>
          <a:xfrm>
            <a:off x="7354347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E2FEF6D-8E84-2F00-729C-50808B9BC24E}"/>
              </a:ext>
            </a:extLst>
          </p:cNvPr>
          <p:cNvSpPr/>
          <p:nvPr/>
        </p:nvSpPr>
        <p:spPr>
          <a:xfrm>
            <a:off x="7773796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3D1BB7F-CC77-6561-93F7-F015FA7794B6}"/>
              </a:ext>
            </a:extLst>
          </p:cNvPr>
          <p:cNvSpPr/>
          <p:nvPr/>
        </p:nvSpPr>
        <p:spPr>
          <a:xfrm>
            <a:off x="8193245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6494C45-9C1D-81DF-71DC-47426A898384}"/>
              </a:ext>
            </a:extLst>
          </p:cNvPr>
          <p:cNvSpPr/>
          <p:nvPr/>
        </p:nvSpPr>
        <p:spPr>
          <a:xfrm>
            <a:off x="8612694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6495061-D93F-5921-ACC6-46A1DEACFF8A}"/>
              </a:ext>
            </a:extLst>
          </p:cNvPr>
          <p:cNvSpPr/>
          <p:nvPr/>
        </p:nvSpPr>
        <p:spPr>
          <a:xfrm>
            <a:off x="9032143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2740408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3159857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3579306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3998755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2740408" y="228138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3159857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3579306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3998755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2740408" y="270083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3159857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3579306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3998755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2740408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3159857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3579306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3998755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2740408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3159857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3579306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3998755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2740408" y="395917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3159857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3579306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3998755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77A40F0-2862-A666-E6E8-01540494319F}"/>
              </a:ext>
            </a:extLst>
          </p:cNvPr>
          <p:cNvSpPr/>
          <p:nvPr/>
        </p:nvSpPr>
        <p:spPr>
          <a:xfrm>
            <a:off x="2740408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89E8ED9-3900-08BF-69AA-1B68B213B71A}"/>
              </a:ext>
            </a:extLst>
          </p:cNvPr>
          <p:cNvSpPr/>
          <p:nvPr/>
        </p:nvSpPr>
        <p:spPr>
          <a:xfrm>
            <a:off x="3159857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D560C9D-7429-F53A-1931-BD76BC442F26}"/>
              </a:ext>
            </a:extLst>
          </p:cNvPr>
          <p:cNvSpPr/>
          <p:nvPr/>
        </p:nvSpPr>
        <p:spPr>
          <a:xfrm>
            <a:off x="3579306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34373ED-FB99-B2C4-199E-6C0490783951}"/>
              </a:ext>
            </a:extLst>
          </p:cNvPr>
          <p:cNvSpPr/>
          <p:nvPr/>
        </p:nvSpPr>
        <p:spPr>
          <a:xfrm>
            <a:off x="3998755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D6505DF-CAD2-FE86-AB34-13867F032E1D}"/>
              </a:ext>
            </a:extLst>
          </p:cNvPr>
          <p:cNvSpPr/>
          <p:nvPr/>
        </p:nvSpPr>
        <p:spPr>
          <a:xfrm>
            <a:off x="2740408" y="479807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350160A-D90E-5AC6-BC86-19E1B44B85F5}"/>
              </a:ext>
            </a:extLst>
          </p:cNvPr>
          <p:cNvSpPr/>
          <p:nvPr/>
        </p:nvSpPr>
        <p:spPr>
          <a:xfrm>
            <a:off x="3159857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8B743C4-23F3-09D6-F3A4-8AAE49515B1A}"/>
              </a:ext>
            </a:extLst>
          </p:cNvPr>
          <p:cNvSpPr/>
          <p:nvPr/>
        </p:nvSpPr>
        <p:spPr>
          <a:xfrm>
            <a:off x="3579306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005B610-33BA-4A14-12A6-DF92A63F1CE2}"/>
              </a:ext>
            </a:extLst>
          </p:cNvPr>
          <p:cNvSpPr/>
          <p:nvPr/>
        </p:nvSpPr>
        <p:spPr>
          <a:xfrm>
            <a:off x="3998755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FEB739C-FC43-DA25-3E4D-84008340B6D8}"/>
              </a:ext>
            </a:extLst>
          </p:cNvPr>
          <p:cNvSpPr/>
          <p:nvPr/>
        </p:nvSpPr>
        <p:spPr>
          <a:xfrm>
            <a:off x="2740408" y="521752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351F520-6630-CDE3-4DBB-39FD72B15E36}"/>
              </a:ext>
            </a:extLst>
          </p:cNvPr>
          <p:cNvSpPr/>
          <p:nvPr/>
        </p:nvSpPr>
        <p:spPr>
          <a:xfrm>
            <a:off x="3159857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4AEDDCD-0420-7556-92D5-0EE3EA001878}"/>
              </a:ext>
            </a:extLst>
          </p:cNvPr>
          <p:cNvSpPr/>
          <p:nvPr/>
        </p:nvSpPr>
        <p:spPr>
          <a:xfrm>
            <a:off x="3579306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6CC6B2-1292-05C3-D49C-749B8A4B892E}"/>
              </a:ext>
            </a:extLst>
          </p:cNvPr>
          <p:cNvSpPr/>
          <p:nvPr/>
        </p:nvSpPr>
        <p:spPr>
          <a:xfrm>
            <a:off x="3998755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1152612-93CC-DF99-9E15-73C8BB6F5337}"/>
              </a:ext>
            </a:extLst>
          </p:cNvPr>
          <p:cNvSpPr/>
          <p:nvPr/>
        </p:nvSpPr>
        <p:spPr>
          <a:xfrm>
            <a:off x="2740408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FA5BA19-A100-8659-0FAC-C83EBBD6ED1E}"/>
              </a:ext>
            </a:extLst>
          </p:cNvPr>
          <p:cNvSpPr/>
          <p:nvPr/>
        </p:nvSpPr>
        <p:spPr>
          <a:xfrm>
            <a:off x="3159857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BB6AB5A-545A-9C37-FD02-8B84F4BC4D6A}"/>
              </a:ext>
            </a:extLst>
          </p:cNvPr>
          <p:cNvSpPr/>
          <p:nvPr/>
        </p:nvSpPr>
        <p:spPr>
          <a:xfrm>
            <a:off x="3579306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832741B-226F-B5D6-2333-DDF6C0EE8163}"/>
              </a:ext>
            </a:extLst>
          </p:cNvPr>
          <p:cNvSpPr/>
          <p:nvPr/>
        </p:nvSpPr>
        <p:spPr>
          <a:xfrm>
            <a:off x="3998755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 descr="Une image contenant cercle, ventouse, art&#10;&#10;Description générée automatiquement">
            <a:extLst>
              <a:ext uri="{FF2B5EF4-FFF2-40B4-BE49-F238E27FC236}">
                <a16:creationId xmlns:a16="http://schemas.microsoft.com/office/drawing/2014/main" id="{B77EB147-60A8-6F90-3E5E-C329C7B77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74" y="3215367"/>
            <a:ext cx="314111" cy="314111"/>
          </a:xfrm>
          <a:prstGeom prst="rect">
            <a:avLst/>
          </a:prstGeom>
        </p:spPr>
      </p:pic>
      <p:pic>
        <p:nvPicPr>
          <p:cNvPr id="6" name="Image 5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91D23A18-23FD-5664-2A82-E25A8046B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21" y="3803153"/>
            <a:ext cx="286648" cy="286648"/>
          </a:xfrm>
          <a:prstGeom prst="rect">
            <a:avLst/>
          </a:prstGeom>
        </p:spPr>
      </p:pic>
      <p:pic>
        <p:nvPicPr>
          <p:cNvPr id="8" name="Image 7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F4781E46-645A-E635-F466-64F6016EC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09" y="3803153"/>
            <a:ext cx="286648" cy="286648"/>
          </a:xfrm>
          <a:prstGeom prst="rect">
            <a:avLst/>
          </a:prstGeom>
          <a:ln>
            <a:noFill/>
          </a:ln>
        </p:spPr>
      </p:pic>
      <p:pic>
        <p:nvPicPr>
          <p:cNvPr id="9" name="Image 8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EFBDAE22-F435-6AAA-D384-E9EBD065D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72" y="3803153"/>
            <a:ext cx="286648" cy="286648"/>
          </a:xfrm>
          <a:prstGeom prst="rect">
            <a:avLst/>
          </a:prstGeom>
        </p:spPr>
      </p:pic>
      <p:pic>
        <p:nvPicPr>
          <p:cNvPr id="10" name="Image 9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BBB256C3-203D-EB2B-7408-7E27CFA15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8" y="3803153"/>
            <a:ext cx="286648" cy="286648"/>
          </a:xfrm>
          <a:prstGeom prst="rect">
            <a:avLst/>
          </a:prstGeom>
        </p:spPr>
      </p:pic>
      <p:pic>
        <p:nvPicPr>
          <p:cNvPr id="11" name="Image 10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284BFFDC-F205-32A8-BB51-2DA37AE0E9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76" y="5072945"/>
            <a:ext cx="286648" cy="286648"/>
          </a:xfrm>
          <a:prstGeom prst="rect">
            <a:avLst/>
          </a:prstGeom>
          <a:ln>
            <a:noFill/>
          </a:ln>
        </p:spPr>
      </p:pic>
      <p:pic>
        <p:nvPicPr>
          <p:cNvPr id="12" name="Image 11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30293A24-1AF7-7433-9B79-42D19847D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64" y="5074200"/>
            <a:ext cx="286648" cy="28664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8ED134D4-A417-6B75-55AA-CE8A37DB0DCA}"/>
              </a:ext>
            </a:extLst>
          </p:cNvPr>
          <p:cNvSpPr/>
          <p:nvPr/>
        </p:nvSpPr>
        <p:spPr>
          <a:xfrm>
            <a:off x="5767628" y="4160843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6415C518-52CE-DCF9-3D9C-F07D29470779}"/>
              </a:ext>
            </a:extLst>
          </p:cNvPr>
          <p:cNvSpPr/>
          <p:nvPr/>
        </p:nvSpPr>
        <p:spPr>
          <a:xfrm>
            <a:off x="6187077" y="4163048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05706D4C-1CE4-DD69-BFD7-C1105DC1D399}"/>
              </a:ext>
            </a:extLst>
          </p:cNvPr>
          <p:cNvSpPr/>
          <p:nvPr/>
        </p:nvSpPr>
        <p:spPr>
          <a:xfrm rot="10800000">
            <a:off x="3670382" y="3972526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A1C479C-7DE8-8CDD-C095-43B90C4807CB}"/>
              </a:ext>
            </a:extLst>
          </p:cNvPr>
          <p:cNvSpPr/>
          <p:nvPr/>
        </p:nvSpPr>
        <p:spPr>
          <a:xfrm rot="16200000">
            <a:off x="6700865" y="3227721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9" name="Image 18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CB235827-641A-133B-F916-A445B842E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27" y="5067352"/>
            <a:ext cx="286648" cy="286648"/>
          </a:xfrm>
          <a:prstGeom prst="rect">
            <a:avLst/>
          </a:prstGeom>
          <a:ln>
            <a:noFill/>
          </a:ln>
        </p:spPr>
      </p:pic>
      <p:pic>
        <p:nvPicPr>
          <p:cNvPr id="20" name="Image 19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90DAB341-F6CC-8E23-D217-1299F7286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74" y="5067352"/>
            <a:ext cx="286648" cy="286648"/>
          </a:xfrm>
          <a:prstGeom prst="rect">
            <a:avLst/>
          </a:prstGeom>
        </p:spPr>
      </p:pic>
      <p:pic>
        <p:nvPicPr>
          <p:cNvPr id="26" name="Image 25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CA1E5ABC-C97F-B945-8914-C53AC28B8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62" y="2783261"/>
            <a:ext cx="248818" cy="331758"/>
          </a:xfrm>
          <a:prstGeom prst="rect">
            <a:avLst/>
          </a:prstGeom>
        </p:spPr>
      </p:pic>
      <p:pic>
        <p:nvPicPr>
          <p:cNvPr id="5" name="Image 4" descr="Une image contenant clipart, Dessin animé, dessin humoristique&#10;&#10;Description générée automatiquement">
            <a:extLst>
              <a:ext uri="{FF2B5EF4-FFF2-40B4-BE49-F238E27FC236}">
                <a16:creationId xmlns:a16="http://schemas.microsoft.com/office/drawing/2014/main" id="{3D1BE89F-CECF-453B-6E1D-D283668CE1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02" y="5270571"/>
            <a:ext cx="359554" cy="3595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4770F9-19B3-E59C-0CDD-29C10568A402}"/>
              </a:ext>
            </a:extLst>
          </p:cNvPr>
          <p:cNvSpPr txBox="1"/>
          <p:nvPr/>
        </p:nvSpPr>
        <p:spPr>
          <a:xfrm>
            <a:off x="4657963" y="6275532"/>
            <a:ext cx="287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Objectif : atteindre la sortie sans mourir !</a:t>
            </a:r>
          </a:p>
        </p:txBody>
      </p:sp>
    </p:spTree>
    <p:extLst>
      <p:ext uri="{BB962C8B-B14F-4D97-AF65-F5344CB8AC3E}">
        <p14:creationId xmlns:p14="http://schemas.microsoft.com/office/powerpoint/2010/main" val="4121306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8CBA9E3-A5DB-4997-0F12-4EFB66085DF7}"/>
                  </a:ext>
                </a:extLst>
              </p:cNvPr>
              <p:cNvSpPr txBox="1"/>
              <p:nvPr/>
            </p:nvSpPr>
            <p:spPr>
              <a:xfrm>
                <a:off x="4018633" y="5630125"/>
                <a:ext cx="41547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200" dirty="0">
                    <a:latin typeface="Abadi"/>
                  </a:rPr>
                  <a:t>nCases = 1 + 1 + 1 + 1 + 1 + 1</a:t>
                </a:r>
              </a:p>
              <a:p>
                <a:r>
                  <a:rPr lang="fr-FR" sz="1200" dirty="0">
                    <a:latin typeface="Abadi"/>
                  </a:rPr>
                  <a:t>Si nCases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200" dirty="0">
                    <a:latin typeface="Abadi"/>
                  </a:rPr>
                  <a:t> :   Le joueur parcourra beaucoup de cases.</a:t>
                </a:r>
              </a:p>
              <a:p>
                <a:r>
                  <a:rPr lang="fr-FR" sz="1200" dirty="0">
                    <a:latin typeface="Abadi"/>
                  </a:rPr>
                  <a:t>Si nCases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200" dirty="0">
                    <a:latin typeface="Abadi"/>
                  </a:rPr>
                  <a:t> :       Le joueur parcourra peu de cases.</a:t>
                </a: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8CBA9E3-A5DB-4997-0F12-4EFB6608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33" y="5630125"/>
                <a:ext cx="4154792" cy="738664"/>
              </a:xfrm>
              <a:prstGeom prst="rect">
                <a:avLst/>
              </a:prstGeom>
              <a:blipFill>
                <a:blip r:embed="rId2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183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359813" y="5630125"/>
            <a:ext cx="34724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/>
              </a:rPr>
              <a:t>X = 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SP</a:t>
            </a:r>
            <a:r>
              <a:rPr lang="fr-FR" sz="1200" dirty="0">
                <a:latin typeface="Abadi"/>
              </a:rPr>
              <a:t> - 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nCases</a:t>
            </a:r>
            <a:r>
              <a:rPr lang="fr-FR" sz="1200" dirty="0">
                <a:latin typeface="Abadi"/>
              </a:rPr>
              <a:t> - 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nSpades </a:t>
            </a:r>
            <a:r>
              <a:rPr lang="fr-FR" sz="1200" dirty="0">
                <a:latin typeface="Abadi"/>
              </a:rPr>
              <a:t>- 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nMonsters</a:t>
            </a:r>
          </a:p>
          <a:p>
            <a:pPr algn="ctr"/>
            <a:r>
              <a:rPr lang="fr-FR" sz="1200" dirty="0">
                <a:latin typeface="Abadi"/>
              </a:rPr>
              <a:t>Permet d’évaluer le taux de faisabilité du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9B97C8D7-8B6F-48C1-A3F6-E6C24A8139B5}"/>
              </a:ext>
            </a:extLst>
          </p:cNvPr>
          <p:cNvCxnSpPr>
            <a:cxnSpLocks/>
          </p:cNvCxnSpPr>
          <p:nvPr/>
        </p:nvCxnSpPr>
        <p:spPr>
          <a:xfrm flipV="1">
            <a:off x="7127688" y="2722354"/>
            <a:ext cx="0" cy="125730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C5FD35F-6DF1-843B-4A17-42DFC93190FC}"/>
              </a:ext>
            </a:extLst>
          </p:cNvPr>
          <p:cNvCxnSpPr>
            <a:cxnSpLocks/>
          </p:cNvCxnSpPr>
          <p:nvPr/>
        </p:nvCxnSpPr>
        <p:spPr>
          <a:xfrm>
            <a:off x="7126288" y="2722354"/>
            <a:ext cx="437784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4670866-678D-09C6-BE70-EA8F7708DFEC}"/>
              </a:ext>
            </a:extLst>
          </p:cNvPr>
          <p:cNvCxnSpPr>
            <a:cxnSpLocks/>
          </p:cNvCxnSpPr>
          <p:nvPr/>
        </p:nvCxnSpPr>
        <p:spPr>
          <a:xfrm>
            <a:off x="5886276" y="3979654"/>
            <a:ext cx="1240012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0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8CBA9E3-A5DB-4997-0F12-4EFB66085DF7}"/>
                  </a:ext>
                </a:extLst>
              </p:cNvPr>
              <p:cNvSpPr txBox="1"/>
              <p:nvPr/>
            </p:nvSpPr>
            <p:spPr>
              <a:xfrm>
                <a:off x="4009012" y="5630125"/>
                <a:ext cx="4174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200" dirty="0">
                    <a:latin typeface="Abadi"/>
                  </a:rPr>
                  <a:t>nSpades = 1 + 1</a:t>
                </a:r>
              </a:p>
              <a:p>
                <a:r>
                  <a:rPr lang="fr-FR" sz="1200" dirty="0">
                    <a:latin typeface="Abadi"/>
                  </a:rPr>
                  <a:t>Si nSpades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200" dirty="0">
                    <a:latin typeface="Abadi"/>
                  </a:rPr>
                  <a:t> :   Le joueur frôlera beaucoup de piques.</a:t>
                </a:r>
              </a:p>
              <a:p>
                <a:r>
                  <a:rPr lang="fr-FR" sz="1200" dirty="0">
                    <a:latin typeface="Abadi"/>
                  </a:rPr>
                  <a:t>Si nSpades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200" dirty="0">
                    <a:latin typeface="Abadi"/>
                  </a:rPr>
                  <a:t> :       Le joueur frôlera peu de piques.</a:t>
                </a: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8CBA9E3-A5DB-4997-0F12-4EFB6608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12" y="5630125"/>
                <a:ext cx="4174028" cy="738664"/>
              </a:xfrm>
              <a:prstGeom prst="rect">
                <a:avLst/>
              </a:prstGeom>
              <a:blipFill>
                <a:blip r:embed="rId2"/>
                <a:stretch>
                  <a:fillRect l="-14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7FFBACE-EFBA-588E-FEA7-BC15DD348E90}"/>
              </a:ext>
            </a:extLst>
          </p:cNvPr>
          <p:cNvSpPr/>
          <p:nvPr/>
        </p:nvSpPr>
        <p:spPr>
          <a:xfrm>
            <a:off x="5349172" y="3977994"/>
            <a:ext cx="99483" cy="99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4531626D-A12B-6562-44E7-01C9B9B49D4E}"/>
              </a:ext>
            </a:extLst>
          </p:cNvPr>
          <p:cNvSpPr/>
          <p:nvPr/>
        </p:nvSpPr>
        <p:spPr>
          <a:xfrm>
            <a:off x="5649919" y="3951775"/>
            <a:ext cx="99483" cy="99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F44BB53-498D-1D54-5C2B-A453C6D0EEFB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5434086" y="3774162"/>
            <a:ext cx="242465" cy="218401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9D8E62B3-F6A0-1D54-89CC-E1090D27F630}"/>
              </a:ext>
            </a:extLst>
          </p:cNvPr>
          <p:cNvCxnSpPr>
            <a:cxnSpLocks/>
            <a:stCxn id="57" idx="1"/>
            <a:endCxn id="120" idx="6"/>
          </p:cNvCxnSpPr>
          <p:nvPr/>
        </p:nvCxnSpPr>
        <p:spPr>
          <a:xfrm flipH="1">
            <a:off x="5749402" y="3983887"/>
            <a:ext cx="346598" cy="17630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38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359813" y="5630125"/>
            <a:ext cx="34724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/>
              </a:rPr>
              <a:t>X = 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SP</a:t>
            </a:r>
            <a:r>
              <a:rPr lang="fr-FR" sz="1200" dirty="0">
                <a:latin typeface="Abadi"/>
              </a:rPr>
              <a:t> - 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nCases</a:t>
            </a:r>
            <a:r>
              <a:rPr lang="fr-FR" sz="1200" dirty="0">
                <a:latin typeface="Abadi"/>
              </a:rPr>
              <a:t> - 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nSpades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 </a:t>
            </a:r>
            <a:r>
              <a:rPr lang="fr-FR" sz="1200" dirty="0">
                <a:latin typeface="Abadi"/>
              </a:rPr>
              <a:t>- 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nMonsters</a:t>
            </a:r>
          </a:p>
          <a:p>
            <a:pPr algn="ctr"/>
            <a:r>
              <a:rPr lang="fr-FR" sz="1200" dirty="0">
                <a:latin typeface="Abadi"/>
              </a:rPr>
              <a:t>Permet d’évaluer le taux de faisabilité du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9B97C8D7-8B6F-48C1-A3F6-E6C24A8139B5}"/>
              </a:ext>
            </a:extLst>
          </p:cNvPr>
          <p:cNvCxnSpPr>
            <a:cxnSpLocks/>
          </p:cNvCxnSpPr>
          <p:nvPr/>
        </p:nvCxnSpPr>
        <p:spPr>
          <a:xfrm flipV="1">
            <a:off x="7127688" y="2722354"/>
            <a:ext cx="0" cy="125730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C5FD35F-6DF1-843B-4A17-42DFC93190FC}"/>
              </a:ext>
            </a:extLst>
          </p:cNvPr>
          <p:cNvCxnSpPr>
            <a:cxnSpLocks/>
          </p:cNvCxnSpPr>
          <p:nvPr/>
        </p:nvCxnSpPr>
        <p:spPr>
          <a:xfrm>
            <a:off x="7126288" y="2722354"/>
            <a:ext cx="437784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4670866-678D-09C6-BE70-EA8F7708DFEC}"/>
              </a:ext>
            </a:extLst>
          </p:cNvPr>
          <p:cNvCxnSpPr>
            <a:cxnSpLocks/>
          </p:cNvCxnSpPr>
          <p:nvPr/>
        </p:nvCxnSpPr>
        <p:spPr>
          <a:xfrm>
            <a:off x="5886276" y="3979654"/>
            <a:ext cx="1240012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86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/>
              <a:t>+1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8CBA9E3-A5DB-4997-0F12-4EFB66085DF7}"/>
                  </a:ext>
                </a:extLst>
              </p:cNvPr>
              <p:cNvSpPr txBox="1"/>
              <p:nvPr/>
            </p:nvSpPr>
            <p:spPr>
              <a:xfrm>
                <a:off x="3863143" y="5630125"/>
                <a:ext cx="446577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200" dirty="0">
                    <a:latin typeface="Abadi"/>
                  </a:rPr>
                  <a:t>nMonsters = 1</a:t>
                </a:r>
              </a:p>
              <a:p>
                <a:r>
                  <a:rPr lang="fr-FR" sz="1200" dirty="0">
                    <a:latin typeface="Abadi"/>
                  </a:rPr>
                  <a:t>Si nMonsters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200" dirty="0">
                    <a:latin typeface="Abadi"/>
                  </a:rPr>
                  <a:t> :    Le joueur frôlera beaucoup de monstres.</a:t>
                </a:r>
              </a:p>
              <a:p>
                <a:r>
                  <a:rPr lang="fr-FR" sz="1200" dirty="0">
                    <a:latin typeface="Abadi"/>
                  </a:rPr>
                  <a:t>Si nMonsters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200" dirty="0">
                    <a:latin typeface="Abadi"/>
                  </a:rPr>
                  <a:t> :        Le joueur frôlera peu de monstres.</a:t>
                </a: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8CBA9E3-A5DB-4997-0F12-4EFB6608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43" y="5630125"/>
                <a:ext cx="4465774" cy="738664"/>
              </a:xfrm>
              <a:prstGeom prst="rect">
                <a:avLst/>
              </a:prstGeom>
              <a:blipFill>
                <a:blip r:embed="rId2"/>
                <a:stretch>
                  <a:fillRect l="-137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CCD75897-13E1-7606-8BD6-5DB8B513C52F}"/>
              </a:ext>
            </a:extLst>
          </p:cNvPr>
          <p:cNvCxnSpPr>
            <a:cxnSpLocks/>
            <a:stCxn id="66" idx="2"/>
            <a:endCxn id="119" idx="4"/>
          </p:cNvCxnSpPr>
          <p:nvPr/>
        </p:nvCxnSpPr>
        <p:spPr>
          <a:xfrm flipV="1">
            <a:off x="5047378" y="3969420"/>
            <a:ext cx="58202" cy="643640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23E2B39E-9D3D-A20F-428B-21F060086B69}"/>
              </a:ext>
            </a:extLst>
          </p:cNvPr>
          <p:cNvSpPr/>
          <p:nvPr/>
        </p:nvSpPr>
        <p:spPr>
          <a:xfrm>
            <a:off x="5055838" y="3869937"/>
            <a:ext cx="99483" cy="99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442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359813" y="5630125"/>
            <a:ext cx="34724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200" dirty="0">
                <a:latin typeface="Abadi"/>
              </a:rPr>
              <a:t>X = 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SP</a:t>
            </a:r>
            <a:r>
              <a:rPr lang="fr-FR" sz="1200" dirty="0">
                <a:latin typeface="Abadi"/>
              </a:rPr>
              <a:t> - 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nCases</a:t>
            </a:r>
            <a:r>
              <a:rPr lang="fr-FR" sz="1200" dirty="0">
                <a:latin typeface="Abadi"/>
              </a:rPr>
              <a:t> - 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nSpades</a:t>
            </a:r>
            <a:r>
              <a:rPr lang="fr-FR" sz="1200" dirty="0">
                <a:solidFill>
                  <a:schemeClr val="accent5"/>
                </a:solidFill>
                <a:latin typeface="Abadi"/>
              </a:rPr>
              <a:t> </a:t>
            </a:r>
            <a:r>
              <a:rPr lang="fr-FR" sz="1200" dirty="0">
                <a:latin typeface="Abadi"/>
              </a:rPr>
              <a:t>- </a:t>
            </a:r>
            <a:r>
              <a:rPr lang="fr-FR" sz="1200" dirty="0">
                <a:solidFill>
                  <a:schemeClr val="accent5"/>
                </a:solidFill>
                <a:highlight>
                  <a:srgbClr val="00FF00"/>
                </a:highlight>
                <a:latin typeface="Abadi"/>
              </a:rPr>
              <a:t>nMonsters</a:t>
            </a:r>
          </a:p>
          <a:p>
            <a:pPr algn="ctr"/>
            <a:r>
              <a:rPr lang="fr-FR" sz="1200" dirty="0">
                <a:latin typeface="Abadi"/>
              </a:rPr>
              <a:t>Permet d’évaluer le taux de faisabilité du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9B97C8D7-8B6F-48C1-A3F6-E6C24A8139B5}"/>
              </a:ext>
            </a:extLst>
          </p:cNvPr>
          <p:cNvCxnSpPr>
            <a:cxnSpLocks/>
          </p:cNvCxnSpPr>
          <p:nvPr/>
        </p:nvCxnSpPr>
        <p:spPr>
          <a:xfrm flipV="1">
            <a:off x="7127688" y="2722354"/>
            <a:ext cx="0" cy="125730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C5FD35F-6DF1-843B-4A17-42DFC93190FC}"/>
              </a:ext>
            </a:extLst>
          </p:cNvPr>
          <p:cNvCxnSpPr>
            <a:cxnSpLocks/>
          </p:cNvCxnSpPr>
          <p:nvPr/>
        </p:nvCxnSpPr>
        <p:spPr>
          <a:xfrm>
            <a:off x="7126288" y="2722354"/>
            <a:ext cx="437784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4670866-678D-09C6-BE70-EA8F7708DFEC}"/>
              </a:ext>
            </a:extLst>
          </p:cNvPr>
          <p:cNvCxnSpPr>
            <a:cxnSpLocks/>
          </p:cNvCxnSpPr>
          <p:nvPr/>
        </p:nvCxnSpPr>
        <p:spPr>
          <a:xfrm>
            <a:off x="5886276" y="3979654"/>
            <a:ext cx="1240012" cy="0"/>
          </a:xfrm>
          <a:prstGeom prst="line">
            <a:avLst/>
          </a:prstGeom>
          <a:ln w="38100" cap="sq">
            <a:solidFill>
              <a:srgbClr val="FFC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34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BCD75C4-64A4-C954-BB2D-E63E67D770F6}"/>
              </a:ext>
            </a:extLst>
          </p:cNvPr>
          <p:cNvSpPr txBox="1"/>
          <p:nvPr/>
        </p:nvSpPr>
        <p:spPr>
          <a:xfrm>
            <a:off x="3308350" y="3869751"/>
            <a:ext cx="1747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92D050"/>
                </a:solidFill>
              </a:rPr>
              <a:t>Facile</a:t>
            </a:r>
          </a:p>
          <a:p>
            <a:endParaRPr lang="fr-FR" dirty="0"/>
          </a:p>
          <a:p>
            <a:r>
              <a:rPr lang="fr-FR" dirty="0"/>
              <a:t>SP = 0</a:t>
            </a:r>
          </a:p>
          <a:p>
            <a:r>
              <a:rPr lang="fr-FR" dirty="0"/>
              <a:t>nCases = </a:t>
            </a:r>
            <a:r>
              <a:rPr lang="fr-FR" dirty="0">
                <a:ea typeface="Cambria Math" panose="02040503050406030204" pitchFamily="18" charset="0"/>
              </a:rPr>
              <a:t>10</a:t>
            </a:r>
          </a:p>
          <a:p>
            <a:r>
              <a:rPr lang="fr-FR" dirty="0">
                <a:ea typeface="Cambria Math" panose="02040503050406030204" pitchFamily="18" charset="0"/>
              </a:rPr>
              <a:t>nSpades = 2</a:t>
            </a:r>
          </a:p>
          <a:p>
            <a:r>
              <a:rPr lang="fr-FR" dirty="0">
                <a:ea typeface="Cambria Math" panose="02040503050406030204" pitchFamily="18" charset="0"/>
              </a:rPr>
              <a:t>nMonsters = 0</a:t>
            </a:r>
          </a:p>
          <a:p>
            <a:endParaRPr lang="fr-FR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06E90A7-C574-5F0D-82FE-06E6F34AF953}"/>
              </a:ext>
            </a:extLst>
          </p:cNvPr>
          <p:cNvSpPr txBox="1"/>
          <p:nvPr/>
        </p:nvSpPr>
        <p:spPr>
          <a:xfrm>
            <a:off x="5334000" y="3869751"/>
            <a:ext cx="1685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Moyen</a:t>
            </a:r>
          </a:p>
          <a:p>
            <a:endParaRPr lang="fr-FR" dirty="0"/>
          </a:p>
          <a:p>
            <a:r>
              <a:rPr lang="fr-FR" dirty="0"/>
              <a:t>SP = 0</a:t>
            </a:r>
          </a:p>
          <a:p>
            <a:r>
              <a:rPr lang="fr-FR" dirty="0"/>
              <a:t>nCases = </a:t>
            </a:r>
            <a:r>
              <a:rPr lang="fr-FR" dirty="0">
                <a:ea typeface="Cambria Math" panose="02040503050406030204" pitchFamily="18" charset="0"/>
              </a:rPr>
              <a:t>15</a:t>
            </a:r>
          </a:p>
          <a:p>
            <a:r>
              <a:rPr lang="fr-FR" dirty="0">
                <a:ea typeface="Cambria Math" panose="02040503050406030204" pitchFamily="18" charset="0"/>
              </a:rPr>
              <a:t>nSpades = 3</a:t>
            </a:r>
          </a:p>
          <a:p>
            <a:r>
              <a:rPr lang="fr-FR" dirty="0">
                <a:ea typeface="Cambria Math" panose="02040503050406030204" pitchFamily="18" charset="0"/>
              </a:rPr>
              <a:t>nMonsters = 1</a:t>
            </a:r>
          </a:p>
          <a:p>
            <a:endParaRPr lang="fr-FR" dirty="0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18993F1-C4BF-ABF5-FD45-0C2C7CFD34D3}"/>
              </a:ext>
            </a:extLst>
          </p:cNvPr>
          <p:cNvSpPr txBox="1"/>
          <p:nvPr/>
        </p:nvSpPr>
        <p:spPr>
          <a:xfrm>
            <a:off x="7270750" y="3869750"/>
            <a:ext cx="1731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Difficile</a:t>
            </a:r>
          </a:p>
          <a:p>
            <a:endParaRPr lang="fr-FR" dirty="0"/>
          </a:p>
          <a:p>
            <a:r>
              <a:rPr lang="fr-FR" dirty="0"/>
              <a:t>SP = 0</a:t>
            </a:r>
          </a:p>
          <a:p>
            <a:r>
              <a:rPr lang="fr-FR" dirty="0"/>
              <a:t>nCases = </a:t>
            </a:r>
            <a:r>
              <a:rPr lang="fr-FR" dirty="0">
                <a:ea typeface="Cambria Math" panose="02040503050406030204" pitchFamily="18" charset="0"/>
              </a:rPr>
              <a:t>20</a:t>
            </a:r>
          </a:p>
          <a:p>
            <a:r>
              <a:rPr lang="fr-FR" dirty="0">
                <a:ea typeface="Cambria Math" panose="02040503050406030204" pitchFamily="18" charset="0"/>
              </a:rPr>
              <a:t>nSpades = 4</a:t>
            </a:r>
          </a:p>
          <a:p>
            <a:r>
              <a:rPr lang="fr-FR">
                <a:ea typeface="Cambria Math" panose="02040503050406030204" pitchFamily="18" charset="0"/>
              </a:rPr>
              <a:t>nMonsters = </a:t>
            </a:r>
            <a:r>
              <a:rPr lang="fr-FR" dirty="0">
                <a:ea typeface="Cambria Math" panose="02040503050406030204" pitchFamily="18" charset="0"/>
              </a:rPr>
              <a:t>2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AD532-91F5-E308-12F9-D01239A1383E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98B8248-A37E-D60A-BE0E-36642720C773}"/>
                  </a:ext>
                </a:extLst>
              </p:cNvPr>
              <p:cNvSpPr txBox="1"/>
              <p:nvPr/>
            </p:nvSpPr>
            <p:spPr>
              <a:xfrm>
                <a:off x="1462718" y="2150272"/>
                <a:ext cx="910146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fr-FR" sz="1600" dirty="0">
                    <a:latin typeface="Abadi"/>
                  </a:rPr>
                  <a:t>X = </a:t>
                </a:r>
                <a:r>
                  <a:rPr lang="fr-FR" sz="1600" dirty="0">
                    <a:solidFill>
                      <a:schemeClr val="accent5"/>
                    </a:solidFill>
                    <a:latin typeface="Abadi"/>
                  </a:rPr>
                  <a:t>SP</a:t>
                </a:r>
                <a:r>
                  <a:rPr lang="fr-FR" sz="1600" dirty="0">
                    <a:latin typeface="Abadi"/>
                  </a:rPr>
                  <a:t> - </a:t>
                </a:r>
                <a:r>
                  <a:rPr lang="fr-FR" sz="1600" dirty="0">
                    <a:solidFill>
                      <a:schemeClr val="accent5"/>
                    </a:solidFill>
                    <a:latin typeface="Abadi"/>
                  </a:rPr>
                  <a:t>nCases</a:t>
                </a:r>
                <a:r>
                  <a:rPr lang="fr-FR" sz="1600" dirty="0">
                    <a:latin typeface="Abadi"/>
                  </a:rPr>
                  <a:t> - </a:t>
                </a:r>
                <a:r>
                  <a:rPr lang="fr-FR" sz="1600" dirty="0">
                    <a:solidFill>
                      <a:schemeClr val="accent5"/>
                    </a:solidFill>
                    <a:latin typeface="Abadi"/>
                  </a:rPr>
                  <a:t>nSpades </a:t>
                </a:r>
                <a:r>
                  <a:rPr lang="fr-FR" sz="1600" dirty="0">
                    <a:latin typeface="Abadi"/>
                  </a:rPr>
                  <a:t>- </a:t>
                </a:r>
                <a:r>
                  <a:rPr lang="fr-FR" sz="1600" dirty="0">
                    <a:solidFill>
                      <a:schemeClr val="accent5"/>
                    </a:solidFill>
                    <a:latin typeface="Abadi"/>
                  </a:rPr>
                  <a:t>nMonsters</a:t>
                </a:r>
              </a:p>
              <a:p>
                <a:endParaRPr lang="fr-FR" sz="1600" dirty="0">
                  <a:solidFill>
                    <a:schemeClr val="accent5"/>
                  </a:solidFill>
                  <a:latin typeface="Abadi"/>
                </a:endParaRPr>
              </a:p>
              <a:p>
                <a:endParaRPr lang="fr-FR" sz="1600" dirty="0">
                  <a:solidFill>
                    <a:schemeClr val="accent5"/>
                  </a:solidFill>
                  <a:latin typeface="Abadi"/>
                </a:endParaRPr>
              </a:p>
              <a:p>
                <a:r>
                  <a:rPr lang="fr-FR" sz="1600" dirty="0">
                    <a:latin typeface="Abadi"/>
                  </a:rPr>
                  <a:t>Si X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600" dirty="0">
                    <a:latin typeface="Abadi"/>
                  </a:rPr>
                  <a:t> : 	SP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600" dirty="0">
                    <a:latin typeface="Abadi"/>
                  </a:rPr>
                  <a:t>		nCases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>
                    <a:latin typeface="Abadi"/>
                  </a:rPr>
                  <a:t> 	nSpades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sz="1600" dirty="0">
                    <a:latin typeface="Abadi"/>
                  </a:rPr>
                  <a:t> 	nMonsters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fr-FR" sz="1600" dirty="0">
                  <a:latin typeface="Abadi"/>
                </a:endParaRPr>
              </a:p>
              <a:p>
                <a:r>
                  <a:rPr lang="fr-FR" sz="1600" dirty="0">
                    <a:latin typeface="Abadi"/>
                  </a:rPr>
                  <a:t>Si X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600" dirty="0">
                    <a:latin typeface="Abadi"/>
                  </a:rPr>
                  <a:t> : 	SP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>
                    <a:latin typeface="Abadi"/>
                  </a:rPr>
                  <a:t>		nCases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600" dirty="0">
                    <a:latin typeface="Abadi"/>
                  </a:rPr>
                  <a:t>	nSpades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600" dirty="0">
                    <a:latin typeface="Abadi"/>
                  </a:rPr>
                  <a:t>	nMonsters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1600" dirty="0">
                  <a:latin typeface="Abadi"/>
                </a:endParaRPr>
              </a:p>
              <a:p>
                <a:endParaRPr lang="fr-FR" sz="1600" dirty="0">
                  <a:latin typeface="Abadi"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98B8248-A37E-D60A-BE0E-36642720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18" y="2150272"/>
                <a:ext cx="9101466" cy="1569660"/>
              </a:xfrm>
              <a:prstGeom prst="rect">
                <a:avLst/>
              </a:prstGeom>
              <a:blipFill>
                <a:blip r:embed="rId2"/>
                <a:stretch>
                  <a:fillRect l="-402" t="-1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28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71951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113896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155841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197786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2397309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281675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3236207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365565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407510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449455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491400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5333452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71951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1138962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155841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197786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2397309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281675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3236207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3655656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407510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449455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491400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533345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71951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113896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155841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197786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239730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281675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323620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365565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4075105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4494554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491400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533345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71951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113896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155841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197786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239730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2816758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323620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365565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4075105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4494554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491400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533345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71951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1138962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1558411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197786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239730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281675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3236207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365565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4075105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4494554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4914003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5333452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719513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113896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155841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197786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239730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281675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323620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365565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407510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449455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4914003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533345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71951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1138962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155841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1977860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239730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281675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3236207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3655656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407510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4494554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491400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5333452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71951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113896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155841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197786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239730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281675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3236207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365565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407510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4494554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491400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533345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2412116" y="5630125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Une IA teste le niveau.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1499482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1" name="Image 110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9BDF4DAD-10B4-7C5E-7ABB-FD845FB3A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73" y="3861240"/>
            <a:ext cx="248818" cy="331758"/>
          </a:xfrm>
          <a:prstGeom prst="rect">
            <a:avLst/>
          </a:prstGeom>
        </p:spPr>
      </p:pic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743176FC-D611-A200-3A3D-27A489205E46}"/>
              </a:ext>
            </a:extLst>
          </p:cNvPr>
          <p:cNvSpPr/>
          <p:nvPr/>
        </p:nvSpPr>
        <p:spPr>
          <a:xfrm>
            <a:off x="7884249" y="881286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Fitness</a:t>
            </a:r>
            <a:endParaRPr lang="fr-FR" sz="1200" b="1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A3DF6A34-B17C-27DB-FDE6-89E88C235BD6}"/>
              </a:ext>
            </a:extLst>
          </p:cNvPr>
          <p:cNvSpPr/>
          <p:nvPr/>
        </p:nvSpPr>
        <p:spPr>
          <a:xfrm>
            <a:off x="6725304" y="2006413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Sortie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C80F3405-AC84-3502-BD83-E32DDC7723C7}"/>
              </a:ext>
            </a:extLst>
          </p:cNvPr>
          <p:cNvSpPr/>
          <p:nvPr/>
        </p:nvSpPr>
        <p:spPr>
          <a:xfrm>
            <a:off x="9215029" y="2006413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Mort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EC2E6D6-C8F9-BDE2-512F-8B14926E3DF5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flipH="1">
            <a:off x="7716416" y="1571078"/>
            <a:ext cx="1158945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C11EE32-C08E-46D7-E639-601F68DF760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8875361" y="1571078"/>
            <a:ext cx="1330780" cy="435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98A20941-366E-3967-9998-16F501D1A37B}"/>
              </a:ext>
            </a:extLst>
          </p:cNvPr>
          <p:cNvSpPr/>
          <p:nvPr/>
        </p:nvSpPr>
        <p:spPr>
          <a:xfrm>
            <a:off x="7858408" y="3191438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Difficulté respectée ?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DFEFE98-FBD7-CFE7-A813-7C4E5D25D451}"/>
              </a:ext>
            </a:extLst>
          </p:cNvPr>
          <p:cNvSpPr/>
          <p:nvPr/>
        </p:nvSpPr>
        <p:spPr>
          <a:xfrm>
            <a:off x="9215028" y="5630125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X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2FB731B5-6E74-B3A9-EBAC-87488488D7AF}"/>
              </a:ext>
            </a:extLst>
          </p:cNvPr>
          <p:cNvSpPr/>
          <p:nvPr/>
        </p:nvSpPr>
        <p:spPr>
          <a:xfrm>
            <a:off x="6725302" y="4415045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Oui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39FB093B-5133-446A-B82B-0BA39E294CA7}"/>
              </a:ext>
            </a:extLst>
          </p:cNvPr>
          <p:cNvSpPr/>
          <p:nvPr/>
        </p:nvSpPr>
        <p:spPr>
          <a:xfrm>
            <a:off x="9215028" y="4418660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ADE83FD4-AD6F-E904-C596-0DC8B317FD46}"/>
                  </a:ext>
                </a:extLst>
              </p:cNvPr>
              <p:cNvSpPr/>
              <p:nvPr/>
            </p:nvSpPr>
            <p:spPr>
              <a:xfrm>
                <a:off x="6725302" y="5630125"/>
                <a:ext cx="1982223" cy="68979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ADE83FD4-AD6F-E904-C596-0DC8B317F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302" y="5630125"/>
                <a:ext cx="1982223" cy="6897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8FB2C100-A016-8837-E031-B3EB9E56060A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>
            <a:off x="7716414" y="5104837"/>
            <a:ext cx="0" cy="5252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39A5059F-7D8E-4E71-0A67-617FD69E49D2}"/>
              </a:ext>
            </a:extLst>
          </p:cNvPr>
          <p:cNvCxnSpPr>
            <a:cxnSpLocks/>
            <a:stCxn id="110" idx="2"/>
            <a:endCxn id="117" idx="0"/>
          </p:cNvCxnSpPr>
          <p:nvPr/>
        </p:nvCxnSpPr>
        <p:spPr>
          <a:xfrm flipH="1">
            <a:off x="7716414" y="3881230"/>
            <a:ext cx="1133106" cy="53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C947E11-6CEC-DACA-EB9A-5705C453B242}"/>
              </a:ext>
            </a:extLst>
          </p:cNvPr>
          <p:cNvCxnSpPr>
            <a:cxnSpLocks/>
            <a:stCxn id="110" idx="2"/>
            <a:endCxn id="105" idx="0"/>
          </p:cNvCxnSpPr>
          <p:nvPr/>
        </p:nvCxnSpPr>
        <p:spPr>
          <a:xfrm>
            <a:off x="8849520" y="3881230"/>
            <a:ext cx="1356620" cy="537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E80625F-7CB4-04A7-4822-C89A5C43BDFF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16416" y="2696205"/>
            <a:ext cx="1133104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CBFE1795-6DC1-A7B9-4A74-A681B9DCC68B}"/>
              </a:ext>
            </a:extLst>
          </p:cNvPr>
          <p:cNvCxnSpPr>
            <a:cxnSpLocks/>
            <a:stCxn id="104" idx="2"/>
            <a:endCxn id="110" idx="0"/>
          </p:cNvCxnSpPr>
          <p:nvPr/>
        </p:nvCxnSpPr>
        <p:spPr>
          <a:xfrm flipH="1">
            <a:off x="8849520" y="2696205"/>
            <a:ext cx="1356621" cy="495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14D882BB-0B8F-EA9D-CB4D-5017120E1909}"/>
              </a:ext>
            </a:extLst>
          </p:cNvPr>
          <p:cNvCxnSpPr>
            <a:cxnSpLocks/>
          </p:cNvCxnSpPr>
          <p:nvPr/>
        </p:nvCxnSpPr>
        <p:spPr>
          <a:xfrm>
            <a:off x="10206139" y="5104837"/>
            <a:ext cx="0" cy="5252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8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Évaluation</a:t>
            </a:r>
            <a:endParaRPr lang="fr-FR" dirty="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743176FC-D611-A200-3A3D-27A489205E46}"/>
              </a:ext>
            </a:extLst>
          </p:cNvPr>
          <p:cNvSpPr/>
          <p:nvPr/>
        </p:nvSpPr>
        <p:spPr>
          <a:xfrm>
            <a:off x="303659" y="3538095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Génération P niveaux</a:t>
            </a:r>
            <a:endParaRPr lang="fr-FR" sz="1200" b="1" dirty="0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98A20941-366E-3967-9998-16F501D1A37B}"/>
              </a:ext>
            </a:extLst>
          </p:cNvPr>
          <p:cNvSpPr/>
          <p:nvPr/>
        </p:nvSpPr>
        <p:spPr>
          <a:xfrm>
            <a:off x="2689559" y="3538095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Évaluation des niveaux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DFEFE98-FBD7-CFE7-A813-7C4E5D25D451}"/>
              </a:ext>
            </a:extLst>
          </p:cNvPr>
          <p:cNvSpPr/>
          <p:nvPr/>
        </p:nvSpPr>
        <p:spPr>
          <a:xfrm>
            <a:off x="9854024" y="2478860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Création E enfants 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2FB731B5-6E74-B3A9-EBAC-87488488D7AF}"/>
              </a:ext>
            </a:extLst>
          </p:cNvPr>
          <p:cNvSpPr/>
          <p:nvPr/>
        </p:nvSpPr>
        <p:spPr>
          <a:xfrm>
            <a:off x="7464742" y="4597330"/>
            <a:ext cx="1982223" cy="6897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Oui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39FB093B-5133-446A-B82B-0BA39E294CA7}"/>
              </a:ext>
            </a:extLst>
          </p:cNvPr>
          <p:cNvSpPr/>
          <p:nvPr/>
        </p:nvSpPr>
        <p:spPr>
          <a:xfrm>
            <a:off x="9854025" y="3538095"/>
            <a:ext cx="1982223" cy="689792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ADE83FD4-AD6F-E904-C596-0DC8B317FD46}"/>
                  </a:ext>
                </a:extLst>
              </p:cNvPr>
              <p:cNvSpPr/>
              <p:nvPr/>
            </p:nvSpPr>
            <p:spPr>
              <a:xfrm>
                <a:off x="7464742" y="3538095"/>
                <a:ext cx="1982223" cy="68979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Fitness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b="1" dirty="0"/>
                  <a:t> ?</a:t>
                </a:r>
              </a:p>
            </p:txBody>
          </p:sp>
        </mc:Choice>
        <mc:Fallback xmlns=""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ADE83FD4-AD6F-E904-C596-0DC8B317F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42" y="3538095"/>
                <a:ext cx="1982223" cy="68979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F031D03-3FE3-A074-41C3-3CF97FE77910}"/>
              </a:ext>
            </a:extLst>
          </p:cNvPr>
          <p:cNvSpPr/>
          <p:nvPr/>
        </p:nvSpPr>
        <p:spPr>
          <a:xfrm>
            <a:off x="5075459" y="3538095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Sélection S niveaux</a:t>
            </a:r>
            <a:endParaRPr lang="fr-FR" sz="1200" b="1" dirty="0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F6FB2CA2-DBD2-3255-DDD9-95FEE6DB744B}"/>
              </a:ext>
            </a:extLst>
          </p:cNvPr>
          <p:cNvCxnSpPr>
            <a:cxnSpLocks/>
            <a:stCxn id="101" idx="3"/>
            <a:endCxn id="110" idx="1"/>
          </p:cNvCxnSpPr>
          <p:nvPr/>
        </p:nvCxnSpPr>
        <p:spPr>
          <a:xfrm>
            <a:off x="2285882" y="3882991"/>
            <a:ext cx="40367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EF9EDCA0-78BE-5F4A-93F2-B15E17177AAD}"/>
              </a:ext>
            </a:extLst>
          </p:cNvPr>
          <p:cNvCxnSpPr>
            <a:cxnSpLocks/>
            <a:stCxn id="110" idx="3"/>
            <a:endCxn id="118" idx="1"/>
          </p:cNvCxnSpPr>
          <p:nvPr/>
        </p:nvCxnSpPr>
        <p:spPr>
          <a:xfrm>
            <a:off x="4671782" y="3882991"/>
            <a:ext cx="40367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B8C9861-AE73-CD4E-18FE-C223909BBEAB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>
            <a:off x="7057682" y="3882991"/>
            <a:ext cx="4070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5615A3E-3C95-DC40-29A8-94E5ECC069FD}"/>
              </a:ext>
            </a:extLst>
          </p:cNvPr>
          <p:cNvCxnSpPr>
            <a:cxnSpLocks/>
            <a:stCxn id="120" idx="3"/>
            <a:endCxn id="105" idx="1"/>
          </p:cNvCxnSpPr>
          <p:nvPr/>
        </p:nvCxnSpPr>
        <p:spPr>
          <a:xfrm>
            <a:off x="9446965" y="3882991"/>
            <a:ext cx="4070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8B89ED5B-A631-9BEC-85C7-E569DBE3312F}"/>
              </a:ext>
            </a:extLst>
          </p:cNvPr>
          <p:cNvCxnSpPr>
            <a:cxnSpLocks/>
            <a:stCxn id="105" idx="0"/>
            <a:endCxn id="112" idx="2"/>
          </p:cNvCxnSpPr>
          <p:nvPr/>
        </p:nvCxnSpPr>
        <p:spPr>
          <a:xfrm flipH="1" flipV="1">
            <a:off x="10845136" y="3168652"/>
            <a:ext cx="1" cy="36944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5DF2F78E-5C25-A604-E641-3107FA938D61}"/>
              </a:ext>
            </a:extLst>
          </p:cNvPr>
          <p:cNvCxnSpPr>
            <a:cxnSpLocks/>
          </p:cNvCxnSpPr>
          <p:nvPr/>
        </p:nvCxnSpPr>
        <p:spPr>
          <a:xfrm flipH="1">
            <a:off x="8455851" y="4227886"/>
            <a:ext cx="1" cy="36944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6B8AA64E-0D21-74F3-68A5-5FD1830FA8EC}"/>
              </a:ext>
            </a:extLst>
          </p:cNvPr>
          <p:cNvCxnSpPr>
            <a:cxnSpLocks/>
          </p:cNvCxnSpPr>
          <p:nvPr/>
        </p:nvCxnSpPr>
        <p:spPr>
          <a:xfrm flipH="1">
            <a:off x="8455851" y="5287122"/>
            <a:ext cx="1" cy="36944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6E20424-8A55-8684-34BA-2818353D77DA}"/>
              </a:ext>
            </a:extLst>
          </p:cNvPr>
          <p:cNvSpPr/>
          <p:nvPr/>
        </p:nvSpPr>
        <p:spPr>
          <a:xfrm>
            <a:off x="7464742" y="5656565"/>
            <a:ext cx="1982223" cy="6897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9A8C9047-5D71-C5FE-7B69-98CEE467739A}"/>
              </a:ext>
            </a:extLst>
          </p:cNvPr>
          <p:cNvCxnSpPr>
            <a:stCxn id="112" idx="1"/>
            <a:endCxn id="101" idx="0"/>
          </p:cNvCxnSpPr>
          <p:nvPr/>
        </p:nvCxnSpPr>
        <p:spPr>
          <a:xfrm rot="10800000" flipV="1">
            <a:off x="1294772" y="2823755"/>
            <a:ext cx="8559253" cy="714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15FCF478-0AE2-19B0-31A3-2DD81150CD80}"/>
              </a:ext>
            </a:extLst>
          </p:cNvPr>
          <p:cNvSpPr txBox="1"/>
          <p:nvPr/>
        </p:nvSpPr>
        <p:spPr>
          <a:xfrm>
            <a:off x="10299310" y="6596390"/>
            <a:ext cx="1911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P = 200, S = 50 et E = 100</a:t>
            </a:r>
          </a:p>
        </p:txBody>
      </p:sp>
    </p:spTree>
    <p:extLst>
      <p:ext uri="{BB962C8B-B14F-4D97-AF65-F5344CB8AC3E}">
        <p14:creationId xmlns:p14="http://schemas.microsoft.com/office/powerpoint/2010/main" val="3185647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/>
              <a:t>Création d'un niveau</a:t>
            </a:r>
            <a:br>
              <a:rPr lang="en-US" sz="6700" dirty="0"/>
            </a:br>
            <a:r>
              <a:rPr lang="en-US" sz="6700" dirty="0"/>
              <a:t>Complétion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4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</a:t>
            </a:r>
            <a:br>
              <a:rPr lang="fr-FR" dirty="0"/>
            </a:br>
            <a:r>
              <a:rPr lang="fr-FR" sz="2000" dirty="0"/>
              <a:t>Niveau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4418204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4837653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5257102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5676551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6096000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6515449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6934898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050900-D731-13E6-522A-825AB7788BF0}"/>
              </a:ext>
            </a:extLst>
          </p:cNvPr>
          <p:cNvSpPr/>
          <p:nvPr/>
        </p:nvSpPr>
        <p:spPr>
          <a:xfrm>
            <a:off x="7354347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E1FF04-2E26-ECA4-D5BC-3C27E609CA8F}"/>
              </a:ext>
            </a:extLst>
          </p:cNvPr>
          <p:cNvSpPr/>
          <p:nvPr/>
        </p:nvSpPr>
        <p:spPr>
          <a:xfrm>
            <a:off x="7773796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61B735-8024-19F6-CE2A-E08FFC1B1087}"/>
              </a:ext>
            </a:extLst>
          </p:cNvPr>
          <p:cNvSpPr/>
          <p:nvPr/>
        </p:nvSpPr>
        <p:spPr>
          <a:xfrm>
            <a:off x="8193245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972836-AD42-9BAC-E1FF-CA62120CC183}"/>
              </a:ext>
            </a:extLst>
          </p:cNvPr>
          <p:cNvSpPr/>
          <p:nvPr/>
        </p:nvSpPr>
        <p:spPr>
          <a:xfrm>
            <a:off x="8612694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C9B766-571C-4EF5-3821-2F0BA0AB8D3B}"/>
              </a:ext>
            </a:extLst>
          </p:cNvPr>
          <p:cNvSpPr/>
          <p:nvPr/>
        </p:nvSpPr>
        <p:spPr>
          <a:xfrm>
            <a:off x="9032143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4418204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4837653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5257102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5676551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6096000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6515449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6934898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309E36-B341-5CCF-DD55-D9A2E0910C88}"/>
              </a:ext>
            </a:extLst>
          </p:cNvPr>
          <p:cNvSpPr/>
          <p:nvPr/>
        </p:nvSpPr>
        <p:spPr>
          <a:xfrm>
            <a:off x="7354347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316E1E-DA01-0AAC-C269-1798D98F587C}"/>
              </a:ext>
            </a:extLst>
          </p:cNvPr>
          <p:cNvSpPr/>
          <p:nvPr/>
        </p:nvSpPr>
        <p:spPr>
          <a:xfrm>
            <a:off x="7773796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59D2D1-7A33-D39F-6E50-33E99BD32EC7}"/>
              </a:ext>
            </a:extLst>
          </p:cNvPr>
          <p:cNvSpPr/>
          <p:nvPr/>
        </p:nvSpPr>
        <p:spPr>
          <a:xfrm>
            <a:off x="8193245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AB67A3-7802-4DE2-5B3C-9C005477D018}"/>
              </a:ext>
            </a:extLst>
          </p:cNvPr>
          <p:cNvSpPr/>
          <p:nvPr/>
        </p:nvSpPr>
        <p:spPr>
          <a:xfrm>
            <a:off x="8612694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609747-4D51-A389-3549-28CE26C47192}"/>
              </a:ext>
            </a:extLst>
          </p:cNvPr>
          <p:cNvSpPr/>
          <p:nvPr/>
        </p:nvSpPr>
        <p:spPr>
          <a:xfrm>
            <a:off x="9032143" y="228138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4418204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4837653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5257102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5676551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6096000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6515449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6934898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7A9865-5B7E-48E6-BB5C-7DBE9B8EAB75}"/>
              </a:ext>
            </a:extLst>
          </p:cNvPr>
          <p:cNvSpPr/>
          <p:nvPr/>
        </p:nvSpPr>
        <p:spPr>
          <a:xfrm>
            <a:off x="7354347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7AE85D-75D3-4A7F-7321-79D485021DAF}"/>
              </a:ext>
            </a:extLst>
          </p:cNvPr>
          <p:cNvSpPr/>
          <p:nvPr/>
        </p:nvSpPr>
        <p:spPr>
          <a:xfrm>
            <a:off x="7773796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B426B4-1F26-3BB3-408D-4AE87A7049F7}"/>
              </a:ext>
            </a:extLst>
          </p:cNvPr>
          <p:cNvSpPr/>
          <p:nvPr/>
        </p:nvSpPr>
        <p:spPr>
          <a:xfrm>
            <a:off x="8193245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4EE600-B379-9E77-CE89-80BAABC1A787}"/>
              </a:ext>
            </a:extLst>
          </p:cNvPr>
          <p:cNvSpPr/>
          <p:nvPr/>
        </p:nvSpPr>
        <p:spPr>
          <a:xfrm>
            <a:off x="8612694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AAB268-5ED6-F373-3C04-C71B4F1CEAFC}"/>
              </a:ext>
            </a:extLst>
          </p:cNvPr>
          <p:cNvSpPr/>
          <p:nvPr/>
        </p:nvSpPr>
        <p:spPr>
          <a:xfrm>
            <a:off x="9032143" y="270083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4418204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4837653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5257102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5676551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6096000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6515449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6934898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FC3564-B5E8-BAF3-D517-CDBD72C39C8D}"/>
              </a:ext>
            </a:extLst>
          </p:cNvPr>
          <p:cNvSpPr/>
          <p:nvPr/>
        </p:nvSpPr>
        <p:spPr>
          <a:xfrm>
            <a:off x="7354347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846182-1AD9-4AB9-99F1-1C9B86DCA3AD}"/>
              </a:ext>
            </a:extLst>
          </p:cNvPr>
          <p:cNvSpPr/>
          <p:nvPr/>
        </p:nvSpPr>
        <p:spPr>
          <a:xfrm>
            <a:off x="7773796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FF1E25-1298-2AB2-3E03-5C865E785150}"/>
              </a:ext>
            </a:extLst>
          </p:cNvPr>
          <p:cNvSpPr/>
          <p:nvPr/>
        </p:nvSpPr>
        <p:spPr>
          <a:xfrm>
            <a:off x="8193245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669B82A-8200-504D-C781-66B7069EED8B}"/>
              </a:ext>
            </a:extLst>
          </p:cNvPr>
          <p:cNvSpPr/>
          <p:nvPr/>
        </p:nvSpPr>
        <p:spPr>
          <a:xfrm>
            <a:off x="8612694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0FC79D9-9BE0-F111-0DCA-F56C8D04E224}"/>
              </a:ext>
            </a:extLst>
          </p:cNvPr>
          <p:cNvSpPr/>
          <p:nvPr/>
        </p:nvSpPr>
        <p:spPr>
          <a:xfrm>
            <a:off x="9032143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4418204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4837653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5257102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5676551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6096000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6515449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6934898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F86A331-A0C8-FC6B-4BF5-2CD3ABECBD66}"/>
              </a:ext>
            </a:extLst>
          </p:cNvPr>
          <p:cNvSpPr/>
          <p:nvPr/>
        </p:nvSpPr>
        <p:spPr>
          <a:xfrm>
            <a:off x="7354347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D2CFF05-76F5-6A21-3F73-C3856DCAEB3C}"/>
              </a:ext>
            </a:extLst>
          </p:cNvPr>
          <p:cNvSpPr/>
          <p:nvPr/>
        </p:nvSpPr>
        <p:spPr>
          <a:xfrm>
            <a:off x="7773796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1538B-3FC7-1BA0-AEC4-C585F783A08F}"/>
              </a:ext>
            </a:extLst>
          </p:cNvPr>
          <p:cNvSpPr/>
          <p:nvPr/>
        </p:nvSpPr>
        <p:spPr>
          <a:xfrm>
            <a:off x="8193245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567A67F-5101-C092-C4B0-8312146A7391}"/>
              </a:ext>
            </a:extLst>
          </p:cNvPr>
          <p:cNvSpPr/>
          <p:nvPr/>
        </p:nvSpPr>
        <p:spPr>
          <a:xfrm>
            <a:off x="8612694" y="353972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1B83E8-50C3-1550-A9CF-D309AFB47437}"/>
              </a:ext>
            </a:extLst>
          </p:cNvPr>
          <p:cNvSpPr/>
          <p:nvPr/>
        </p:nvSpPr>
        <p:spPr>
          <a:xfrm>
            <a:off x="9032143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4418204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4837653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5257102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5676551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6096000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6515449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6934898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4DBA676-39B3-0C30-A51A-19BE0E4011D3}"/>
              </a:ext>
            </a:extLst>
          </p:cNvPr>
          <p:cNvSpPr/>
          <p:nvPr/>
        </p:nvSpPr>
        <p:spPr>
          <a:xfrm>
            <a:off x="7354347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9EE2436-14CF-2E15-CB1B-B158D006D246}"/>
              </a:ext>
            </a:extLst>
          </p:cNvPr>
          <p:cNvSpPr/>
          <p:nvPr/>
        </p:nvSpPr>
        <p:spPr>
          <a:xfrm>
            <a:off x="7773796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5381E00-452A-978C-AAF6-25D09780E93A}"/>
              </a:ext>
            </a:extLst>
          </p:cNvPr>
          <p:cNvSpPr/>
          <p:nvPr/>
        </p:nvSpPr>
        <p:spPr>
          <a:xfrm>
            <a:off x="8193245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9E47D6-E884-3BCA-21F8-2CBEF128B2DE}"/>
              </a:ext>
            </a:extLst>
          </p:cNvPr>
          <p:cNvSpPr/>
          <p:nvPr/>
        </p:nvSpPr>
        <p:spPr>
          <a:xfrm>
            <a:off x="8612694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4D26D1B-C0FE-D9CB-494F-660D8534BCDD}"/>
              </a:ext>
            </a:extLst>
          </p:cNvPr>
          <p:cNvSpPr/>
          <p:nvPr/>
        </p:nvSpPr>
        <p:spPr>
          <a:xfrm>
            <a:off x="9032143" y="395917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695618E-838C-5A18-DE69-37D58A6AA181}"/>
              </a:ext>
            </a:extLst>
          </p:cNvPr>
          <p:cNvSpPr/>
          <p:nvPr/>
        </p:nvSpPr>
        <p:spPr>
          <a:xfrm>
            <a:off x="4418204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981CF09-97A8-DC81-F91C-7A05B577946A}"/>
              </a:ext>
            </a:extLst>
          </p:cNvPr>
          <p:cNvSpPr/>
          <p:nvPr/>
        </p:nvSpPr>
        <p:spPr>
          <a:xfrm>
            <a:off x="4837653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BABC0F8-B871-BEC5-4448-CAB252A1CFA8}"/>
              </a:ext>
            </a:extLst>
          </p:cNvPr>
          <p:cNvSpPr/>
          <p:nvPr/>
        </p:nvSpPr>
        <p:spPr>
          <a:xfrm>
            <a:off x="5257102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3E3B689-0D25-32BD-69A0-EF1D10B7B418}"/>
              </a:ext>
            </a:extLst>
          </p:cNvPr>
          <p:cNvSpPr/>
          <p:nvPr/>
        </p:nvSpPr>
        <p:spPr>
          <a:xfrm>
            <a:off x="5676551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E915FE-A5B2-ECB3-ABF4-236EFFB5845A}"/>
              </a:ext>
            </a:extLst>
          </p:cNvPr>
          <p:cNvSpPr/>
          <p:nvPr/>
        </p:nvSpPr>
        <p:spPr>
          <a:xfrm>
            <a:off x="6096000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9FC56DD-D947-7B02-B11E-3E5DF70BF6A4}"/>
              </a:ext>
            </a:extLst>
          </p:cNvPr>
          <p:cNvSpPr/>
          <p:nvPr/>
        </p:nvSpPr>
        <p:spPr>
          <a:xfrm>
            <a:off x="6515449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BEB6D8E-5A37-67EF-9307-1F4BB16A71F9}"/>
              </a:ext>
            </a:extLst>
          </p:cNvPr>
          <p:cNvSpPr/>
          <p:nvPr/>
        </p:nvSpPr>
        <p:spPr>
          <a:xfrm>
            <a:off x="6934898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B35E00-509E-BB65-A840-F456B214934E}"/>
              </a:ext>
            </a:extLst>
          </p:cNvPr>
          <p:cNvSpPr/>
          <p:nvPr/>
        </p:nvSpPr>
        <p:spPr>
          <a:xfrm>
            <a:off x="7354347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CA6DCF0-E476-B513-2C78-44650F756D90}"/>
              </a:ext>
            </a:extLst>
          </p:cNvPr>
          <p:cNvSpPr/>
          <p:nvPr/>
        </p:nvSpPr>
        <p:spPr>
          <a:xfrm>
            <a:off x="7773796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177C0CE-18F8-7347-D931-9AE6D37D1000}"/>
              </a:ext>
            </a:extLst>
          </p:cNvPr>
          <p:cNvSpPr/>
          <p:nvPr/>
        </p:nvSpPr>
        <p:spPr>
          <a:xfrm>
            <a:off x="8193245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31E8D71-BC8C-86C2-E1A7-15B20ADD19F1}"/>
              </a:ext>
            </a:extLst>
          </p:cNvPr>
          <p:cNvSpPr/>
          <p:nvPr/>
        </p:nvSpPr>
        <p:spPr>
          <a:xfrm>
            <a:off x="8612694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72B8DBC-DE87-6E2C-0274-0FDCEB2E30FC}"/>
              </a:ext>
            </a:extLst>
          </p:cNvPr>
          <p:cNvSpPr/>
          <p:nvPr/>
        </p:nvSpPr>
        <p:spPr>
          <a:xfrm>
            <a:off x="9032143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79E7C7B-0421-75EA-EAED-A0CEFAECA042}"/>
              </a:ext>
            </a:extLst>
          </p:cNvPr>
          <p:cNvSpPr/>
          <p:nvPr/>
        </p:nvSpPr>
        <p:spPr>
          <a:xfrm>
            <a:off x="4418204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5C76F25-3D21-0F93-2953-4A0DF36B27CA}"/>
              </a:ext>
            </a:extLst>
          </p:cNvPr>
          <p:cNvSpPr/>
          <p:nvPr/>
        </p:nvSpPr>
        <p:spPr>
          <a:xfrm>
            <a:off x="4837653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8B0884D-0D82-CC42-3CD2-8003677F6061}"/>
              </a:ext>
            </a:extLst>
          </p:cNvPr>
          <p:cNvSpPr/>
          <p:nvPr/>
        </p:nvSpPr>
        <p:spPr>
          <a:xfrm>
            <a:off x="5257102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C95FE6-DDFA-14AB-F6E7-4CA89CDCEA5C}"/>
              </a:ext>
            </a:extLst>
          </p:cNvPr>
          <p:cNvSpPr/>
          <p:nvPr/>
        </p:nvSpPr>
        <p:spPr>
          <a:xfrm>
            <a:off x="5676551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9864CF2-F6C2-3880-CC00-8D8068D14A91}"/>
              </a:ext>
            </a:extLst>
          </p:cNvPr>
          <p:cNvSpPr/>
          <p:nvPr/>
        </p:nvSpPr>
        <p:spPr>
          <a:xfrm>
            <a:off x="6096000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B95FFF1-4F92-5B2F-6E98-EC9A2A4B655A}"/>
              </a:ext>
            </a:extLst>
          </p:cNvPr>
          <p:cNvSpPr/>
          <p:nvPr/>
        </p:nvSpPr>
        <p:spPr>
          <a:xfrm>
            <a:off x="6515449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74FCE5B-A28D-A1DA-553E-BDCD5211A698}"/>
              </a:ext>
            </a:extLst>
          </p:cNvPr>
          <p:cNvSpPr/>
          <p:nvPr/>
        </p:nvSpPr>
        <p:spPr>
          <a:xfrm>
            <a:off x="6934898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7EA5708-896A-8988-6037-2D68EE400E80}"/>
              </a:ext>
            </a:extLst>
          </p:cNvPr>
          <p:cNvSpPr/>
          <p:nvPr/>
        </p:nvSpPr>
        <p:spPr>
          <a:xfrm>
            <a:off x="7354347" y="4798075"/>
            <a:ext cx="419449" cy="419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DC9614-7D01-5AB3-C3C4-D6325CCE1045}"/>
              </a:ext>
            </a:extLst>
          </p:cNvPr>
          <p:cNvSpPr/>
          <p:nvPr/>
        </p:nvSpPr>
        <p:spPr>
          <a:xfrm>
            <a:off x="7773796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67FD1AF-08EB-8B81-9305-A8DE0F55BD11}"/>
              </a:ext>
            </a:extLst>
          </p:cNvPr>
          <p:cNvSpPr/>
          <p:nvPr/>
        </p:nvSpPr>
        <p:spPr>
          <a:xfrm>
            <a:off x="8193245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DC58ABC-088F-F871-C77C-4D313E28D9FA}"/>
              </a:ext>
            </a:extLst>
          </p:cNvPr>
          <p:cNvSpPr/>
          <p:nvPr/>
        </p:nvSpPr>
        <p:spPr>
          <a:xfrm>
            <a:off x="8612694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2376884-4925-0D0A-4484-4D338FDAC19F}"/>
              </a:ext>
            </a:extLst>
          </p:cNvPr>
          <p:cNvSpPr/>
          <p:nvPr/>
        </p:nvSpPr>
        <p:spPr>
          <a:xfrm>
            <a:off x="9032143" y="479807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A1CB624-5D2C-ABA1-56A3-8796C4180E57}"/>
              </a:ext>
            </a:extLst>
          </p:cNvPr>
          <p:cNvSpPr/>
          <p:nvPr/>
        </p:nvSpPr>
        <p:spPr>
          <a:xfrm>
            <a:off x="4418204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4C77B8-1A3E-50F5-8D20-FD687C4C21E2}"/>
              </a:ext>
            </a:extLst>
          </p:cNvPr>
          <p:cNvSpPr/>
          <p:nvPr/>
        </p:nvSpPr>
        <p:spPr>
          <a:xfrm>
            <a:off x="4837653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07726EC-565D-44AE-FD36-85EF5AB056FF}"/>
              </a:ext>
            </a:extLst>
          </p:cNvPr>
          <p:cNvSpPr/>
          <p:nvPr/>
        </p:nvSpPr>
        <p:spPr>
          <a:xfrm>
            <a:off x="5257102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189787F-3BEB-36C4-0C6B-62F69EA6E8DF}"/>
              </a:ext>
            </a:extLst>
          </p:cNvPr>
          <p:cNvSpPr/>
          <p:nvPr/>
        </p:nvSpPr>
        <p:spPr>
          <a:xfrm>
            <a:off x="5676551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DA93183-B1C4-87B1-CE73-8D3E02B5431E}"/>
              </a:ext>
            </a:extLst>
          </p:cNvPr>
          <p:cNvSpPr/>
          <p:nvPr/>
        </p:nvSpPr>
        <p:spPr>
          <a:xfrm>
            <a:off x="6096000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5AC969F-7E56-FC2F-8B03-E68E8719F9ED}"/>
              </a:ext>
            </a:extLst>
          </p:cNvPr>
          <p:cNvSpPr/>
          <p:nvPr/>
        </p:nvSpPr>
        <p:spPr>
          <a:xfrm>
            <a:off x="6515449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EE0B5ED-275C-3464-734C-9029F4D539E9}"/>
              </a:ext>
            </a:extLst>
          </p:cNvPr>
          <p:cNvSpPr/>
          <p:nvPr/>
        </p:nvSpPr>
        <p:spPr>
          <a:xfrm>
            <a:off x="6934898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7171D1E-EF81-B796-97AA-E7409E124CA5}"/>
              </a:ext>
            </a:extLst>
          </p:cNvPr>
          <p:cNvSpPr/>
          <p:nvPr/>
        </p:nvSpPr>
        <p:spPr>
          <a:xfrm>
            <a:off x="7354347" y="5217524"/>
            <a:ext cx="419449" cy="419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74CD2E5-2031-48C5-EC7B-5C0F8F291589}"/>
              </a:ext>
            </a:extLst>
          </p:cNvPr>
          <p:cNvSpPr/>
          <p:nvPr/>
        </p:nvSpPr>
        <p:spPr>
          <a:xfrm>
            <a:off x="7773796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AA2993-0080-CC84-B31B-912D8F41EF93}"/>
              </a:ext>
            </a:extLst>
          </p:cNvPr>
          <p:cNvSpPr/>
          <p:nvPr/>
        </p:nvSpPr>
        <p:spPr>
          <a:xfrm>
            <a:off x="8193245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B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7C0B12E-B97D-0B50-B5D2-4E561F19AFB8}"/>
              </a:ext>
            </a:extLst>
          </p:cNvPr>
          <p:cNvSpPr/>
          <p:nvPr/>
        </p:nvSpPr>
        <p:spPr>
          <a:xfrm>
            <a:off x="8612694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43A40E3-18A2-C767-BCEA-FC72AF7C4A2A}"/>
              </a:ext>
            </a:extLst>
          </p:cNvPr>
          <p:cNvSpPr/>
          <p:nvPr/>
        </p:nvSpPr>
        <p:spPr>
          <a:xfrm>
            <a:off x="9032143" y="521752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28CEAA7-7CD5-91DC-E4EF-A82546D7AFCF}"/>
              </a:ext>
            </a:extLst>
          </p:cNvPr>
          <p:cNvSpPr/>
          <p:nvPr/>
        </p:nvSpPr>
        <p:spPr>
          <a:xfrm>
            <a:off x="4418204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684FDF-0242-3B92-42DC-6C22CA0AE291}"/>
              </a:ext>
            </a:extLst>
          </p:cNvPr>
          <p:cNvSpPr/>
          <p:nvPr/>
        </p:nvSpPr>
        <p:spPr>
          <a:xfrm>
            <a:off x="4837653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46EE14-8569-51AF-6DB0-5CA14C768FB6}"/>
              </a:ext>
            </a:extLst>
          </p:cNvPr>
          <p:cNvSpPr/>
          <p:nvPr/>
        </p:nvSpPr>
        <p:spPr>
          <a:xfrm>
            <a:off x="5257102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659D258-584A-01E7-CE82-1595A91671A4}"/>
              </a:ext>
            </a:extLst>
          </p:cNvPr>
          <p:cNvSpPr/>
          <p:nvPr/>
        </p:nvSpPr>
        <p:spPr>
          <a:xfrm>
            <a:off x="5676551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3152719-18E3-6ACD-7F05-B4F8CE82F77A}"/>
              </a:ext>
            </a:extLst>
          </p:cNvPr>
          <p:cNvSpPr/>
          <p:nvPr/>
        </p:nvSpPr>
        <p:spPr>
          <a:xfrm>
            <a:off x="6096000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950F8AE-ED71-E955-56BA-085204481E30}"/>
              </a:ext>
            </a:extLst>
          </p:cNvPr>
          <p:cNvSpPr/>
          <p:nvPr/>
        </p:nvSpPr>
        <p:spPr>
          <a:xfrm>
            <a:off x="6515449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EF40A9A-E5EF-4533-C331-8CA34F3BFB73}"/>
              </a:ext>
            </a:extLst>
          </p:cNvPr>
          <p:cNvSpPr/>
          <p:nvPr/>
        </p:nvSpPr>
        <p:spPr>
          <a:xfrm>
            <a:off x="6934898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5E086E-E45D-3029-B24E-8C740C68FC87}"/>
              </a:ext>
            </a:extLst>
          </p:cNvPr>
          <p:cNvSpPr/>
          <p:nvPr/>
        </p:nvSpPr>
        <p:spPr>
          <a:xfrm>
            <a:off x="7354347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E2FEF6D-8E84-2F00-729C-50808B9BC24E}"/>
              </a:ext>
            </a:extLst>
          </p:cNvPr>
          <p:cNvSpPr/>
          <p:nvPr/>
        </p:nvSpPr>
        <p:spPr>
          <a:xfrm>
            <a:off x="7773796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3D1BB7F-CC77-6561-93F7-F015FA7794B6}"/>
              </a:ext>
            </a:extLst>
          </p:cNvPr>
          <p:cNvSpPr/>
          <p:nvPr/>
        </p:nvSpPr>
        <p:spPr>
          <a:xfrm>
            <a:off x="8193245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6494C45-9C1D-81DF-71DC-47426A898384}"/>
              </a:ext>
            </a:extLst>
          </p:cNvPr>
          <p:cNvSpPr/>
          <p:nvPr/>
        </p:nvSpPr>
        <p:spPr>
          <a:xfrm>
            <a:off x="8612694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6495061-D93F-5921-ACC6-46A1DEACFF8A}"/>
              </a:ext>
            </a:extLst>
          </p:cNvPr>
          <p:cNvSpPr/>
          <p:nvPr/>
        </p:nvSpPr>
        <p:spPr>
          <a:xfrm>
            <a:off x="9032143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2740408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3159857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3579306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3998755" y="186193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2740408" y="228138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3159857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3579306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3998755" y="228138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2740408" y="270083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3159857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3579306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3998755" y="270083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2740408" y="312027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3159857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3579306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3998755" y="312027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2740408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3159857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3579306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3998755" y="353972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2740408" y="395917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3159857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3579306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3998755" y="395917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77A40F0-2862-A666-E6E8-01540494319F}"/>
              </a:ext>
            </a:extLst>
          </p:cNvPr>
          <p:cNvSpPr/>
          <p:nvPr/>
        </p:nvSpPr>
        <p:spPr>
          <a:xfrm>
            <a:off x="2740408" y="437862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89E8ED9-3900-08BF-69AA-1B68B213B71A}"/>
              </a:ext>
            </a:extLst>
          </p:cNvPr>
          <p:cNvSpPr/>
          <p:nvPr/>
        </p:nvSpPr>
        <p:spPr>
          <a:xfrm>
            <a:off x="3159857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D560C9D-7429-F53A-1931-BD76BC442F26}"/>
              </a:ext>
            </a:extLst>
          </p:cNvPr>
          <p:cNvSpPr/>
          <p:nvPr/>
        </p:nvSpPr>
        <p:spPr>
          <a:xfrm>
            <a:off x="3579306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34373ED-FB99-B2C4-199E-6C0490783951}"/>
              </a:ext>
            </a:extLst>
          </p:cNvPr>
          <p:cNvSpPr/>
          <p:nvPr/>
        </p:nvSpPr>
        <p:spPr>
          <a:xfrm>
            <a:off x="3998755" y="437862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D6505DF-CAD2-FE86-AB34-13867F032E1D}"/>
              </a:ext>
            </a:extLst>
          </p:cNvPr>
          <p:cNvSpPr/>
          <p:nvPr/>
        </p:nvSpPr>
        <p:spPr>
          <a:xfrm>
            <a:off x="2740408" y="479807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350160A-D90E-5AC6-BC86-19E1B44B85F5}"/>
              </a:ext>
            </a:extLst>
          </p:cNvPr>
          <p:cNvSpPr/>
          <p:nvPr/>
        </p:nvSpPr>
        <p:spPr>
          <a:xfrm>
            <a:off x="3159857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8B743C4-23F3-09D6-F3A4-8AAE49515B1A}"/>
              </a:ext>
            </a:extLst>
          </p:cNvPr>
          <p:cNvSpPr/>
          <p:nvPr/>
        </p:nvSpPr>
        <p:spPr>
          <a:xfrm>
            <a:off x="3579306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005B610-33BA-4A14-12A6-DF92A63F1CE2}"/>
              </a:ext>
            </a:extLst>
          </p:cNvPr>
          <p:cNvSpPr/>
          <p:nvPr/>
        </p:nvSpPr>
        <p:spPr>
          <a:xfrm>
            <a:off x="3998755" y="479807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FEB739C-FC43-DA25-3E4D-84008340B6D8}"/>
              </a:ext>
            </a:extLst>
          </p:cNvPr>
          <p:cNvSpPr/>
          <p:nvPr/>
        </p:nvSpPr>
        <p:spPr>
          <a:xfrm>
            <a:off x="2740408" y="521752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351F520-6630-CDE3-4DBB-39FD72B15E36}"/>
              </a:ext>
            </a:extLst>
          </p:cNvPr>
          <p:cNvSpPr/>
          <p:nvPr/>
        </p:nvSpPr>
        <p:spPr>
          <a:xfrm>
            <a:off x="3159857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4AEDDCD-0420-7556-92D5-0EE3EA001878}"/>
              </a:ext>
            </a:extLst>
          </p:cNvPr>
          <p:cNvSpPr/>
          <p:nvPr/>
        </p:nvSpPr>
        <p:spPr>
          <a:xfrm>
            <a:off x="3579306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6CC6B2-1292-05C3-D49C-749B8A4B892E}"/>
              </a:ext>
            </a:extLst>
          </p:cNvPr>
          <p:cNvSpPr/>
          <p:nvPr/>
        </p:nvSpPr>
        <p:spPr>
          <a:xfrm>
            <a:off x="3998755" y="521752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1152612-93CC-DF99-9E15-73C8BB6F5337}"/>
              </a:ext>
            </a:extLst>
          </p:cNvPr>
          <p:cNvSpPr/>
          <p:nvPr/>
        </p:nvSpPr>
        <p:spPr>
          <a:xfrm>
            <a:off x="2740408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FA5BA19-A100-8659-0FAC-C83EBBD6ED1E}"/>
              </a:ext>
            </a:extLst>
          </p:cNvPr>
          <p:cNvSpPr/>
          <p:nvPr/>
        </p:nvSpPr>
        <p:spPr>
          <a:xfrm>
            <a:off x="3159857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BB6AB5A-545A-9C37-FD02-8B84F4BC4D6A}"/>
              </a:ext>
            </a:extLst>
          </p:cNvPr>
          <p:cNvSpPr/>
          <p:nvPr/>
        </p:nvSpPr>
        <p:spPr>
          <a:xfrm>
            <a:off x="3579306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832741B-226F-B5D6-2333-DDF6C0EE8163}"/>
              </a:ext>
            </a:extLst>
          </p:cNvPr>
          <p:cNvSpPr/>
          <p:nvPr/>
        </p:nvSpPr>
        <p:spPr>
          <a:xfrm>
            <a:off x="3998755" y="563697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 descr="Une image contenant cercle, ventouse, art&#10;&#10;Description générée automatiquement">
            <a:extLst>
              <a:ext uri="{FF2B5EF4-FFF2-40B4-BE49-F238E27FC236}">
                <a16:creationId xmlns:a16="http://schemas.microsoft.com/office/drawing/2014/main" id="{B77EB147-60A8-6F90-3E5E-C329C7B77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74" y="3215367"/>
            <a:ext cx="314111" cy="314111"/>
          </a:xfrm>
          <a:prstGeom prst="rect">
            <a:avLst/>
          </a:prstGeom>
        </p:spPr>
      </p:pic>
      <p:pic>
        <p:nvPicPr>
          <p:cNvPr id="6" name="Image 5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91D23A18-23FD-5664-2A82-E25A8046B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21" y="3803153"/>
            <a:ext cx="286648" cy="286648"/>
          </a:xfrm>
          <a:prstGeom prst="rect">
            <a:avLst/>
          </a:prstGeom>
        </p:spPr>
      </p:pic>
      <p:pic>
        <p:nvPicPr>
          <p:cNvPr id="8" name="Image 7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F4781E46-645A-E635-F466-64F6016EC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09" y="3803153"/>
            <a:ext cx="286648" cy="286648"/>
          </a:xfrm>
          <a:prstGeom prst="rect">
            <a:avLst/>
          </a:prstGeom>
          <a:ln>
            <a:noFill/>
          </a:ln>
        </p:spPr>
      </p:pic>
      <p:pic>
        <p:nvPicPr>
          <p:cNvPr id="9" name="Image 8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EFBDAE22-F435-6AAA-D384-E9EBD065D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72" y="3803153"/>
            <a:ext cx="286648" cy="286648"/>
          </a:xfrm>
          <a:prstGeom prst="rect">
            <a:avLst/>
          </a:prstGeom>
        </p:spPr>
      </p:pic>
      <p:pic>
        <p:nvPicPr>
          <p:cNvPr id="10" name="Image 9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BBB256C3-203D-EB2B-7408-7E27CFA15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8" y="3803153"/>
            <a:ext cx="286648" cy="286648"/>
          </a:xfrm>
          <a:prstGeom prst="rect">
            <a:avLst/>
          </a:prstGeom>
        </p:spPr>
      </p:pic>
      <p:pic>
        <p:nvPicPr>
          <p:cNvPr id="11" name="Image 10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284BFFDC-F205-32A8-BB51-2DA37AE0E9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76" y="5072945"/>
            <a:ext cx="286648" cy="286648"/>
          </a:xfrm>
          <a:prstGeom prst="rect">
            <a:avLst/>
          </a:prstGeom>
          <a:ln>
            <a:noFill/>
          </a:ln>
        </p:spPr>
      </p:pic>
      <p:pic>
        <p:nvPicPr>
          <p:cNvPr id="12" name="Image 11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30293A24-1AF7-7433-9B79-42D19847D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64" y="5074200"/>
            <a:ext cx="286648" cy="28664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8ED134D4-A417-6B75-55AA-CE8A37DB0DCA}"/>
              </a:ext>
            </a:extLst>
          </p:cNvPr>
          <p:cNvSpPr/>
          <p:nvPr/>
        </p:nvSpPr>
        <p:spPr>
          <a:xfrm>
            <a:off x="5767628" y="4160843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6415C518-52CE-DCF9-3D9C-F07D29470779}"/>
              </a:ext>
            </a:extLst>
          </p:cNvPr>
          <p:cNvSpPr/>
          <p:nvPr/>
        </p:nvSpPr>
        <p:spPr>
          <a:xfrm>
            <a:off x="6187077" y="4163048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05706D4C-1CE4-DD69-BFD7-C1105DC1D399}"/>
              </a:ext>
            </a:extLst>
          </p:cNvPr>
          <p:cNvSpPr/>
          <p:nvPr/>
        </p:nvSpPr>
        <p:spPr>
          <a:xfrm rot="10800000">
            <a:off x="3670382" y="3972526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A1C479C-7DE8-8CDD-C095-43B90C4807CB}"/>
              </a:ext>
            </a:extLst>
          </p:cNvPr>
          <p:cNvSpPr/>
          <p:nvPr/>
        </p:nvSpPr>
        <p:spPr>
          <a:xfrm rot="16200000">
            <a:off x="6700865" y="3227721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9" name="Image 18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CB235827-641A-133B-F916-A445B842E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27" y="5067352"/>
            <a:ext cx="286648" cy="286648"/>
          </a:xfrm>
          <a:prstGeom prst="rect">
            <a:avLst/>
          </a:prstGeom>
          <a:ln>
            <a:noFill/>
          </a:ln>
        </p:spPr>
      </p:pic>
      <p:pic>
        <p:nvPicPr>
          <p:cNvPr id="20" name="Image 19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90DAB341-F6CC-8E23-D217-1299F7286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74" y="5067352"/>
            <a:ext cx="286648" cy="286648"/>
          </a:xfrm>
          <a:prstGeom prst="rect">
            <a:avLst/>
          </a:prstGeom>
        </p:spPr>
      </p:pic>
      <p:pic>
        <p:nvPicPr>
          <p:cNvPr id="26" name="Image 25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CA1E5ABC-C97F-B945-8914-C53AC28B8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62" y="2783261"/>
            <a:ext cx="248818" cy="331758"/>
          </a:xfrm>
          <a:prstGeom prst="rect">
            <a:avLst/>
          </a:prstGeom>
        </p:spPr>
      </p:pic>
      <p:pic>
        <p:nvPicPr>
          <p:cNvPr id="5" name="Image 4" descr="Une image contenant clipart, Dessin animé, dessin humoristique&#10;&#10;Description générée automatiquement">
            <a:extLst>
              <a:ext uri="{FF2B5EF4-FFF2-40B4-BE49-F238E27FC236}">
                <a16:creationId xmlns:a16="http://schemas.microsoft.com/office/drawing/2014/main" id="{3D1BE89F-CECF-453B-6E1D-D283668CE1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02" y="5270571"/>
            <a:ext cx="359554" cy="3595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4770F9-19B3-E59C-0CDD-29C10568A402}"/>
              </a:ext>
            </a:extLst>
          </p:cNvPr>
          <p:cNvSpPr txBox="1"/>
          <p:nvPr/>
        </p:nvSpPr>
        <p:spPr>
          <a:xfrm>
            <a:off x="4409508" y="6275532"/>
            <a:ext cx="337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d’un niveau avec tous les objets du jeu.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DA2275-905A-A39F-EB0F-330AADEE5B7B}"/>
              </a:ext>
            </a:extLst>
          </p:cNvPr>
          <p:cNvSpPr txBox="1"/>
          <p:nvPr/>
        </p:nvSpPr>
        <p:spPr>
          <a:xfrm>
            <a:off x="6931158" y="2630997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Joueur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512570-A051-99FE-0D59-BD55F0CD9D77}"/>
              </a:ext>
            </a:extLst>
          </p:cNvPr>
          <p:cNvSpPr txBox="1"/>
          <p:nvPr/>
        </p:nvSpPr>
        <p:spPr>
          <a:xfrm>
            <a:off x="8402969" y="2579305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Départ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00874E9-C226-715D-17E6-4E8B849ECC50}"/>
              </a:ext>
            </a:extLst>
          </p:cNvPr>
          <p:cNvSpPr txBox="1"/>
          <p:nvPr/>
        </p:nvSpPr>
        <p:spPr>
          <a:xfrm>
            <a:off x="6726778" y="373319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Pièce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34D159E-7DE0-B338-F6DB-7472AB71CD51}"/>
              </a:ext>
            </a:extLst>
          </p:cNvPr>
          <p:cNvSpPr txBox="1"/>
          <p:nvPr/>
        </p:nvSpPr>
        <p:spPr>
          <a:xfrm>
            <a:off x="3935809" y="30392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Levier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C754F4-5E58-DDA7-BBA4-971077FEB2D3}"/>
              </a:ext>
            </a:extLst>
          </p:cNvPr>
          <p:cNvSpPr txBox="1"/>
          <p:nvPr/>
        </p:nvSpPr>
        <p:spPr>
          <a:xfrm>
            <a:off x="3655123" y="5016655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Monstre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B54364-1BF4-F1BE-0519-301749E5E3E8}"/>
              </a:ext>
            </a:extLst>
          </p:cNvPr>
          <p:cNvSpPr txBox="1"/>
          <p:nvPr/>
        </p:nvSpPr>
        <p:spPr>
          <a:xfrm>
            <a:off x="7564071" y="4551957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Porte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DF27BD-187A-BF5E-5B7C-B649983BDA21}"/>
              </a:ext>
            </a:extLst>
          </p:cNvPr>
          <p:cNvSpPr txBox="1"/>
          <p:nvPr/>
        </p:nvSpPr>
        <p:spPr>
          <a:xfrm>
            <a:off x="8445448" y="5126276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Sortie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85E3E-F221-1AE1-53DE-9977907CD79B}"/>
              </a:ext>
            </a:extLst>
          </p:cNvPr>
          <p:cNvSpPr txBox="1"/>
          <p:nvPr/>
        </p:nvSpPr>
        <p:spPr>
          <a:xfrm>
            <a:off x="5353182" y="3997344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  <a:latin typeface="Abadi" panose="020B0604020104020204" pitchFamily="34" charset="0"/>
              </a:rPr>
              <a:t>Pique</a:t>
            </a:r>
          </a:p>
        </p:txBody>
      </p:sp>
    </p:spTree>
    <p:extLst>
      <p:ext uri="{BB962C8B-B14F-4D97-AF65-F5344CB8AC3E}">
        <p14:creationId xmlns:p14="http://schemas.microsoft.com/office/powerpoint/2010/main" val="3948249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4564199" y="5630125"/>
            <a:ext cx="306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d’un niveau générer aléatoirement.</a:t>
            </a:r>
          </a:p>
        </p:txBody>
      </p:sp>
    </p:spTree>
    <p:extLst>
      <p:ext uri="{BB962C8B-B14F-4D97-AF65-F5344CB8AC3E}">
        <p14:creationId xmlns:p14="http://schemas.microsoft.com/office/powerpoint/2010/main" val="40900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293849" y="5630125"/>
            <a:ext cx="560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On remplace les cases vides, piques et monstres par bloc 1x1 si c’est inaccessible.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95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820432" y="5630125"/>
            <a:ext cx="45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n’existe pas un PCC entre </a:t>
            </a:r>
            <a:r>
              <a:rPr lang="fr-FR" sz="1200" b="1" dirty="0">
                <a:solidFill>
                  <a:srgbClr val="92D050"/>
                </a:solidFill>
                <a:latin typeface="Abadi" panose="020B0604020104020204" pitchFamily="34" charset="0"/>
              </a:rPr>
              <a:t>case</a:t>
            </a:r>
            <a:r>
              <a:rPr lang="fr-FR" sz="1200" dirty="0">
                <a:latin typeface="Abadi" panose="020B0604020104020204" pitchFamily="34" charset="0"/>
              </a:rPr>
              <a:t> et départ, on place un bloc 1x1.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53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820432" y="5630125"/>
            <a:ext cx="45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n’existe pas un PCC entre </a:t>
            </a:r>
            <a:r>
              <a:rPr lang="fr-FR" sz="1200" b="1" dirty="0">
                <a:solidFill>
                  <a:srgbClr val="92D050"/>
                </a:solidFill>
                <a:latin typeface="Abadi" panose="020B0604020104020204" pitchFamily="34" charset="0"/>
              </a:rPr>
              <a:t>case</a:t>
            </a:r>
            <a:r>
              <a:rPr lang="fr-FR" sz="1200" dirty="0">
                <a:latin typeface="Abadi" panose="020B0604020104020204" pitchFamily="34" charset="0"/>
              </a:rPr>
              <a:t> et départ, on place un bloc 1x1.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67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820432" y="5630125"/>
            <a:ext cx="45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n’existe pas un PCC entre </a:t>
            </a:r>
            <a:r>
              <a:rPr lang="fr-FR" sz="1200" b="1" dirty="0">
                <a:solidFill>
                  <a:srgbClr val="92D050"/>
                </a:solidFill>
                <a:latin typeface="Abadi" panose="020B0604020104020204" pitchFamily="34" charset="0"/>
              </a:rPr>
              <a:t>case</a:t>
            </a:r>
            <a:r>
              <a:rPr lang="fr-FR" sz="1200" dirty="0">
                <a:latin typeface="Abadi" panose="020B0604020104020204" pitchFamily="34" charset="0"/>
              </a:rPr>
              <a:t> et départ, on place un bloc 1x1.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870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820432" y="5630125"/>
            <a:ext cx="45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n’existe pas un PCC entre </a:t>
            </a:r>
            <a:r>
              <a:rPr lang="fr-FR" sz="1200" b="1" dirty="0">
                <a:solidFill>
                  <a:srgbClr val="92D050"/>
                </a:solidFill>
                <a:latin typeface="Abadi" panose="020B0604020104020204" pitchFamily="34" charset="0"/>
              </a:rPr>
              <a:t>case</a:t>
            </a:r>
            <a:r>
              <a:rPr lang="fr-FR" sz="1200" dirty="0">
                <a:latin typeface="Abadi" panose="020B0604020104020204" pitchFamily="34" charset="0"/>
              </a:rPr>
              <a:t> et départ, on place un bloc 1x1.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579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820432" y="5630125"/>
            <a:ext cx="45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n’existe pas un PCC entre </a:t>
            </a:r>
            <a:r>
              <a:rPr lang="fr-FR" sz="1200" b="1" dirty="0">
                <a:solidFill>
                  <a:srgbClr val="92D050"/>
                </a:solidFill>
                <a:latin typeface="Abadi" panose="020B0604020104020204" pitchFamily="34" charset="0"/>
              </a:rPr>
              <a:t>case</a:t>
            </a:r>
            <a:r>
              <a:rPr lang="fr-FR" sz="1200" dirty="0">
                <a:latin typeface="Abadi" panose="020B0604020104020204" pitchFamily="34" charset="0"/>
              </a:rPr>
              <a:t> et départ, on place un bloc 1x1.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23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3820432" y="5630125"/>
            <a:ext cx="45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S’il n’existe pas un PCC entre </a:t>
            </a:r>
            <a:r>
              <a:rPr lang="fr-FR" sz="1200" b="1" dirty="0">
                <a:solidFill>
                  <a:srgbClr val="92D050"/>
                </a:solidFill>
                <a:latin typeface="Abadi" panose="020B0604020104020204" pitchFamily="34" charset="0"/>
              </a:rPr>
              <a:t>case</a:t>
            </a:r>
            <a:r>
              <a:rPr lang="fr-FR" sz="1200" dirty="0">
                <a:latin typeface="Abadi" panose="020B0604020104020204" pitchFamily="34" charset="0"/>
              </a:rPr>
              <a:t> et départ, on place un bloc 1x1.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70A620-8F4D-60A6-A6D1-2FB349D7A836}"/>
              </a:ext>
            </a:extLst>
          </p:cNvPr>
          <p:cNvSpPr/>
          <p:nvPr/>
        </p:nvSpPr>
        <p:spPr>
          <a:xfrm>
            <a:off x="3755288" y="22721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C7C9293D-54F0-B7E7-5126-2E3090ECF2E9}"/>
              </a:ext>
            </a:extLst>
          </p:cNvPr>
          <p:cNvSpPr/>
          <p:nvPr/>
        </p:nvSpPr>
        <p:spPr>
          <a:xfrm>
            <a:off x="4174737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9CABAE6-87ED-29F7-0503-43F737CC3403}"/>
              </a:ext>
            </a:extLst>
          </p:cNvPr>
          <p:cNvSpPr/>
          <p:nvPr/>
        </p:nvSpPr>
        <p:spPr>
          <a:xfrm>
            <a:off x="4594186" y="2276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C42D2F5-A4E9-3752-C046-5CCA7E13ED81}"/>
              </a:ext>
            </a:extLst>
          </p:cNvPr>
          <p:cNvSpPr/>
          <p:nvPr/>
        </p:nvSpPr>
        <p:spPr>
          <a:xfrm>
            <a:off x="5013635" y="22835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8D173AA4-6BF8-3FBD-EF1F-ADA1F059F1DE}"/>
              </a:ext>
            </a:extLst>
          </p:cNvPr>
          <p:cNvSpPr/>
          <p:nvPr/>
        </p:nvSpPr>
        <p:spPr>
          <a:xfrm>
            <a:off x="5433084" y="22775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A76283FE-5646-33C7-3CA3-B576AE07ACF2}"/>
              </a:ext>
            </a:extLst>
          </p:cNvPr>
          <p:cNvSpPr/>
          <p:nvPr/>
        </p:nvSpPr>
        <p:spPr>
          <a:xfrm>
            <a:off x="3762766" y="26806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4BD252B0-223A-12FE-14A4-DB1D61F66850}"/>
              </a:ext>
            </a:extLst>
          </p:cNvPr>
          <p:cNvSpPr/>
          <p:nvPr/>
        </p:nvSpPr>
        <p:spPr>
          <a:xfrm>
            <a:off x="4182215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9DACEB-E745-77F6-4C78-1D85EFEE16C9}"/>
              </a:ext>
            </a:extLst>
          </p:cNvPr>
          <p:cNvSpPr/>
          <p:nvPr/>
        </p:nvSpPr>
        <p:spPr>
          <a:xfrm>
            <a:off x="4601664" y="26850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CDAA48B-BE32-A1BD-6ACB-B8FD40DD3146}"/>
              </a:ext>
            </a:extLst>
          </p:cNvPr>
          <p:cNvSpPr/>
          <p:nvPr/>
        </p:nvSpPr>
        <p:spPr>
          <a:xfrm>
            <a:off x="5021113" y="26920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D96340-D5C7-CAE7-A9C3-E44995F01BFB}"/>
              </a:ext>
            </a:extLst>
          </p:cNvPr>
          <p:cNvSpPr/>
          <p:nvPr/>
        </p:nvSpPr>
        <p:spPr>
          <a:xfrm>
            <a:off x="5440562" y="268607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016937D-D334-890D-F356-E381187B707D}"/>
              </a:ext>
            </a:extLst>
          </p:cNvPr>
          <p:cNvSpPr/>
          <p:nvPr/>
        </p:nvSpPr>
        <p:spPr>
          <a:xfrm>
            <a:off x="3770072" y="31079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1B96A87F-9D29-06CF-0BEF-81711A66CA22}"/>
              </a:ext>
            </a:extLst>
          </p:cNvPr>
          <p:cNvSpPr/>
          <p:nvPr/>
        </p:nvSpPr>
        <p:spPr>
          <a:xfrm>
            <a:off x="4189521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652F83E-B941-2B92-ED4A-0485BBEB006A}"/>
              </a:ext>
            </a:extLst>
          </p:cNvPr>
          <p:cNvSpPr/>
          <p:nvPr/>
        </p:nvSpPr>
        <p:spPr>
          <a:xfrm>
            <a:off x="4608970" y="31124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15D4373-B38F-4782-ADBF-F8712D726732}"/>
              </a:ext>
            </a:extLst>
          </p:cNvPr>
          <p:cNvSpPr/>
          <p:nvPr/>
        </p:nvSpPr>
        <p:spPr>
          <a:xfrm>
            <a:off x="5028419" y="31193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B5BAC81-FCBE-147A-A164-086F0F8DAB80}"/>
              </a:ext>
            </a:extLst>
          </p:cNvPr>
          <p:cNvSpPr/>
          <p:nvPr/>
        </p:nvSpPr>
        <p:spPr>
          <a:xfrm>
            <a:off x="5447868" y="31134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BA8AD91-6F3C-8C34-C879-8E39796037D5}"/>
              </a:ext>
            </a:extLst>
          </p:cNvPr>
          <p:cNvSpPr/>
          <p:nvPr/>
        </p:nvSpPr>
        <p:spPr>
          <a:xfrm>
            <a:off x="3755288" y="352903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7807CB2B-5E9D-8032-24DD-6DEABE168817}"/>
              </a:ext>
            </a:extLst>
          </p:cNvPr>
          <p:cNvSpPr/>
          <p:nvPr/>
        </p:nvSpPr>
        <p:spPr>
          <a:xfrm>
            <a:off x="4594186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E9EB179-E3D5-6C98-D46B-3954DD1E7441}"/>
              </a:ext>
            </a:extLst>
          </p:cNvPr>
          <p:cNvSpPr/>
          <p:nvPr/>
        </p:nvSpPr>
        <p:spPr>
          <a:xfrm>
            <a:off x="5013635" y="354049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3493DB-60FB-C69F-554D-3D4AB24D34ED}"/>
              </a:ext>
            </a:extLst>
          </p:cNvPr>
          <p:cNvSpPr/>
          <p:nvPr/>
        </p:nvSpPr>
        <p:spPr>
          <a:xfrm>
            <a:off x="5433084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81E05FD-0D82-FFAD-885D-A9CBB44FC5A4}"/>
              </a:ext>
            </a:extLst>
          </p:cNvPr>
          <p:cNvSpPr/>
          <p:nvPr/>
        </p:nvSpPr>
        <p:spPr>
          <a:xfrm>
            <a:off x="5841780" y="227531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25BC5E-24D2-362E-9D44-6C39EBF30959}"/>
              </a:ext>
            </a:extLst>
          </p:cNvPr>
          <p:cNvSpPr/>
          <p:nvPr/>
        </p:nvSpPr>
        <p:spPr>
          <a:xfrm>
            <a:off x="6261229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424D1-D576-3FC6-F8B8-F7585F609EE8}"/>
              </a:ext>
            </a:extLst>
          </p:cNvPr>
          <p:cNvSpPr/>
          <p:nvPr/>
        </p:nvSpPr>
        <p:spPr>
          <a:xfrm>
            <a:off x="6680678" y="22797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6C5CA3A-BA6E-EA64-46D0-2B76C6F2B6FF}"/>
              </a:ext>
            </a:extLst>
          </p:cNvPr>
          <p:cNvSpPr/>
          <p:nvPr/>
        </p:nvSpPr>
        <p:spPr>
          <a:xfrm>
            <a:off x="7100127" y="228677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E637A35-DC68-E03D-6798-63BCD239BFA8}"/>
              </a:ext>
            </a:extLst>
          </p:cNvPr>
          <p:cNvSpPr/>
          <p:nvPr/>
        </p:nvSpPr>
        <p:spPr>
          <a:xfrm>
            <a:off x="7519576" y="228078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B31375E-74D2-8466-8493-6F2B47AD6281}"/>
              </a:ext>
            </a:extLst>
          </p:cNvPr>
          <p:cNvSpPr/>
          <p:nvPr/>
        </p:nvSpPr>
        <p:spPr>
          <a:xfrm>
            <a:off x="5849258" y="26838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1711841-70C9-1FF6-2EDD-FD0E891C4715}"/>
              </a:ext>
            </a:extLst>
          </p:cNvPr>
          <p:cNvSpPr/>
          <p:nvPr/>
        </p:nvSpPr>
        <p:spPr>
          <a:xfrm>
            <a:off x="6268707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EFB0F9A-FF27-54A0-CCDB-2E5579BF3AB5}"/>
              </a:ext>
            </a:extLst>
          </p:cNvPr>
          <p:cNvSpPr/>
          <p:nvPr/>
        </p:nvSpPr>
        <p:spPr>
          <a:xfrm>
            <a:off x="6688156" y="268829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9464C61-0A11-88AD-3B56-0CCFC374844A}"/>
              </a:ext>
            </a:extLst>
          </p:cNvPr>
          <p:cNvSpPr/>
          <p:nvPr/>
        </p:nvSpPr>
        <p:spPr>
          <a:xfrm>
            <a:off x="5856564" y="31111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2BF89C4-9814-5314-C197-D028494F72B3}"/>
              </a:ext>
            </a:extLst>
          </p:cNvPr>
          <p:cNvSpPr/>
          <p:nvPr/>
        </p:nvSpPr>
        <p:spPr>
          <a:xfrm>
            <a:off x="6276013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C7939E0-DC57-5633-EFFB-CF4D80D459DC}"/>
              </a:ext>
            </a:extLst>
          </p:cNvPr>
          <p:cNvSpPr/>
          <p:nvPr/>
        </p:nvSpPr>
        <p:spPr>
          <a:xfrm>
            <a:off x="6695462" y="311561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CF7089C-3B85-89B7-2D74-4BD6C0850C3D}"/>
              </a:ext>
            </a:extLst>
          </p:cNvPr>
          <p:cNvSpPr/>
          <p:nvPr/>
        </p:nvSpPr>
        <p:spPr>
          <a:xfrm>
            <a:off x="7534360" y="311660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C4E3428-65FF-9C17-80B8-795039A12B9A}"/>
              </a:ext>
            </a:extLst>
          </p:cNvPr>
          <p:cNvSpPr/>
          <p:nvPr/>
        </p:nvSpPr>
        <p:spPr>
          <a:xfrm>
            <a:off x="5857903" y="352805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27D37DA1-D455-089E-1F9C-89C41D4CC8B3}"/>
              </a:ext>
            </a:extLst>
          </p:cNvPr>
          <p:cNvSpPr/>
          <p:nvPr/>
        </p:nvSpPr>
        <p:spPr>
          <a:xfrm>
            <a:off x="6277352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940FC75-A4A5-31E4-85FD-DA26F02E2738}"/>
              </a:ext>
            </a:extLst>
          </p:cNvPr>
          <p:cNvSpPr/>
          <p:nvPr/>
        </p:nvSpPr>
        <p:spPr>
          <a:xfrm>
            <a:off x="6696801" y="353253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78F86894-691B-FB34-37BA-B8687B8DB599}"/>
              </a:ext>
            </a:extLst>
          </p:cNvPr>
          <p:cNvSpPr/>
          <p:nvPr/>
        </p:nvSpPr>
        <p:spPr>
          <a:xfrm>
            <a:off x="7535699" y="353351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9C1DA1-6CE2-53BE-DC80-D0E0E62FE638}"/>
              </a:ext>
            </a:extLst>
          </p:cNvPr>
          <p:cNvSpPr/>
          <p:nvPr/>
        </p:nvSpPr>
        <p:spPr>
          <a:xfrm>
            <a:off x="7944410" y="22817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8BD97CD-5635-202A-9105-D34705B0F400}"/>
              </a:ext>
            </a:extLst>
          </p:cNvPr>
          <p:cNvSpPr/>
          <p:nvPr/>
        </p:nvSpPr>
        <p:spPr>
          <a:xfrm>
            <a:off x="8363859" y="228874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496AC2C7-E5D3-A330-9EED-47619A42C0B4}"/>
              </a:ext>
            </a:extLst>
          </p:cNvPr>
          <p:cNvSpPr/>
          <p:nvPr/>
        </p:nvSpPr>
        <p:spPr>
          <a:xfrm>
            <a:off x="7951888" y="269026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E23442A-1245-F9D9-ED53-03C70FAE4DE8}"/>
              </a:ext>
            </a:extLst>
          </p:cNvPr>
          <p:cNvSpPr/>
          <p:nvPr/>
        </p:nvSpPr>
        <p:spPr>
          <a:xfrm>
            <a:off x="8371337" y="269724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1AA266CE-D401-8C79-A22F-EE595E8AF55C}"/>
              </a:ext>
            </a:extLst>
          </p:cNvPr>
          <p:cNvSpPr/>
          <p:nvPr/>
        </p:nvSpPr>
        <p:spPr>
          <a:xfrm>
            <a:off x="7959194" y="311758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DAEFAD5-932E-452F-21CE-F2C2F6E81D49}"/>
              </a:ext>
            </a:extLst>
          </p:cNvPr>
          <p:cNvSpPr/>
          <p:nvPr/>
        </p:nvSpPr>
        <p:spPr>
          <a:xfrm>
            <a:off x="8378643" y="312456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B9812FB-1D7D-C05E-4B99-2A74B425A181}"/>
              </a:ext>
            </a:extLst>
          </p:cNvPr>
          <p:cNvSpPr/>
          <p:nvPr/>
        </p:nvSpPr>
        <p:spPr>
          <a:xfrm>
            <a:off x="7960533" y="353450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167D0A71-ADA5-3250-933F-B177B0CE3189}"/>
              </a:ext>
            </a:extLst>
          </p:cNvPr>
          <p:cNvSpPr/>
          <p:nvPr/>
        </p:nvSpPr>
        <p:spPr>
          <a:xfrm>
            <a:off x="8379982" y="354148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CD8EB04-DAAB-C56A-6BB1-090F96843A2A}"/>
              </a:ext>
            </a:extLst>
          </p:cNvPr>
          <p:cNvSpPr/>
          <p:nvPr/>
        </p:nvSpPr>
        <p:spPr>
          <a:xfrm>
            <a:off x="7109193" y="269526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1833266A-ECA5-45FE-E7EE-D0C2FE16E9A3}"/>
              </a:ext>
            </a:extLst>
          </p:cNvPr>
          <p:cNvSpPr/>
          <p:nvPr/>
        </p:nvSpPr>
        <p:spPr>
          <a:xfrm>
            <a:off x="7111735" y="312259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4BF0CD6C-9BDA-6082-EAA9-A49B1D833B1B}"/>
              </a:ext>
            </a:extLst>
          </p:cNvPr>
          <p:cNvSpPr/>
          <p:nvPr/>
        </p:nvSpPr>
        <p:spPr>
          <a:xfrm>
            <a:off x="7113074" y="353951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F4613F8F-B17E-8522-F108-D74634816831}"/>
              </a:ext>
            </a:extLst>
          </p:cNvPr>
          <p:cNvSpPr/>
          <p:nvPr/>
        </p:nvSpPr>
        <p:spPr>
          <a:xfrm>
            <a:off x="3755288" y="39532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B2DEA20-4E18-BB0E-A87A-AD511C290235}"/>
              </a:ext>
            </a:extLst>
          </p:cNvPr>
          <p:cNvSpPr/>
          <p:nvPr/>
        </p:nvSpPr>
        <p:spPr>
          <a:xfrm>
            <a:off x="4174737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8BB19384-4955-94A6-40A1-04A3CAC21F77}"/>
              </a:ext>
            </a:extLst>
          </p:cNvPr>
          <p:cNvSpPr/>
          <p:nvPr/>
        </p:nvSpPr>
        <p:spPr>
          <a:xfrm>
            <a:off x="4594186" y="3957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4237759-FFD7-FB01-3777-0BE16F3858E6}"/>
              </a:ext>
            </a:extLst>
          </p:cNvPr>
          <p:cNvSpPr/>
          <p:nvPr/>
        </p:nvSpPr>
        <p:spPr>
          <a:xfrm>
            <a:off x="5013635" y="39647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386DB90-F613-0A1D-7875-AA2D55433CE9}"/>
              </a:ext>
            </a:extLst>
          </p:cNvPr>
          <p:cNvSpPr/>
          <p:nvPr/>
        </p:nvSpPr>
        <p:spPr>
          <a:xfrm>
            <a:off x="5433084" y="39587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EF073CD-1DD2-29F5-2C0F-A6F17E5C8AF6}"/>
              </a:ext>
            </a:extLst>
          </p:cNvPr>
          <p:cNvSpPr/>
          <p:nvPr/>
        </p:nvSpPr>
        <p:spPr>
          <a:xfrm>
            <a:off x="3762766" y="43617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4CF2D9F-28AD-9BEC-AA76-26432A6E81E9}"/>
              </a:ext>
            </a:extLst>
          </p:cNvPr>
          <p:cNvSpPr/>
          <p:nvPr/>
        </p:nvSpPr>
        <p:spPr>
          <a:xfrm>
            <a:off x="4182215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CE64D07-EE6E-5AD3-3387-5AF11401DDB7}"/>
              </a:ext>
            </a:extLst>
          </p:cNvPr>
          <p:cNvSpPr/>
          <p:nvPr/>
        </p:nvSpPr>
        <p:spPr>
          <a:xfrm>
            <a:off x="4601664" y="43662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090BB0D-BE82-BD68-F13B-31DD58683FC5}"/>
              </a:ext>
            </a:extLst>
          </p:cNvPr>
          <p:cNvSpPr/>
          <p:nvPr/>
        </p:nvSpPr>
        <p:spPr>
          <a:xfrm>
            <a:off x="5021113" y="43732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5434F0B7-32BD-A83A-6E8D-DE0EEF4F531C}"/>
              </a:ext>
            </a:extLst>
          </p:cNvPr>
          <p:cNvSpPr/>
          <p:nvPr/>
        </p:nvSpPr>
        <p:spPr>
          <a:xfrm>
            <a:off x="5440562" y="436721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BB42781-DF7D-1398-EF9B-157C3365C241}"/>
              </a:ext>
            </a:extLst>
          </p:cNvPr>
          <p:cNvSpPr/>
          <p:nvPr/>
        </p:nvSpPr>
        <p:spPr>
          <a:xfrm>
            <a:off x="3770072" y="47890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F5856125-D0BF-7E09-B63C-6689A7402994}"/>
              </a:ext>
            </a:extLst>
          </p:cNvPr>
          <p:cNvSpPr/>
          <p:nvPr/>
        </p:nvSpPr>
        <p:spPr>
          <a:xfrm>
            <a:off x="4189521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6CE33914-8B48-54EF-429F-490E14F3AA69}"/>
              </a:ext>
            </a:extLst>
          </p:cNvPr>
          <p:cNvSpPr/>
          <p:nvPr/>
        </p:nvSpPr>
        <p:spPr>
          <a:xfrm>
            <a:off x="4608970" y="47935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2A0F2F20-FCD2-D2BA-E9F0-A5663D9C9114}"/>
              </a:ext>
            </a:extLst>
          </p:cNvPr>
          <p:cNvSpPr/>
          <p:nvPr/>
        </p:nvSpPr>
        <p:spPr>
          <a:xfrm>
            <a:off x="5028419" y="48005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1B2369B2-5950-421B-0EA8-F38927A3B7AC}"/>
              </a:ext>
            </a:extLst>
          </p:cNvPr>
          <p:cNvSpPr/>
          <p:nvPr/>
        </p:nvSpPr>
        <p:spPr>
          <a:xfrm>
            <a:off x="5447868" y="47945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5AA22E3-B4D7-481F-1EF1-7F57D203FB58}"/>
              </a:ext>
            </a:extLst>
          </p:cNvPr>
          <p:cNvSpPr/>
          <p:nvPr/>
        </p:nvSpPr>
        <p:spPr>
          <a:xfrm>
            <a:off x="3755288" y="521017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7C08AF5-3644-5D68-56BD-8BABA96FE477}"/>
              </a:ext>
            </a:extLst>
          </p:cNvPr>
          <p:cNvSpPr/>
          <p:nvPr/>
        </p:nvSpPr>
        <p:spPr>
          <a:xfrm>
            <a:off x="4594186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D3D1B9BD-A7B8-B2AE-E8E6-B083E8AA6862}"/>
              </a:ext>
            </a:extLst>
          </p:cNvPr>
          <p:cNvSpPr/>
          <p:nvPr/>
        </p:nvSpPr>
        <p:spPr>
          <a:xfrm>
            <a:off x="5013635" y="522163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9DAB1F06-495A-8B58-946E-7139B36657D3}"/>
              </a:ext>
            </a:extLst>
          </p:cNvPr>
          <p:cNvSpPr/>
          <p:nvPr/>
        </p:nvSpPr>
        <p:spPr>
          <a:xfrm>
            <a:off x="5433084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B27BFAE-91E9-6204-6FB3-055C47673F49}"/>
              </a:ext>
            </a:extLst>
          </p:cNvPr>
          <p:cNvSpPr/>
          <p:nvPr/>
        </p:nvSpPr>
        <p:spPr>
          <a:xfrm>
            <a:off x="5841780" y="395645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8BFC99D4-74DA-CC6D-C94F-05B47E02474F}"/>
              </a:ext>
            </a:extLst>
          </p:cNvPr>
          <p:cNvSpPr/>
          <p:nvPr/>
        </p:nvSpPr>
        <p:spPr>
          <a:xfrm>
            <a:off x="6261229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B8E04F1F-6BEF-629A-7232-20A4DC2AD237}"/>
              </a:ext>
            </a:extLst>
          </p:cNvPr>
          <p:cNvSpPr/>
          <p:nvPr/>
        </p:nvSpPr>
        <p:spPr>
          <a:xfrm>
            <a:off x="6680678" y="39609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5EE84E4-35EB-0743-5388-11722AC6C613}"/>
              </a:ext>
            </a:extLst>
          </p:cNvPr>
          <p:cNvSpPr/>
          <p:nvPr/>
        </p:nvSpPr>
        <p:spPr>
          <a:xfrm>
            <a:off x="7100127" y="396791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0A6F821E-F02E-DDAE-A8DC-D9B9ED094830}"/>
              </a:ext>
            </a:extLst>
          </p:cNvPr>
          <p:cNvSpPr/>
          <p:nvPr/>
        </p:nvSpPr>
        <p:spPr>
          <a:xfrm>
            <a:off x="7519576" y="396191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FB4FA150-4AB7-B92D-5776-70134E27F086}"/>
              </a:ext>
            </a:extLst>
          </p:cNvPr>
          <p:cNvSpPr/>
          <p:nvPr/>
        </p:nvSpPr>
        <p:spPr>
          <a:xfrm>
            <a:off x="5849258" y="4364948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514E626-7086-7911-4116-A400416B5388}"/>
              </a:ext>
            </a:extLst>
          </p:cNvPr>
          <p:cNvSpPr/>
          <p:nvPr/>
        </p:nvSpPr>
        <p:spPr>
          <a:xfrm>
            <a:off x="6268707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BB0610A-3888-E0C8-10CE-D60FB6618271}"/>
              </a:ext>
            </a:extLst>
          </p:cNvPr>
          <p:cNvSpPr/>
          <p:nvPr/>
        </p:nvSpPr>
        <p:spPr>
          <a:xfrm>
            <a:off x="6688156" y="436942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6E115B6-9DCB-787E-F437-E80DB2841377}"/>
              </a:ext>
            </a:extLst>
          </p:cNvPr>
          <p:cNvSpPr/>
          <p:nvPr/>
        </p:nvSpPr>
        <p:spPr>
          <a:xfrm>
            <a:off x="5856564" y="479227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71D63B-CAE9-7FDD-BC3D-2D8882899EC4}"/>
              </a:ext>
            </a:extLst>
          </p:cNvPr>
          <p:cNvSpPr/>
          <p:nvPr/>
        </p:nvSpPr>
        <p:spPr>
          <a:xfrm>
            <a:off x="6276013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E2C027-036A-E9F8-28DA-5A192DB96C57}"/>
              </a:ext>
            </a:extLst>
          </p:cNvPr>
          <p:cNvSpPr/>
          <p:nvPr/>
        </p:nvSpPr>
        <p:spPr>
          <a:xfrm>
            <a:off x="6695462" y="479675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D2C3434-D36E-C01D-9D02-9B5305D58AB7}"/>
              </a:ext>
            </a:extLst>
          </p:cNvPr>
          <p:cNvSpPr/>
          <p:nvPr/>
        </p:nvSpPr>
        <p:spPr>
          <a:xfrm>
            <a:off x="7534360" y="479774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3D1323AB-5E27-CA5A-61C4-8735BF2C72A7}"/>
              </a:ext>
            </a:extLst>
          </p:cNvPr>
          <p:cNvSpPr/>
          <p:nvPr/>
        </p:nvSpPr>
        <p:spPr>
          <a:xfrm>
            <a:off x="5857903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3FEE742-ABD8-18F6-6BBF-57C2E927AE2D}"/>
              </a:ext>
            </a:extLst>
          </p:cNvPr>
          <p:cNvSpPr/>
          <p:nvPr/>
        </p:nvSpPr>
        <p:spPr>
          <a:xfrm>
            <a:off x="6277352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B59F44E-093F-3AB5-102B-176D9E9811AA}"/>
              </a:ext>
            </a:extLst>
          </p:cNvPr>
          <p:cNvSpPr/>
          <p:nvPr/>
        </p:nvSpPr>
        <p:spPr>
          <a:xfrm>
            <a:off x="6696801" y="521367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F48B9EA-C767-4BBE-5851-8127D8A2055C}"/>
              </a:ext>
            </a:extLst>
          </p:cNvPr>
          <p:cNvSpPr/>
          <p:nvPr/>
        </p:nvSpPr>
        <p:spPr>
          <a:xfrm>
            <a:off x="7535699" y="521465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7CADB0D-257E-5741-D0B1-299F6C289491}"/>
              </a:ext>
            </a:extLst>
          </p:cNvPr>
          <p:cNvSpPr/>
          <p:nvPr/>
        </p:nvSpPr>
        <p:spPr>
          <a:xfrm>
            <a:off x="7944410" y="39629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520E373E-0A8F-454B-DC35-2D5CC1E4D8D1}"/>
              </a:ext>
            </a:extLst>
          </p:cNvPr>
          <p:cNvSpPr/>
          <p:nvPr/>
        </p:nvSpPr>
        <p:spPr>
          <a:xfrm>
            <a:off x="8363859" y="396988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08768CF-4B52-05FC-2C34-01BECE482C3C}"/>
              </a:ext>
            </a:extLst>
          </p:cNvPr>
          <p:cNvSpPr/>
          <p:nvPr/>
        </p:nvSpPr>
        <p:spPr>
          <a:xfrm>
            <a:off x="7951888" y="437140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1AA758E9-6E0C-727D-E092-2792F305E3B0}"/>
              </a:ext>
            </a:extLst>
          </p:cNvPr>
          <p:cNvSpPr/>
          <p:nvPr/>
        </p:nvSpPr>
        <p:spPr>
          <a:xfrm>
            <a:off x="8371337" y="437837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D9FCB3F-BA2C-0DD9-08AD-2C7172635E7F}"/>
              </a:ext>
            </a:extLst>
          </p:cNvPr>
          <p:cNvSpPr/>
          <p:nvPr/>
        </p:nvSpPr>
        <p:spPr>
          <a:xfrm>
            <a:off x="7959194" y="4798726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648943F-EA50-0183-C88C-5B10E388B808}"/>
              </a:ext>
            </a:extLst>
          </p:cNvPr>
          <p:cNvSpPr/>
          <p:nvPr/>
        </p:nvSpPr>
        <p:spPr>
          <a:xfrm>
            <a:off x="8378643" y="4805704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8DF833D-8C0F-0211-39CB-0371E666AB45}"/>
              </a:ext>
            </a:extLst>
          </p:cNvPr>
          <p:cNvSpPr/>
          <p:nvPr/>
        </p:nvSpPr>
        <p:spPr>
          <a:xfrm>
            <a:off x="7960533" y="5215643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5C247CB-AF41-BAD0-F948-FCC6BA788BE5}"/>
              </a:ext>
            </a:extLst>
          </p:cNvPr>
          <p:cNvSpPr/>
          <p:nvPr/>
        </p:nvSpPr>
        <p:spPr>
          <a:xfrm>
            <a:off x="8379982" y="5222621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A2707DD-2E43-F22E-21A2-B6D4ECF4C88F}"/>
              </a:ext>
            </a:extLst>
          </p:cNvPr>
          <p:cNvSpPr/>
          <p:nvPr/>
        </p:nvSpPr>
        <p:spPr>
          <a:xfrm>
            <a:off x="7109193" y="4376407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3F54546-F182-5EC2-CD0D-D4D0610C1083}"/>
              </a:ext>
            </a:extLst>
          </p:cNvPr>
          <p:cNvSpPr/>
          <p:nvPr/>
        </p:nvSpPr>
        <p:spPr>
          <a:xfrm>
            <a:off x="7111735" y="4803732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40FFF9C-2511-2DBE-D999-223180912957}"/>
              </a:ext>
            </a:extLst>
          </p:cNvPr>
          <p:cNvSpPr/>
          <p:nvPr/>
        </p:nvSpPr>
        <p:spPr>
          <a:xfrm>
            <a:off x="7113074" y="5220649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0DB54FE0-BFE2-0117-9CBD-45362D7FF5C6}"/>
              </a:ext>
            </a:extLst>
          </p:cNvPr>
          <p:cNvSpPr/>
          <p:nvPr/>
        </p:nvSpPr>
        <p:spPr>
          <a:xfrm>
            <a:off x="7519576" y="4376165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CFDF7A6-9EC1-643C-8850-D7B64B0EBF77}"/>
              </a:ext>
            </a:extLst>
          </p:cNvPr>
          <p:cNvSpPr/>
          <p:nvPr/>
        </p:nvSpPr>
        <p:spPr>
          <a:xfrm>
            <a:off x="4180107" y="5209190"/>
            <a:ext cx="67465" cy="674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485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niveau</a:t>
            </a:r>
            <a:br>
              <a:rPr lang="fr-FR" dirty="0"/>
            </a:br>
            <a:r>
              <a:rPr lang="fr-FR" sz="2000" dirty="0"/>
              <a:t>Complétion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5885902" y="563012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309540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Évaluateur</a:t>
            </a:r>
            <a:br>
              <a:rPr lang="en-US" sz="7200" dirty="0"/>
            </a:br>
            <a:r>
              <a:rPr lang="en-US" sz="7200" dirty="0"/>
              <a:t>Description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06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cercle, ventouse, art&#10;&#10;Description générée automatiquement">
            <a:extLst>
              <a:ext uri="{FF2B5EF4-FFF2-40B4-BE49-F238E27FC236}">
                <a16:creationId xmlns:a16="http://schemas.microsoft.com/office/drawing/2014/main" id="{4BCDFE21-9AC2-9D4B-E83D-4CC560607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40" y="3247673"/>
            <a:ext cx="314111" cy="314111"/>
          </a:xfrm>
          <a:prstGeom prst="rect">
            <a:avLst/>
          </a:prstGeom>
        </p:spPr>
      </p:pic>
      <p:pic>
        <p:nvPicPr>
          <p:cNvPr id="271" name="Image 270" descr="Une image contenant capture d’écran, art, conception&#10;&#10;Description générée automatiquement">
            <a:extLst>
              <a:ext uri="{FF2B5EF4-FFF2-40B4-BE49-F238E27FC236}">
                <a16:creationId xmlns:a16="http://schemas.microsoft.com/office/drawing/2014/main" id="{6847F4B0-DD66-F98F-80A2-C9F189852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31" y="3162177"/>
            <a:ext cx="420515" cy="420515"/>
          </a:xfrm>
          <a:prstGeom prst="rect">
            <a:avLst/>
          </a:prstGeom>
        </p:spPr>
      </p:pic>
      <p:pic>
        <p:nvPicPr>
          <p:cNvPr id="90" name="Image 89" descr="Une image contenant clipart, Dessin animé, dessin humoristique&#10;&#10;Description générée automatiquement">
            <a:extLst>
              <a:ext uri="{FF2B5EF4-FFF2-40B4-BE49-F238E27FC236}">
                <a16:creationId xmlns:a16="http://schemas.microsoft.com/office/drawing/2014/main" id="{12E6DDE0-7130-63A1-3B9E-AF3CE46AF5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31" y="3207966"/>
            <a:ext cx="359554" cy="359554"/>
          </a:xfrm>
          <a:prstGeom prst="rect">
            <a:avLst/>
          </a:prstGeom>
        </p:spPr>
      </p:pic>
      <p:pic>
        <p:nvPicPr>
          <p:cNvPr id="91" name="Image 90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711D805D-8AB1-4331-7B7B-5AAD4C96F8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4" y="3238850"/>
            <a:ext cx="248818" cy="331758"/>
          </a:xfrm>
          <a:prstGeom prst="rect">
            <a:avLst/>
          </a:prstGeom>
        </p:spPr>
      </p:pic>
      <p:pic>
        <p:nvPicPr>
          <p:cNvPr id="267" name="Image 266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2CB18088-C83D-BD9F-3D29-9849ED71C9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82" y="3235762"/>
            <a:ext cx="248818" cy="331758"/>
          </a:xfrm>
          <a:prstGeom prst="rect">
            <a:avLst/>
          </a:prstGeom>
        </p:spPr>
      </p:pic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</a:t>
            </a:r>
            <a:br>
              <a:rPr lang="fr-FR" dirty="0"/>
            </a:br>
            <a:r>
              <a:rPr lang="fr-FR" sz="2000" dirty="0"/>
              <a:t>Règles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4BF98A-14DD-78BF-38CD-D9144456DD10}"/>
              </a:ext>
            </a:extLst>
          </p:cNvPr>
          <p:cNvSpPr/>
          <p:nvPr/>
        </p:nvSpPr>
        <p:spPr>
          <a:xfrm>
            <a:off x="2846875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3BE18C-BEF7-EADE-9949-DEA945050640}"/>
              </a:ext>
            </a:extLst>
          </p:cNvPr>
          <p:cNvSpPr/>
          <p:nvPr/>
        </p:nvSpPr>
        <p:spPr>
          <a:xfrm>
            <a:off x="2846875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416F88-E32E-96FD-B6D3-5E3E8213D7F1}"/>
              </a:ext>
            </a:extLst>
          </p:cNvPr>
          <p:cNvSpPr/>
          <p:nvPr/>
        </p:nvSpPr>
        <p:spPr>
          <a:xfrm>
            <a:off x="1169079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478436-5AF1-7B3A-8D93-8D40E1AEC82F}"/>
              </a:ext>
            </a:extLst>
          </p:cNvPr>
          <p:cNvSpPr/>
          <p:nvPr/>
        </p:nvSpPr>
        <p:spPr>
          <a:xfrm>
            <a:off x="1588528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61D3B-D0C0-4A93-8E9E-ED03A9827042}"/>
              </a:ext>
            </a:extLst>
          </p:cNvPr>
          <p:cNvSpPr/>
          <p:nvPr/>
        </p:nvSpPr>
        <p:spPr>
          <a:xfrm>
            <a:off x="2007977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027968-5B7E-EB6C-3B16-DA3C44A86D30}"/>
              </a:ext>
            </a:extLst>
          </p:cNvPr>
          <p:cNvSpPr/>
          <p:nvPr/>
        </p:nvSpPr>
        <p:spPr>
          <a:xfrm>
            <a:off x="2427426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C906B4-7720-56CC-C230-D0B54FE0C9F7}"/>
              </a:ext>
            </a:extLst>
          </p:cNvPr>
          <p:cNvSpPr/>
          <p:nvPr/>
        </p:nvSpPr>
        <p:spPr>
          <a:xfrm>
            <a:off x="1169079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C47EEB-8475-E7C1-308C-4E571F9795C4}"/>
              </a:ext>
            </a:extLst>
          </p:cNvPr>
          <p:cNvSpPr/>
          <p:nvPr/>
        </p:nvSpPr>
        <p:spPr>
          <a:xfrm>
            <a:off x="1588528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928BBC-A7B0-98A6-9BE3-6750CB5EF1E6}"/>
              </a:ext>
            </a:extLst>
          </p:cNvPr>
          <p:cNvSpPr/>
          <p:nvPr/>
        </p:nvSpPr>
        <p:spPr>
          <a:xfrm>
            <a:off x="2007977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56C6FF-8B27-62EA-7416-324B12E904F3}"/>
              </a:ext>
            </a:extLst>
          </p:cNvPr>
          <p:cNvSpPr/>
          <p:nvPr/>
        </p:nvSpPr>
        <p:spPr>
          <a:xfrm>
            <a:off x="2427426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5" name="Image 54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DB59B97A-7D5B-58B5-2B09-8E59787A5E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92" y="3235762"/>
            <a:ext cx="248818" cy="331758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585E109-FE91-1AFB-FCE0-783257EABC54}"/>
              </a:ext>
            </a:extLst>
          </p:cNvPr>
          <p:cNvCxnSpPr/>
          <p:nvPr/>
        </p:nvCxnSpPr>
        <p:spPr>
          <a:xfrm>
            <a:off x="2394651" y="3401641"/>
            <a:ext cx="26246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BC9B3E5-6674-8B7A-6009-14272C84BB66}"/>
              </a:ext>
            </a:extLst>
          </p:cNvPr>
          <p:cNvCxnSpPr>
            <a:cxnSpLocks/>
          </p:cNvCxnSpPr>
          <p:nvPr/>
        </p:nvCxnSpPr>
        <p:spPr>
          <a:xfrm flipH="1">
            <a:off x="1766002" y="3398198"/>
            <a:ext cx="26246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392400E-8A95-169D-7A27-EE862F38392F}"/>
              </a:ext>
            </a:extLst>
          </p:cNvPr>
          <p:cNvCxnSpPr>
            <a:cxnSpLocks/>
          </p:cNvCxnSpPr>
          <p:nvPr/>
        </p:nvCxnSpPr>
        <p:spPr>
          <a:xfrm rot="5400000" flipH="1">
            <a:off x="2086468" y="3039900"/>
            <a:ext cx="26246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4F560008-E37E-EA03-11F3-C1240EF42F30}"/>
              </a:ext>
            </a:extLst>
          </p:cNvPr>
          <p:cNvSpPr txBox="1"/>
          <p:nvPr/>
        </p:nvSpPr>
        <p:spPr>
          <a:xfrm>
            <a:off x="1246339" y="4503192"/>
            <a:ext cx="1942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3 directions possible</a:t>
            </a:r>
          </a:p>
          <a:p>
            <a:pPr algn="ctr"/>
            <a:r>
              <a:rPr lang="fr-FR" sz="1400" dirty="0"/>
              <a:t>Gauche</a:t>
            </a:r>
          </a:p>
          <a:p>
            <a:pPr algn="ctr"/>
            <a:r>
              <a:rPr lang="fr-FR" sz="1400" dirty="0"/>
              <a:t>Droite</a:t>
            </a:r>
          </a:p>
          <a:p>
            <a:pPr algn="ctr"/>
            <a:r>
              <a:rPr lang="fr-FR" sz="1400" dirty="0"/>
              <a:t>Saut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E2AAB4-28C9-EEB2-004B-A38130147D01}"/>
              </a:ext>
            </a:extLst>
          </p:cNvPr>
          <p:cNvSpPr/>
          <p:nvPr/>
        </p:nvSpPr>
        <p:spPr>
          <a:xfrm>
            <a:off x="5369682" y="357060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85E0AF-DE68-49EC-CAA3-9E2E13EDE56F}"/>
              </a:ext>
            </a:extLst>
          </p:cNvPr>
          <p:cNvSpPr/>
          <p:nvPr/>
        </p:nvSpPr>
        <p:spPr>
          <a:xfrm>
            <a:off x="5369682" y="399005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9F50E3-4579-B0A3-B0BB-4DD5202CA6E3}"/>
              </a:ext>
            </a:extLst>
          </p:cNvPr>
          <p:cNvSpPr/>
          <p:nvPr/>
        </p:nvSpPr>
        <p:spPr>
          <a:xfrm>
            <a:off x="3691886" y="357060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7C1808E-D916-B425-0B0E-04BC3E252315}"/>
              </a:ext>
            </a:extLst>
          </p:cNvPr>
          <p:cNvSpPr/>
          <p:nvPr/>
        </p:nvSpPr>
        <p:spPr>
          <a:xfrm>
            <a:off x="4111335" y="357060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9E3C2E-4379-A9F1-552B-3AEFCD926973}"/>
              </a:ext>
            </a:extLst>
          </p:cNvPr>
          <p:cNvSpPr/>
          <p:nvPr/>
        </p:nvSpPr>
        <p:spPr>
          <a:xfrm>
            <a:off x="4530784" y="357060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C62269-76D4-DED9-5768-CE460A541033}"/>
              </a:ext>
            </a:extLst>
          </p:cNvPr>
          <p:cNvSpPr/>
          <p:nvPr/>
        </p:nvSpPr>
        <p:spPr>
          <a:xfrm>
            <a:off x="4950233" y="357060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04AD32-D2D9-D790-44D3-C335D970F7F7}"/>
              </a:ext>
            </a:extLst>
          </p:cNvPr>
          <p:cNvSpPr/>
          <p:nvPr/>
        </p:nvSpPr>
        <p:spPr>
          <a:xfrm>
            <a:off x="3691886" y="399005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DEEA5F2-9019-F0DD-20F3-07EC2AA90983}"/>
              </a:ext>
            </a:extLst>
          </p:cNvPr>
          <p:cNvSpPr/>
          <p:nvPr/>
        </p:nvSpPr>
        <p:spPr>
          <a:xfrm>
            <a:off x="4111335" y="399005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0DB75B-5855-A543-996B-830C5A7FC62D}"/>
              </a:ext>
            </a:extLst>
          </p:cNvPr>
          <p:cNvSpPr/>
          <p:nvPr/>
        </p:nvSpPr>
        <p:spPr>
          <a:xfrm>
            <a:off x="4530784" y="399005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75C37E0-F393-DCC7-7443-8488E22EE8F3}"/>
              </a:ext>
            </a:extLst>
          </p:cNvPr>
          <p:cNvSpPr/>
          <p:nvPr/>
        </p:nvSpPr>
        <p:spPr>
          <a:xfrm>
            <a:off x="4950233" y="399005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AAC0C5B-57DE-EDCF-35B3-AFB9828863E3}"/>
              </a:ext>
            </a:extLst>
          </p:cNvPr>
          <p:cNvSpPr/>
          <p:nvPr/>
        </p:nvSpPr>
        <p:spPr>
          <a:xfrm>
            <a:off x="4548508" y="3387743"/>
            <a:ext cx="96311" cy="96311"/>
          </a:xfrm>
          <a:prstGeom prst="ellipse">
            <a:avLst/>
          </a:prstGeom>
          <a:solidFill>
            <a:srgbClr val="F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81666AD-AC5F-8648-93DE-D38FADA21127}"/>
              </a:ext>
            </a:extLst>
          </p:cNvPr>
          <p:cNvSpPr txBox="1"/>
          <p:nvPr/>
        </p:nvSpPr>
        <p:spPr>
          <a:xfrm>
            <a:off x="3691885" y="4489280"/>
            <a:ext cx="2097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Collision avec un pique ou monstre</a:t>
            </a:r>
          </a:p>
          <a:p>
            <a:pPr algn="ctr"/>
            <a:r>
              <a:rPr lang="fr-FR" sz="1400" dirty="0">
                <a:solidFill>
                  <a:srgbClr val="FF0000"/>
                </a:solidFill>
              </a:rPr>
              <a:t>vous mourrez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3F483A-C9E0-3BFD-F27C-B1F00BEAD72E}"/>
              </a:ext>
            </a:extLst>
          </p:cNvPr>
          <p:cNvSpPr/>
          <p:nvPr/>
        </p:nvSpPr>
        <p:spPr>
          <a:xfrm>
            <a:off x="10428462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A57D22-4036-C6DB-D634-A075A55A6D7C}"/>
              </a:ext>
            </a:extLst>
          </p:cNvPr>
          <p:cNvSpPr/>
          <p:nvPr/>
        </p:nvSpPr>
        <p:spPr>
          <a:xfrm>
            <a:off x="10428462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6678E99-DFAE-FA66-5D42-70F6F65B0597}"/>
              </a:ext>
            </a:extLst>
          </p:cNvPr>
          <p:cNvSpPr/>
          <p:nvPr/>
        </p:nvSpPr>
        <p:spPr>
          <a:xfrm>
            <a:off x="8750666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6825B2-29A5-6CE4-AA06-A6A9E80351F6}"/>
              </a:ext>
            </a:extLst>
          </p:cNvPr>
          <p:cNvSpPr/>
          <p:nvPr/>
        </p:nvSpPr>
        <p:spPr>
          <a:xfrm>
            <a:off x="9170115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31F5E2A-747E-73E0-37F7-EF52D1C6A61B}"/>
              </a:ext>
            </a:extLst>
          </p:cNvPr>
          <p:cNvSpPr/>
          <p:nvPr/>
        </p:nvSpPr>
        <p:spPr>
          <a:xfrm>
            <a:off x="9589564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D4450EA-CA6C-73AA-94FB-ED139B61A709}"/>
              </a:ext>
            </a:extLst>
          </p:cNvPr>
          <p:cNvSpPr/>
          <p:nvPr/>
        </p:nvSpPr>
        <p:spPr>
          <a:xfrm>
            <a:off x="10009013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F10D204-3190-8A5D-7478-7E1A5223C07D}"/>
              </a:ext>
            </a:extLst>
          </p:cNvPr>
          <p:cNvSpPr/>
          <p:nvPr/>
        </p:nvSpPr>
        <p:spPr>
          <a:xfrm>
            <a:off x="8750666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D69BDE-1075-09FC-CB3B-A329549873BD}"/>
              </a:ext>
            </a:extLst>
          </p:cNvPr>
          <p:cNvSpPr/>
          <p:nvPr/>
        </p:nvSpPr>
        <p:spPr>
          <a:xfrm>
            <a:off x="9170115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CC7EEDD-08B3-6178-2A8A-7EFDF4ADF92D}"/>
              </a:ext>
            </a:extLst>
          </p:cNvPr>
          <p:cNvSpPr/>
          <p:nvPr/>
        </p:nvSpPr>
        <p:spPr>
          <a:xfrm>
            <a:off x="9589564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4B8DD9B-CA52-C762-74FA-5A3724A43DAA}"/>
              </a:ext>
            </a:extLst>
          </p:cNvPr>
          <p:cNvSpPr/>
          <p:nvPr/>
        </p:nvSpPr>
        <p:spPr>
          <a:xfrm>
            <a:off x="10009013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A9B4109D-0488-50C7-F2C4-692A59EF45CD}"/>
              </a:ext>
            </a:extLst>
          </p:cNvPr>
          <p:cNvSpPr/>
          <p:nvPr/>
        </p:nvSpPr>
        <p:spPr>
          <a:xfrm>
            <a:off x="9626346" y="3372434"/>
            <a:ext cx="96311" cy="96311"/>
          </a:xfrm>
          <a:prstGeom prst="ellipse">
            <a:avLst/>
          </a:prstGeom>
          <a:solidFill>
            <a:srgbClr val="F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6F373E4B-E047-B576-FFA2-976C657F2AE6}"/>
              </a:ext>
            </a:extLst>
          </p:cNvPr>
          <p:cNvSpPr txBox="1"/>
          <p:nvPr/>
        </p:nvSpPr>
        <p:spPr>
          <a:xfrm>
            <a:off x="8750665" y="4486192"/>
            <a:ext cx="209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Collision avec la sortie</a:t>
            </a:r>
          </a:p>
          <a:p>
            <a:pPr algn="ctr"/>
            <a:r>
              <a:rPr lang="fr-FR" sz="1400" dirty="0">
                <a:solidFill>
                  <a:srgbClr val="92D050"/>
                </a:solidFill>
              </a:rPr>
              <a:t>vous gagnez</a:t>
            </a:r>
            <a:endParaRPr lang="fr-FR" sz="1100" dirty="0">
              <a:solidFill>
                <a:srgbClr val="92D050"/>
              </a:solidFill>
            </a:endParaRPr>
          </a:p>
        </p:txBody>
      </p:sp>
      <p:pic>
        <p:nvPicPr>
          <p:cNvPr id="4" name="Image 3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05B544C1-A0C5-92C5-54A1-E23558B4FB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77" y="3235762"/>
            <a:ext cx="248818" cy="331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F5BC5B-3E83-9915-5270-FCF768FCADD9}"/>
              </a:ext>
            </a:extLst>
          </p:cNvPr>
          <p:cNvSpPr/>
          <p:nvPr/>
        </p:nvSpPr>
        <p:spPr>
          <a:xfrm>
            <a:off x="7899072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7EA05-65B2-21DD-F0DC-4FC2395A86DC}"/>
              </a:ext>
            </a:extLst>
          </p:cNvPr>
          <p:cNvSpPr/>
          <p:nvPr/>
        </p:nvSpPr>
        <p:spPr>
          <a:xfrm>
            <a:off x="7899072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E644C-CC6C-6E4C-A540-D7BFB003242A}"/>
              </a:ext>
            </a:extLst>
          </p:cNvPr>
          <p:cNvSpPr/>
          <p:nvPr/>
        </p:nvSpPr>
        <p:spPr>
          <a:xfrm>
            <a:off x="6221276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7F2351-0019-4406-8786-DFC8489C9AEC}"/>
              </a:ext>
            </a:extLst>
          </p:cNvPr>
          <p:cNvSpPr/>
          <p:nvPr/>
        </p:nvSpPr>
        <p:spPr>
          <a:xfrm>
            <a:off x="6640725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A0B9C-C291-1214-6EF6-82965F5A8FF7}"/>
              </a:ext>
            </a:extLst>
          </p:cNvPr>
          <p:cNvSpPr/>
          <p:nvPr/>
        </p:nvSpPr>
        <p:spPr>
          <a:xfrm>
            <a:off x="7060174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08BB4-86E7-DD79-CD60-EE2374881994}"/>
              </a:ext>
            </a:extLst>
          </p:cNvPr>
          <p:cNvSpPr/>
          <p:nvPr/>
        </p:nvSpPr>
        <p:spPr>
          <a:xfrm>
            <a:off x="7479623" y="356752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0A340-B3C6-72EF-9CFF-2DB2F5EF79AD}"/>
              </a:ext>
            </a:extLst>
          </p:cNvPr>
          <p:cNvSpPr/>
          <p:nvPr/>
        </p:nvSpPr>
        <p:spPr>
          <a:xfrm>
            <a:off x="6221276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ED1C1-FF24-3384-1B0B-47B4B823C8C8}"/>
              </a:ext>
            </a:extLst>
          </p:cNvPr>
          <p:cNvSpPr/>
          <p:nvPr/>
        </p:nvSpPr>
        <p:spPr>
          <a:xfrm>
            <a:off x="6640725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C36CD-7248-A3A2-E7C8-E0E3601200A8}"/>
              </a:ext>
            </a:extLst>
          </p:cNvPr>
          <p:cNvSpPr/>
          <p:nvPr/>
        </p:nvSpPr>
        <p:spPr>
          <a:xfrm>
            <a:off x="7060174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E93B7-A4F1-EF45-B5B7-82C73B768B64}"/>
              </a:ext>
            </a:extLst>
          </p:cNvPr>
          <p:cNvSpPr/>
          <p:nvPr/>
        </p:nvSpPr>
        <p:spPr>
          <a:xfrm>
            <a:off x="7479623" y="398696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9C87F73-7039-DAE5-3FE8-F47CAECA3E15}"/>
              </a:ext>
            </a:extLst>
          </p:cNvPr>
          <p:cNvSpPr/>
          <p:nvPr/>
        </p:nvSpPr>
        <p:spPr>
          <a:xfrm>
            <a:off x="7113015" y="3485111"/>
            <a:ext cx="96311" cy="96311"/>
          </a:xfrm>
          <a:prstGeom prst="ellipse">
            <a:avLst/>
          </a:prstGeom>
          <a:solidFill>
            <a:srgbClr val="F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79F661-D18B-6C24-9F18-0C899AD448DE}"/>
              </a:ext>
            </a:extLst>
          </p:cNvPr>
          <p:cNvSpPr txBox="1"/>
          <p:nvPr/>
        </p:nvSpPr>
        <p:spPr>
          <a:xfrm>
            <a:off x="6221275" y="4486192"/>
            <a:ext cx="209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Collision avec le levier</a:t>
            </a:r>
          </a:p>
          <a:p>
            <a:pPr algn="ctr"/>
            <a:r>
              <a:rPr lang="fr-FR" sz="1400" dirty="0">
                <a:solidFill>
                  <a:srgbClr val="FFC000"/>
                </a:solidFill>
              </a:rPr>
              <a:t>vous ouvrez la porte</a:t>
            </a:r>
            <a:endParaRPr lang="fr-FR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75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Description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8CBA9E3-A5DB-4997-0F12-4EFB66085DF7}"/>
              </a:ext>
            </a:extLst>
          </p:cNvPr>
          <p:cNvSpPr txBox="1"/>
          <p:nvPr/>
        </p:nvSpPr>
        <p:spPr>
          <a:xfrm>
            <a:off x="5001004" y="5630125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Une IA teste le niveau.</a:t>
            </a:r>
          </a:p>
          <a:p>
            <a:pPr algn="ctr"/>
            <a:r>
              <a:rPr lang="fr-FR" sz="1200" u="sng" dirty="0">
                <a:latin typeface="Abadi" panose="020B0604020104020204" pitchFamily="34" charset="0"/>
              </a:rPr>
              <a:t>Comment est réalisé cette IA ?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F7839DB8-76D9-70F8-9D34-651BA55E0F2E}"/>
              </a:ext>
            </a:extLst>
          </p:cNvPr>
          <p:cNvSpPr/>
          <p:nvPr/>
        </p:nvSpPr>
        <p:spPr>
          <a:xfrm>
            <a:off x="4359275" y="3559026"/>
            <a:ext cx="1371600" cy="471427"/>
          </a:xfrm>
          <a:custGeom>
            <a:avLst/>
            <a:gdLst>
              <a:gd name="connsiteX0" fmla="*/ 0 w 1371600"/>
              <a:gd name="connsiteY0" fmla="*/ 104924 h 471427"/>
              <a:gd name="connsiteX1" fmla="*/ 587375 w 1371600"/>
              <a:gd name="connsiteY1" fmla="*/ 19199 h 471427"/>
              <a:gd name="connsiteX2" fmla="*/ 815975 w 1371600"/>
              <a:gd name="connsiteY2" fmla="*/ 428774 h 471427"/>
              <a:gd name="connsiteX3" fmla="*/ 1371600 w 1371600"/>
              <a:gd name="connsiteY3" fmla="*/ 438299 h 47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1427">
                <a:moveTo>
                  <a:pt x="0" y="104924"/>
                </a:moveTo>
                <a:cubicBezTo>
                  <a:pt x="225689" y="35074"/>
                  <a:pt x="451379" y="-34776"/>
                  <a:pt x="587375" y="19199"/>
                </a:cubicBezTo>
                <a:cubicBezTo>
                  <a:pt x="723371" y="73174"/>
                  <a:pt x="685271" y="358924"/>
                  <a:pt x="815975" y="428774"/>
                </a:cubicBezTo>
                <a:cubicBezTo>
                  <a:pt x="946679" y="498624"/>
                  <a:pt x="1159139" y="468461"/>
                  <a:pt x="1371600" y="4382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1" name="Image 110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9BDF4DAD-10B4-7C5E-7ABB-FD845FB3A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66" y="3861240"/>
            <a:ext cx="248818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1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Description</a:t>
            </a:r>
            <a:endParaRPr lang="fr-FR" dirty="0"/>
          </a:p>
        </p:txBody>
      </p:sp>
      <p:pic>
        <p:nvPicPr>
          <p:cNvPr id="105" name="Image 104" descr="Une image contenant dessin humoristique, Animation, robot, figurine&#10;&#10;Description générée automatiquement">
            <a:extLst>
              <a:ext uri="{FF2B5EF4-FFF2-40B4-BE49-F238E27FC236}">
                <a16:creationId xmlns:a16="http://schemas.microsoft.com/office/drawing/2014/main" id="{06353969-3E7B-1EF9-5511-D7A7E0794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69" y="2691307"/>
            <a:ext cx="3686238" cy="1929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7" name="Image 106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E14247D2-0676-255C-D8DC-DA6B4BDE6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3" y="2718024"/>
            <a:ext cx="3294288" cy="1876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8" name="ZoneTexte 107">
            <a:extLst>
              <a:ext uri="{FF2B5EF4-FFF2-40B4-BE49-F238E27FC236}">
                <a16:creationId xmlns:a16="http://schemas.microsoft.com/office/drawing/2014/main" id="{80125A0D-2B77-3A70-E72B-70F707FE0FE6}"/>
              </a:ext>
            </a:extLst>
          </p:cNvPr>
          <p:cNvSpPr txBox="1"/>
          <p:nvPr/>
        </p:nvSpPr>
        <p:spPr>
          <a:xfrm>
            <a:off x="5765847" y="3234151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+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C159295-A29F-6684-A08C-71ED849A972C}"/>
              </a:ext>
            </a:extLst>
          </p:cNvPr>
          <p:cNvSpPr txBox="1"/>
          <p:nvPr/>
        </p:nvSpPr>
        <p:spPr>
          <a:xfrm>
            <a:off x="8426585" y="4718326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ML-Agents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2B92E0D1-94C2-5F81-61A0-CCC10A092E3A}"/>
              </a:ext>
            </a:extLst>
          </p:cNvPr>
          <p:cNvSpPr txBox="1"/>
          <p:nvPr/>
        </p:nvSpPr>
        <p:spPr>
          <a:xfrm>
            <a:off x="3274512" y="471832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1734740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Évaluateur</a:t>
            </a:r>
            <a:br>
              <a:rPr lang="en-US" sz="7200" dirty="0"/>
            </a:br>
            <a:r>
              <a:rPr lang="en-US" sz="7200" dirty="0"/>
              <a:t>Entrées/Sorties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47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Entrées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5338954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5758403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6177852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6597301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7016750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7436199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785564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5338954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5758403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6177852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6597301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7016750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7436199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7855648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5338954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5758403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6177852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6597301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7016750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7436199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7855648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5338954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5758403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6177852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6597301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7016750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7436199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7855648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5338954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5758403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6177852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6597301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7016750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B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7436199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7855648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5338954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5758403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6177852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6597301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7016750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7436199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785564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366115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4080607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4500056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4919505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3661158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4080607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4500056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4919505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3661158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4080607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4500056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4919505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3661158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4080607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4500056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4919505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3661158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4080607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4500056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4919505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366115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4080607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4500056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4919505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Image 2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43D72146-0EF9-A8F4-FB4C-F00C9539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4" y="4335789"/>
            <a:ext cx="248818" cy="331758"/>
          </a:xfrm>
          <a:prstGeom prst="rect">
            <a:avLst/>
          </a:prstGeom>
        </p:spPr>
      </p:pic>
      <p:pic>
        <p:nvPicPr>
          <p:cNvPr id="5" name="Image 4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9684D9D0-663A-A0F6-D972-8F91E0A2A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54" y="3901399"/>
            <a:ext cx="286648" cy="286648"/>
          </a:xfrm>
          <a:prstGeom prst="rect">
            <a:avLst/>
          </a:prstGeom>
        </p:spPr>
      </p:pic>
      <p:pic>
        <p:nvPicPr>
          <p:cNvPr id="7" name="Image 6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03DF603F-1EA1-C76A-65A1-2D3FF9DC0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68" y="3904796"/>
            <a:ext cx="286648" cy="286648"/>
          </a:xfrm>
          <a:prstGeom prst="rect">
            <a:avLst/>
          </a:prstGeom>
        </p:spPr>
      </p:pic>
      <p:pic>
        <p:nvPicPr>
          <p:cNvPr id="21" name="Image 20" descr="Une image contenant cercle, Graphique, jaune, conception&#10;&#10;Description générée automatiquement">
            <a:extLst>
              <a:ext uri="{FF2B5EF4-FFF2-40B4-BE49-F238E27FC236}">
                <a16:creationId xmlns:a16="http://schemas.microsoft.com/office/drawing/2014/main" id="{E0D190F9-6FC0-0E42-5ECE-CA889F4585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17" y="3901399"/>
            <a:ext cx="286648" cy="286648"/>
          </a:xfrm>
          <a:prstGeom prst="rect">
            <a:avLst/>
          </a:prstGeom>
        </p:spPr>
      </p:pic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BFA17A33-3EFC-D910-CDD8-96B2BB7C3AC7}"/>
              </a:ext>
            </a:extLst>
          </p:cNvPr>
          <p:cNvSpPr/>
          <p:nvPr/>
        </p:nvSpPr>
        <p:spPr>
          <a:xfrm>
            <a:off x="6268929" y="4466161"/>
            <a:ext cx="237294" cy="20456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0A02D476-014F-EA6B-7728-90FFD2DDF305}"/>
              </a:ext>
            </a:extLst>
          </p:cNvPr>
          <p:cNvSpPr txBox="1"/>
          <p:nvPr/>
        </p:nvSpPr>
        <p:spPr>
          <a:xfrm>
            <a:off x="5368881" y="5223236"/>
            <a:ext cx="1454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que vous voyez.</a:t>
            </a:r>
          </a:p>
        </p:txBody>
      </p:sp>
      <p:pic>
        <p:nvPicPr>
          <p:cNvPr id="4" name="Image 3" descr="Une image contenant clipart, Dessin animé, dessin humoristique&#10;&#10;Description générée automatiquement">
            <a:extLst>
              <a:ext uri="{FF2B5EF4-FFF2-40B4-BE49-F238E27FC236}">
                <a16:creationId xmlns:a16="http://schemas.microsoft.com/office/drawing/2014/main" id="{4F896D38-ACE1-4767-9411-4486C8DEA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48" y="4314343"/>
            <a:ext cx="359554" cy="3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0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Entrées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5338954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5758403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6177852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6597301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7016750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7436199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785564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5338954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5758403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6177852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6597301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7016750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7436199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7855648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5338954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5758403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6177852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6597301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7016750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7436199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7855648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5338954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5758403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6177852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6597301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7016750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7436199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7855648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5338954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5758403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6177852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6597301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7016750" y="4254448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7436199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7855648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5338954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5758403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6177852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6597301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7016750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7436199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785564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366115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4080607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4500056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4919505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3661158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4080607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4500056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4919505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3661158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4080607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4500056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4919505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3661158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4080607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4500056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4919505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3661158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4080607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4500056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4919505" y="4254448"/>
            <a:ext cx="419449" cy="419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366115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4080607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4500056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4919505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0A02D476-014F-EA6B-7728-90FFD2DDF305}"/>
              </a:ext>
            </a:extLst>
          </p:cNvPr>
          <p:cNvSpPr txBox="1"/>
          <p:nvPr/>
        </p:nvSpPr>
        <p:spPr>
          <a:xfrm>
            <a:off x="5486705" y="522323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que l’IA voit.</a:t>
            </a:r>
          </a:p>
        </p:txBody>
      </p:sp>
    </p:spTree>
    <p:extLst>
      <p:ext uri="{BB962C8B-B14F-4D97-AF65-F5344CB8AC3E}">
        <p14:creationId xmlns:p14="http://schemas.microsoft.com/office/powerpoint/2010/main" val="1923065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Entrées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5338954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5758403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6177852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6597301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7016750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7436199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785564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5338954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5758403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6177852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6597301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7016750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7436199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7855648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5338954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5758403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6177852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6597301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7016750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7436199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7855648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5338954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5758403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6177852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6597301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7016750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7436199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7855648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5338954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5758403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6177852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6597301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7016750" y="4254448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7436199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7855648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5338954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5758403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6177852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6597301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7016750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7436199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785564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366115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4080607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4500056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4919505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3661158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4080607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4500056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4919505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3661158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4080607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4500056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4919505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3661158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4080607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4500056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4919505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3661158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4080607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4500056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4919505" y="4254448"/>
            <a:ext cx="419449" cy="419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366115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4080607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4500056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4919505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0A02D476-014F-EA6B-7728-90FFD2DDF305}"/>
              </a:ext>
            </a:extLst>
          </p:cNvPr>
          <p:cNvSpPr txBox="1"/>
          <p:nvPr/>
        </p:nvSpPr>
        <p:spPr>
          <a:xfrm>
            <a:off x="5486705" y="522323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que l’IA voit.</a:t>
            </a:r>
          </a:p>
        </p:txBody>
      </p:sp>
    </p:spTree>
    <p:extLst>
      <p:ext uri="{BB962C8B-B14F-4D97-AF65-F5344CB8AC3E}">
        <p14:creationId xmlns:p14="http://schemas.microsoft.com/office/powerpoint/2010/main" val="490352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Entrées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2779092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3198541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3617990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4037439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445688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4876337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5295786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2779092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3198541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3617990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4037439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4456888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4876337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5295786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2779092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3198541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3617990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4037439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4456888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4876337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5295786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2779092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3198541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3617990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4037439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4456888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4876337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5295786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2779092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3198541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3617990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4037439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4456888" y="4254448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4876337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5295786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2779092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3198541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3617990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4037439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445688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4876337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5295786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1101296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1520745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1940194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2359643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1101296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1520745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1940194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2359643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1101296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1520745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1940194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2359643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1101296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1520745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1940194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2359643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1101296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1520745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1940194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2359643" y="4254448"/>
            <a:ext cx="419449" cy="419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1101296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1520745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1940194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2359643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0A02D476-014F-EA6B-7728-90FFD2DDF305}"/>
              </a:ext>
            </a:extLst>
          </p:cNvPr>
          <p:cNvSpPr txBox="1"/>
          <p:nvPr/>
        </p:nvSpPr>
        <p:spPr>
          <a:xfrm>
            <a:off x="2926843" y="522323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que l’IA voit.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62060-5EBF-0FD7-E46E-15276D8FA94A}"/>
              </a:ext>
            </a:extLst>
          </p:cNvPr>
          <p:cNvSpPr/>
          <p:nvPr/>
        </p:nvSpPr>
        <p:spPr>
          <a:xfrm>
            <a:off x="7181039" y="2244203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C274C-DDAD-35FE-C834-F320CCFF3ADE}"/>
              </a:ext>
            </a:extLst>
          </p:cNvPr>
          <p:cNvSpPr/>
          <p:nvPr/>
        </p:nvSpPr>
        <p:spPr>
          <a:xfrm>
            <a:off x="7181039" y="2421561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96BF0-A8A9-F094-C87F-802BB69FF46E}"/>
              </a:ext>
            </a:extLst>
          </p:cNvPr>
          <p:cNvSpPr/>
          <p:nvPr/>
        </p:nvSpPr>
        <p:spPr>
          <a:xfrm>
            <a:off x="7181039" y="2598919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AE457-5BE9-D003-9B91-9D76777FC71A}"/>
              </a:ext>
            </a:extLst>
          </p:cNvPr>
          <p:cNvSpPr/>
          <p:nvPr/>
        </p:nvSpPr>
        <p:spPr>
          <a:xfrm>
            <a:off x="7181039" y="2776277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5962E-05AB-7843-A320-754038660228}"/>
              </a:ext>
            </a:extLst>
          </p:cNvPr>
          <p:cNvSpPr/>
          <p:nvPr/>
        </p:nvSpPr>
        <p:spPr>
          <a:xfrm>
            <a:off x="7181039" y="2961823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5BF7B-038D-D74B-2309-A9E7584AFBEF}"/>
              </a:ext>
            </a:extLst>
          </p:cNvPr>
          <p:cNvSpPr/>
          <p:nvPr/>
        </p:nvSpPr>
        <p:spPr>
          <a:xfrm>
            <a:off x="7181039" y="3139181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CA33E8-5DDF-65DC-1AD8-196663EC054B}"/>
              </a:ext>
            </a:extLst>
          </p:cNvPr>
          <p:cNvSpPr/>
          <p:nvPr/>
        </p:nvSpPr>
        <p:spPr>
          <a:xfrm>
            <a:off x="7181039" y="3316539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66E8E-45E4-89F6-66BB-95245166DF60}"/>
              </a:ext>
            </a:extLst>
          </p:cNvPr>
          <p:cNvSpPr/>
          <p:nvPr/>
        </p:nvSpPr>
        <p:spPr>
          <a:xfrm>
            <a:off x="7181039" y="3493897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27C4D-91A4-C064-E4ED-66D0E134B619}"/>
              </a:ext>
            </a:extLst>
          </p:cNvPr>
          <p:cNvSpPr/>
          <p:nvPr/>
        </p:nvSpPr>
        <p:spPr>
          <a:xfrm>
            <a:off x="7181039" y="3674309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E8F68-A967-53F1-15C4-7242423826B7}"/>
              </a:ext>
            </a:extLst>
          </p:cNvPr>
          <p:cNvSpPr/>
          <p:nvPr/>
        </p:nvSpPr>
        <p:spPr>
          <a:xfrm>
            <a:off x="7181039" y="3851667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83AC3-DB76-FB2D-C558-4B9AA6087781}"/>
              </a:ext>
            </a:extLst>
          </p:cNvPr>
          <p:cNvSpPr/>
          <p:nvPr/>
        </p:nvSpPr>
        <p:spPr>
          <a:xfrm>
            <a:off x="7181039" y="4029025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D8386-3FD0-F725-0B39-C37B255142D6}"/>
              </a:ext>
            </a:extLst>
          </p:cNvPr>
          <p:cNvSpPr/>
          <p:nvPr/>
        </p:nvSpPr>
        <p:spPr>
          <a:xfrm>
            <a:off x="7181038" y="4206383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822D4-DFC4-2474-225F-FBB8B55CD868}"/>
              </a:ext>
            </a:extLst>
          </p:cNvPr>
          <p:cNvSpPr/>
          <p:nvPr/>
        </p:nvSpPr>
        <p:spPr>
          <a:xfrm>
            <a:off x="7181037" y="4387225"/>
            <a:ext cx="182062" cy="182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A5218B-27A3-CE12-0DA9-526AFAF11CB5}"/>
              </a:ext>
            </a:extLst>
          </p:cNvPr>
          <p:cNvSpPr/>
          <p:nvPr/>
        </p:nvSpPr>
        <p:spPr>
          <a:xfrm>
            <a:off x="7181037" y="4564583"/>
            <a:ext cx="182062" cy="182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B8C0D-028C-FB51-9101-8C7EAA2E19A0}"/>
              </a:ext>
            </a:extLst>
          </p:cNvPr>
          <p:cNvSpPr/>
          <p:nvPr/>
        </p:nvSpPr>
        <p:spPr>
          <a:xfrm>
            <a:off x="7181036" y="4741941"/>
            <a:ext cx="182062" cy="182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B983B40-4799-F412-E455-1B4B7D186EAA}"/>
              </a:ext>
            </a:extLst>
          </p:cNvPr>
          <p:cNvSpPr txBox="1"/>
          <p:nvPr/>
        </p:nvSpPr>
        <p:spPr>
          <a:xfrm>
            <a:off x="7097981" y="486988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5366D5-55AF-3577-A0E0-48E532D003AE}"/>
              </a:ext>
            </a:extLst>
          </p:cNvPr>
          <p:cNvSpPr txBox="1"/>
          <p:nvPr/>
        </p:nvSpPr>
        <p:spPr>
          <a:xfrm>
            <a:off x="6205108" y="5220179"/>
            <a:ext cx="21339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+ Position du joueur (Vector2)</a:t>
            </a:r>
          </a:p>
          <a:p>
            <a:r>
              <a:rPr lang="fr-FR" sz="1100" dirty="0"/>
              <a:t>+ Vélocité du joueur (Vector2)</a:t>
            </a:r>
          </a:p>
          <a:p>
            <a:r>
              <a:rPr lang="fr-FR" sz="1100" dirty="0"/>
              <a:t>+ Si le joueur est au sol (bool)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84D0F4B-DEB1-FD3C-10BD-B444FA21E393}"/>
              </a:ext>
            </a:extLst>
          </p:cNvPr>
          <p:cNvCxnSpPr/>
          <p:nvPr/>
        </p:nvCxnSpPr>
        <p:spPr>
          <a:xfrm>
            <a:off x="5974538" y="3834999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0B6C00B-FFF3-67BE-6352-395D34C9AE10}"/>
              </a:ext>
            </a:extLst>
          </p:cNvPr>
          <p:cNvCxnSpPr/>
          <p:nvPr/>
        </p:nvCxnSpPr>
        <p:spPr>
          <a:xfrm>
            <a:off x="7658129" y="3837296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89376E2-2073-2158-3337-376D1C4BD01A}"/>
              </a:ext>
            </a:extLst>
          </p:cNvPr>
          <p:cNvSpPr txBox="1"/>
          <p:nvPr/>
        </p:nvSpPr>
        <p:spPr>
          <a:xfrm>
            <a:off x="8601119" y="3573389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Space Size = 24 x 14 + 5 = 341</a:t>
            </a:r>
          </a:p>
          <a:p>
            <a:r>
              <a:rPr lang="fr-FR" sz="1400" dirty="0"/>
              <a:t>Stacked Vectors = 3</a:t>
            </a:r>
          </a:p>
        </p:txBody>
      </p:sp>
    </p:spTree>
    <p:extLst>
      <p:ext uri="{BB962C8B-B14F-4D97-AF65-F5344CB8AC3E}">
        <p14:creationId xmlns:p14="http://schemas.microsoft.com/office/powerpoint/2010/main" val="477166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Entrées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0BBFB2-69B0-0EBE-AF28-57F80DBFB763}"/>
              </a:ext>
            </a:extLst>
          </p:cNvPr>
          <p:cNvSpPr/>
          <p:nvPr/>
        </p:nvSpPr>
        <p:spPr>
          <a:xfrm>
            <a:off x="2775978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71D767-0B79-7766-E0B1-E8832AB38C7B}"/>
              </a:ext>
            </a:extLst>
          </p:cNvPr>
          <p:cNvSpPr/>
          <p:nvPr/>
        </p:nvSpPr>
        <p:spPr>
          <a:xfrm>
            <a:off x="3195427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060D8-B31E-5883-7663-96B7B8890DE2}"/>
              </a:ext>
            </a:extLst>
          </p:cNvPr>
          <p:cNvSpPr/>
          <p:nvPr/>
        </p:nvSpPr>
        <p:spPr>
          <a:xfrm>
            <a:off x="3614876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D8272FF-5F10-1D79-5E58-DCE4C9643E31}"/>
              </a:ext>
            </a:extLst>
          </p:cNvPr>
          <p:cNvSpPr/>
          <p:nvPr/>
        </p:nvSpPr>
        <p:spPr>
          <a:xfrm>
            <a:off x="4034325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777BF-9C91-7773-F8EE-82E2E2AC3E57}"/>
              </a:ext>
            </a:extLst>
          </p:cNvPr>
          <p:cNvSpPr/>
          <p:nvPr/>
        </p:nvSpPr>
        <p:spPr>
          <a:xfrm>
            <a:off x="4453774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B01B6-961B-504F-0D28-295D7AF5C7C4}"/>
              </a:ext>
            </a:extLst>
          </p:cNvPr>
          <p:cNvSpPr/>
          <p:nvPr/>
        </p:nvSpPr>
        <p:spPr>
          <a:xfrm>
            <a:off x="4873223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75FE43-85A5-1851-C711-B223D796C60C}"/>
              </a:ext>
            </a:extLst>
          </p:cNvPr>
          <p:cNvSpPr/>
          <p:nvPr/>
        </p:nvSpPr>
        <p:spPr>
          <a:xfrm>
            <a:off x="5292672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70BF25-8020-4D20-8AB0-4BC4E4D6DF81}"/>
              </a:ext>
            </a:extLst>
          </p:cNvPr>
          <p:cNvSpPr/>
          <p:nvPr/>
        </p:nvSpPr>
        <p:spPr>
          <a:xfrm>
            <a:off x="2775978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E403E6-C0CF-9592-3E34-77418CF75D74}"/>
              </a:ext>
            </a:extLst>
          </p:cNvPr>
          <p:cNvSpPr/>
          <p:nvPr/>
        </p:nvSpPr>
        <p:spPr>
          <a:xfrm>
            <a:off x="3195427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D32CE7-9786-AFB4-3085-0A173D208020}"/>
              </a:ext>
            </a:extLst>
          </p:cNvPr>
          <p:cNvSpPr/>
          <p:nvPr/>
        </p:nvSpPr>
        <p:spPr>
          <a:xfrm>
            <a:off x="3614876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E87EE5-CC5E-7C73-5770-EEC43B50A9C6}"/>
              </a:ext>
            </a:extLst>
          </p:cNvPr>
          <p:cNvSpPr/>
          <p:nvPr/>
        </p:nvSpPr>
        <p:spPr>
          <a:xfrm>
            <a:off x="4034325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647DCE-D71B-717F-F47D-6E15A695E4CD}"/>
              </a:ext>
            </a:extLst>
          </p:cNvPr>
          <p:cNvSpPr/>
          <p:nvPr/>
        </p:nvSpPr>
        <p:spPr>
          <a:xfrm>
            <a:off x="4453774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9F758C-13FE-F39B-3197-02ACD99283CA}"/>
              </a:ext>
            </a:extLst>
          </p:cNvPr>
          <p:cNvSpPr/>
          <p:nvPr/>
        </p:nvSpPr>
        <p:spPr>
          <a:xfrm>
            <a:off x="4873223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007742-9A9F-ABBA-6438-A09C81FDB4FF}"/>
              </a:ext>
            </a:extLst>
          </p:cNvPr>
          <p:cNvSpPr/>
          <p:nvPr/>
        </p:nvSpPr>
        <p:spPr>
          <a:xfrm>
            <a:off x="5292672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D7000-9D34-2562-58EA-7F44D0A9374A}"/>
              </a:ext>
            </a:extLst>
          </p:cNvPr>
          <p:cNvSpPr/>
          <p:nvPr/>
        </p:nvSpPr>
        <p:spPr>
          <a:xfrm>
            <a:off x="2775978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FB5EE6-A51C-0A4B-0019-751774ED35D5}"/>
              </a:ext>
            </a:extLst>
          </p:cNvPr>
          <p:cNvSpPr/>
          <p:nvPr/>
        </p:nvSpPr>
        <p:spPr>
          <a:xfrm>
            <a:off x="3195427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40572-494A-15A0-427F-72D1DADB1C65}"/>
              </a:ext>
            </a:extLst>
          </p:cNvPr>
          <p:cNvSpPr/>
          <p:nvPr/>
        </p:nvSpPr>
        <p:spPr>
          <a:xfrm>
            <a:off x="3614876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DABD781-546E-A8FB-DCC2-922D1B8AD60A}"/>
              </a:ext>
            </a:extLst>
          </p:cNvPr>
          <p:cNvSpPr/>
          <p:nvPr/>
        </p:nvSpPr>
        <p:spPr>
          <a:xfrm>
            <a:off x="4034325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BB53AD-156A-24E4-5082-F7FB49FAA066}"/>
              </a:ext>
            </a:extLst>
          </p:cNvPr>
          <p:cNvSpPr/>
          <p:nvPr/>
        </p:nvSpPr>
        <p:spPr>
          <a:xfrm>
            <a:off x="4453774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0505B1-1B9F-7F0A-F2D3-25BD751853D9}"/>
              </a:ext>
            </a:extLst>
          </p:cNvPr>
          <p:cNvSpPr/>
          <p:nvPr/>
        </p:nvSpPr>
        <p:spPr>
          <a:xfrm>
            <a:off x="4873223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969BA1-C5D1-FCBA-AB4E-1F488EA2C373}"/>
              </a:ext>
            </a:extLst>
          </p:cNvPr>
          <p:cNvSpPr/>
          <p:nvPr/>
        </p:nvSpPr>
        <p:spPr>
          <a:xfrm>
            <a:off x="5292672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BFB93D-B8A9-911D-9979-4C3B5381F324}"/>
              </a:ext>
            </a:extLst>
          </p:cNvPr>
          <p:cNvSpPr/>
          <p:nvPr/>
        </p:nvSpPr>
        <p:spPr>
          <a:xfrm>
            <a:off x="2775978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AD8934-44A2-6C7E-16B2-F5A6D231CA92}"/>
              </a:ext>
            </a:extLst>
          </p:cNvPr>
          <p:cNvSpPr/>
          <p:nvPr/>
        </p:nvSpPr>
        <p:spPr>
          <a:xfrm>
            <a:off x="3195427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EBF2A-3316-F52F-0EAD-844ECB96715F}"/>
              </a:ext>
            </a:extLst>
          </p:cNvPr>
          <p:cNvSpPr/>
          <p:nvPr/>
        </p:nvSpPr>
        <p:spPr>
          <a:xfrm>
            <a:off x="3614876" y="3834999"/>
            <a:ext cx="419449" cy="4194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C29432-0261-24A8-F219-3C1CB8497F5D}"/>
              </a:ext>
            </a:extLst>
          </p:cNvPr>
          <p:cNvSpPr/>
          <p:nvPr/>
        </p:nvSpPr>
        <p:spPr>
          <a:xfrm>
            <a:off x="4034325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572BAE-9986-7ADB-1D81-29C30B62BD94}"/>
              </a:ext>
            </a:extLst>
          </p:cNvPr>
          <p:cNvSpPr/>
          <p:nvPr/>
        </p:nvSpPr>
        <p:spPr>
          <a:xfrm>
            <a:off x="4453774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2C7CC5-549C-6FC9-E4D1-3A78B20427B5}"/>
              </a:ext>
            </a:extLst>
          </p:cNvPr>
          <p:cNvSpPr/>
          <p:nvPr/>
        </p:nvSpPr>
        <p:spPr>
          <a:xfrm>
            <a:off x="4873223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702961-181C-35F3-773C-0E9B17C2DF15}"/>
              </a:ext>
            </a:extLst>
          </p:cNvPr>
          <p:cNvSpPr/>
          <p:nvPr/>
        </p:nvSpPr>
        <p:spPr>
          <a:xfrm>
            <a:off x="5292672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9A11E2-76C8-2892-8AD5-D6C4E06E2CFD}"/>
              </a:ext>
            </a:extLst>
          </p:cNvPr>
          <p:cNvSpPr/>
          <p:nvPr/>
        </p:nvSpPr>
        <p:spPr>
          <a:xfrm>
            <a:off x="2775978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832088-FD48-A6CD-81C5-4312D26884AF}"/>
              </a:ext>
            </a:extLst>
          </p:cNvPr>
          <p:cNvSpPr/>
          <p:nvPr/>
        </p:nvSpPr>
        <p:spPr>
          <a:xfrm>
            <a:off x="3195427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6CE819-0EF1-8B03-C3E2-465149CC5A9B}"/>
              </a:ext>
            </a:extLst>
          </p:cNvPr>
          <p:cNvSpPr/>
          <p:nvPr/>
        </p:nvSpPr>
        <p:spPr>
          <a:xfrm>
            <a:off x="3614876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3E389A-88D3-C532-6825-695F7211B68E}"/>
              </a:ext>
            </a:extLst>
          </p:cNvPr>
          <p:cNvSpPr/>
          <p:nvPr/>
        </p:nvSpPr>
        <p:spPr>
          <a:xfrm>
            <a:off x="4034325" y="4254448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698FE8-0F44-7B54-0024-BBCE3A41036F}"/>
              </a:ext>
            </a:extLst>
          </p:cNvPr>
          <p:cNvSpPr/>
          <p:nvPr/>
        </p:nvSpPr>
        <p:spPr>
          <a:xfrm>
            <a:off x="4453774" y="4254448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0B3926-A0F6-3831-F1D8-27DDA6D28963}"/>
              </a:ext>
            </a:extLst>
          </p:cNvPr>
          <p:cNvSpPr/>
          <p:nvPr/>
        </p:nvSpPr>
        <p:spPr>
          <a:xfrm>
            <a:off x="4873223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4E61EC-6F4B-4B8B-4158-CF43372500C8}"/>
              </a:ext>
            </a:extLst>
          </p:cNvPr>
          <p:cNvSpPr/>
          <p:nvPr/>
        </p:nvSpPr>
        <p:spPr>
          <a:xfrm>
            <a:off x="5292672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2C985F-BA3F-B7EF-B038-EB9A31DD0EA5}"/>
              </a:ext>
            </a:extLst>
          </p:cNvPr>
          <p:cNvSpPr/>
          <p:nvPr/>
        </p:nvSpPr>
        <p:spPr>
          <a:xfrm>
            <a:off x="2775978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8978DF-D856-5597-6A2B-C2395EDCBF86}"/>
              </a:ext>
            </a:extLst>
          </p:cNvPr>
          <p:cNvSpPr/>
          <p:nvPr/>
        </p:nvSpPr>
        <p:spPr>
          <a:xfrm>
            <a:off x="3195427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AD75EF-A84C-2AFC-AC20-6F1AE4138E33}"/>
              </a:ext>
            </a:extLst>
          </p:cNvPr>
          <p:cNvSpPr/>
          <p:nvPr/>
        </p:nvSpPr>
        <p:spPr>
          <a:xfrm>
            <a:off x="3614876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21F4F6-A6E5-4CBE-CC27-625ABE6699AE}"/>
              </a:ext>
            </a:extLst>
          </p:cNvPr>
          <p:cNvSpPr/>
          <p:nvPr/>
        </p:nvSpPr>
        <p:spPr>
          <a:xfrm>
            <a:off x="4034325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559BF-6C7F-52C8-5EE3-0A72D5883E7D}"/>
              </a:ext>
            </a:extLst>
          </p:cNvPr>
          <p:cNvSpPr/>
          <p:nvPr/>
        </p:nvSpPr>
        <p:spPr>
          <a:xfrm>
            <a:off x="4453774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7B3A8B-B2FE-C8EA-56BE-F2BF8E92D85B}"/>
              </a:ext>
            </a:extLst>
          </p:cNvPr>
          <p:cNvSpPr/>
          <p:nvPr/>
        </p:nvSpPr>
        <p:spPr>
          <a:xfrm>
            <a:off x="4873223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77C97A-80E9-2B94-5A2E-3CFE9E624D4B}"/>
              </a:ext>
            </a:extLst>
          </p:cNvPr>
          <p:cNvSpPr/>
          <p:nvPr/>
        </p:nvSpPr>
        <p:spPr>
          <a:xfrm>
            <a:off x="5292672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1A7582-8FAA-B420-8B41-5F7AA74FD58F}"/>
              </a:ext>
            </a:extLst>
          </p:cNvPr>
          <p:cNvSpPr/>
          <p:nvPr/>
        </p:nvSpPr>
        <p:spPr>
          <a:xfrm>
            <a:off x="1098182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5D3FDC-EB6A-F3A8-2D1B-78F26795C596}"/>
              </a:ext>
            </a:extLst>
          </p:cNvPr>
          <p:cNvSpPr/>
          <p:nvPr/>
        </p:nvSpPr>
        <p:spPr>
          <a:xfrm>
            <a:off x="1517631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7A914C-EC99-E219-5A89-4111E59E50A7}"/>
              </a:ext>
            </a:extLst>
          </p:cNvPr>
          <p:cNvSpPr/>
          <p:nvPr/>
        </p:nvSpPr>
        <p:spPr>
          <a:xfrm>
            <a:off x="1937080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FDA4EF-7C22-2114-5F2C-5347E7B0CA29}"/>
              </a:ext>
            </a:extLst>
          </p:cNvPr>
          <p:cNvSpPr/>
          <p:nvPr/>
        </p:nvSpPr>
        <p:spPr>
          <a:xfrm>
            <a:off x="2356529" y="257665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7E3D44-A965-56FE-1981-2592E9E4C1AA}"/>
              </a:ext>
            </a:extLst>
          </p:cNvPr>
          <p:cNvSpPr/>
          <p:nvPr/>
        </p:nvSpPr>
        <p:spPr>
          <a:xfrm>
            <a:off x="1098182" y="299610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F66EE0E-31AE-8EB1-58B2-30D679FA2B25}"/>
              </a:ext>
            </a:extLst>
          </p:cNvPr>
          <p:cNvSpPr/>
          <p:nvPr/>
        </p:nvSpPr>
        <p:spPr>
          <a:xfrm>
            <a:off x="1517631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211DD44-4350-C2D5-A585-5169B33FCF9F}"/>
              </a:ext>
            </a:extLst>
          </p:cNvPr>
          <p:cNvSpPr/>
          <p:nvPr/>
        </p:nvSpPr>
        <p:spPr>
          <a:xfrm>
            <a:off x="1937080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B7DBFAF-A02F-B021-5C74-5D1199AE4902}"/>
              </a:ext>
            </a:extLst>
          </p:cNvPr>
          <p:cNvSpPr/>
          <p:nvPr/>
        </p:nvSpPr>
        <p:spPr>
          <a:xfrm>
            <a:off x="2356529" y="299610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932034E-8A8E-26B2-96B2-C0E7A5ABA953}"/>
              </a:ext>
            </a:extLst>
          </p:cNvPr>
          <p:cNvSpPr/>
          <p:nvPr/>
        </p:nvSpPr>
        <p:spPr>
          <a:xfrm>
            <a:off x="1098182" y="341555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F58417-E041-C02A-EC7C-58AEC0F1DA30}"/>
              </a:ext>
            </a:extLst>
          </p:cNvPr>
          <p:cNvSpPr/>
          <p:nvPr/>
        </p:nvSpPr>
        <p:spPr>
          <a:xfrm>
            <a:off x="1517631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FB372E8-4094-2CAA-9B03-17E62E043CBD}"/>
              </a:ext>
            </a:extLst>
          </p:cNvPr>
          <p:cNvSpPr/>
          <p:nvPr/>
        </p:nvSpPr>
        <p:spPr>
          <a:xfrm>
            <a:off x="1937080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05C775F-3D64-B862-09E4-B8A3D93AEB24}"/>
              </a:ext>
            </a:extLst>
          </p:cNvPr>
          <p:cNvSpPr/>
          <p:nvPr/>
        </p:nvSpPr>
        <p:spPr>
          <a:xfrm>
            <a:off x="2356529" y="341555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BA36597-14D8-4BBE-85DD-C8C9D3E9BE80}"/>
              </a:ext>
            </a:extLst>
          </p:cNvPr>
          <p:cNvSpPr/>
          <p:nvPr/>
        </p:nvSpPr>
        <p:spPr>
          <a:xfrm>
            <a:off x="1098182" y="383499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C923F-011D-069A-40D8-B78CA9C24FC3}"/>
              </a:ext>
            </a:extLst>
          </p:cNvPr>
          <p:cNvSpPr/>
          <p:nvPr/>
        </p:nvSpPr>
        <p:spPr>
          <a:xfrm>
            <a:off x="1517631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FF44026-CCE3-F6C3-3702-3316057CA492}"/>
              </a:ext>
            </a:extLst>
          </p:cNvPr>
          <p:cNvSpPr/>
          <p:nvPr/>
        </p:nvSpPr>
        <p:spPr>
          <a:xfrm>
            <a:off x="1937080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B727E8-78C3-BE31-F8D4-71C3D20CC839}"/>
              </a:ext>
            </a:extLst>
          </p:cNvPr>
          <p:cNvSpPr/>
          <p:nvPr/>
        </p:nvSpPr>
        <p:spPr>
          <a:xfrm>
            <a:off x="2356529" y="383499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77CE427-C326-AC80-D4A1-6474E4BA6265}"/>
              </a:ext>
            </a:extLst>
          </p:cNvPr>
          <p:cNvSpPr/>
          <p:nvPr/>
        </p:nvSpPr>
        <p:spPr>
          <a:xfrm>
            <a:off x="1098182" y="4254448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ADF2C5-180C-26C2-9F34-F202E5516A16}"/>
              </a:ext>
            </a:extLst>
          </p:cNvPr>
          <p:cNvSpPr/>
          <p:nvPr/>
        </p:nvSpPr>
        <p:spPr>
          <a:xfrm>
            <a:off x="1517631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4B458E8-E9C8-A8D6-51AE-DFAF4ECF0B9B}"/>
              </a:ext>
            </a:extLst>
          </p:cNvPr>
          <p:cNvSpPr/>
          <p:nvPr/>
        </p:nvSpPr>
        <p:spPr>
          <a:xfrm>
            <a:off x="1937080" y="425444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89059F-324A-A904-46B1-1B9584A41372}"/>
              </a:ext>
            </a:extLst>
          </p:cNvPr>
          <p:cNvSpPr/>
          <p:nvPr/>
        </p:nvSpPr>
        <p:spPr>
          <a:xfrm>
            <a:off x="2356529" y="4254448"/>
            <a:ext cx="419449" cy="419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35BC8EA-BBDF-2A54-A7F2-2D5219A42137}"/>
              </a:ext>
            </a:extLst>
          </p:cNvPr>
          <p:cNvSpPr/>
          <p:nvPr/>
        </p:nvSpPr>
        <p:spPr>
          <a:xfrm>
            <a:off x="1098182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97BC4A-21A1-50F1-5E03-7D4DAC09D253}"/>
              </a:ext>
            </a:extLst>
          </p:cNvPr>
          <p:cNvSpPr/>
          <p:nvPr/>
        </p:nvSpPr>
        <p:spPr>
          <a:xfrm>
            <a:off x="1517631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B6F1BAD-527A-62F0-9C89-16EFB0EE4823}"/>
              </a:ext>
            </a:extLst>
          </p:cNvPr>
          <p:cNvSpPr/>
          <p:nvPr/>
        </p:nvSpPr>
        <p:spPr>
          <a:xfrm>
            <a:off x="1937080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B39202-0255-8CD1-8B47-9B70E6602831}"/>
              </a:ext>
            </a:extLst>
          </p:cNvPr>
          <p:cNvSpPr/>
          <p:nvPr/>
        </p:nvSpPr>
        <p:spPr>
          <a:xfrm>
            <a:off x="2356529" y="4673897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0A02D476-014F-EA6B-7728-90FFD2DDF305}"/>
              </a:ext>
            </a:extLst>
          </p:cNvPr>
          <p:cNvSpPr txBox="1"/>
          <p:nvPr/>
        </p:nvSpPr>
        <p:spPr>
          <a:xfrm>
            <a:off x="2929866" y="522323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Ce que l’IA voit.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36D9906-1DA0-F77D-FF95-C87BAEFF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97062"/>
              </p:ext>
            </p:extLst>
          </p:nvPr>
        </p:nvGraphicFramePr>
        <p:xfrm>
          <a:off x="7102146" y="2237762"/>
          <a:ext cx="2775602" cy="31160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87801">
                  <a:extLst>
                    <a:ext uri="{9D8B030D-6E8A-4147-A177-3AD203B41FA5}">
                      <a16:colId xmlns:a16="http://schemas.microsoft.com/office/drawing/2014/main" val="283307435"/>
                    </a:ext>
                  </a:extLst>
                </a:gridCol>
                <a:gridCol w="1387801">
                  <a:extLst>
                    <a:ext uri="{9D8B030D-6E8A-4147-A177-3AD203B41FA5}">
                      <a16:colId xmlns:a16="http://schemas.microsoft.com/office/drawing/2014/main" val="3903255286"/>
                    </a:ext>
                  </a:extLst>
                </a:gridCol>
              </a:tblGrid>
              <a:tr h="311607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9841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Bloc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30630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Porte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83144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Pique</a:t>
                      </a:r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21161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Monstre</a:t>
                      </a:r>
                    </a:p>
                  </a:txBody>
                  <a:tcPr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33718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/>
                        <a:t>Pièce</a:t>
                      </a:r>
                    </a:p>
                  </a:txBody>
                  <a:tcPr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</a:p>
                  </a:txBody>
                  <a:tcPr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02993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/>
                        <a:t>Levier</a:t>
                      </a:r>
                    </a:p>
                  </a:txBody>
                  <a:tcPr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</a:t>
                      </a:r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8147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/>
                        <a:t>Sortie</a:t>
                      </a:r>
                    </a:p>
                  </a:txBody>
                  <a:tcPr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</a:t>
                      </a:r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91603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/>
                        <a:t>Joueur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23693"/>
                  </a:ext>
                </a:extLst>
              </a:tr>
              <a:tr h="311607">
                <a:tc>
                  <a:txBody>
                    <a:bodyPr/>
                    <a:lstStyle/>
                    <a:p>
                      <a:r>
                        <a:rPr lang="fr-FR" sz="1400" dirty="0"/>
                        <a:t>Vide (le reste)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5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730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DF66040C-B543-A14D-ECDB-88D16952DF04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Sorties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5CE96-71C9-2B59-3207-F61E8267A1A9}"/>
              </a:ext>
            </a:extLst>
          </p:cNvPr>
          <p:cNvSpPr/>
          <p:nvPr/>
        </p:nvSpPr>
        <p:spPr>
          <a:xfrm>
            <a:off x="3554193" y="2039874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0380A-E73B-E07E-5244-0F6829DDEE79}"/>
              </a:ext>
            </a:extLst>
          </p:cNvPr>
          <p:cNvSpPr/>
          <p:nvPr/>
        </p:nvSpPr>
        <p:spPr>
          <a:xfrm>
            <a:off x="3554193" y="2217232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F178F-6F22-4B99-DE77-50B79BB156B5}"/>
              </a:ext>
            </a:extLst>
          </p:cNvPr>
          <p:cNvSpPr/>
          <p:nvPr/>
        </p:nvSpPr>
        <p:spPr>
          <a:xfrm>
            <a:off x="3554193" y="2394590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C6B02-773F-83A6-8D8F-5FF80839DFFF}"/>
              </a:ext>
            </a:extLst>
          </p:cNvPr>
          <p:cNvSpPr/>
          <p:nvPr/>
        </p:nvSpPr>
        <p:spPr>
          <a:xfrm>
            <a:off x="3554193" y="2571948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A2365-613F-A2C8-0F83-A96D768697ED}"/>
              </a:ext>
            </a:extLst>
          </p:cNvPr>
          <p:cNvSpPr/>
          <p:nvPr/>
        </p:nvSpPr>
        <p:spPr>
          <a:xfrm>
            <a:off x="3554193" y="2757494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723D7-31BD-D8C6-57E3-0ACD48F84E54}"/>
              </a:ext>
            </a:extLst>
          </p:cNvPr>
          <p:cNvSpPr/>
          <p:nvPr/>
        </p:nvSpPr>
        <p:spPr>
          <a:xfrm>
            <a:off x="3554193" y="2934852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9C9A03-29F2-F681-D79A-BB52E6836503}"/>
              </a:ext>
            </a:extLst>
          </p:cNvPr>
          <p:cNvSpPr/>
          <p:nvPr/>
        </p:nvSpPr>
        <p:spPr>
          <a:xfrm>
            <a:off x="3554193" y="3112210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AFDAE-EB5A-A12E-A564-A339FE00E736}"/>
              </a:ext>
            </a:extLst>
          </p:cNvPr>
          <p:cNvSpPr/>
          <p:nvPr/>
        </p:nvSpPr>
        <p:spPr>
          <a:xfrm>
            <a:off x="3554193" y="3289568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8D11B-E5A3-588B-0D92-1B556A270A2D}"/>
              </a:ext>
            </a:extLst>
          </p:cNvPr>
          <p:cNvSpPr/>
          <p:nvPr/>
        </p:nvSpPr>
        <p:spPr>
          <a:xfrm>
            <a:off x="3554193" y="3469980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EA8F0-7DF3-670F-7352-50B628471259}"/>
              </a:ext>
            </a:extLst>
          </p:cNvPr>
          <p:cNvSpPr/>
          <p:nvPr/>
        </p:nvSpPr>
        <p:spPr>
          <a:xfrm>
            <a:off x="3554193" y="3647338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5A534-6CC8-64FB-8B4A-FC279B7BDC9B}"/>
              </a:ext>
            </a:extLst>
          </p:cNvPr>
          <p:cNvSpPr/>
          <p:nvPr/>
        </p:nvSpPr>
        <p:spPr>
          <a:xfrm>
            <a:off x="3554193" y="3824696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60C1E-3AF9-791D-C212-6A840449524C}"/>
              </a:ext>
            </a:extLst>
          </p:cNvPr>
          <p:cNvSpPr/>
          <p:nvPr/>
        </p:nvSpPr>
        <p:spPr>
          <a:xfrm>
            <a:off x="3554192" y="4002054"/>
            <a:ext cx="182062" cy="1820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5F68D-A616-3B81-5DB2-156BBA0D1374}"/>
              </a:ext>
            </a:extLst>
          </p:cNvPr>
          <p:cNvSpPr/>
          <p:nvPr/>
        </p:nvSpPr>
        <p:spPr>
          <a:xfrm>
            <a:off x="3554191" y="4182896"/>
            <a:ext cx="182062" cy="182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D4C35-B283-3226-A06D-11637F5CBB06}"/>
              </a:ext>
            </a:extLst>
          </p:cNvPr>
          <p:cNvSpPr/>
          <p:nvPr/>
        </p:nvSpPr>
        <p:spPr>
          <a:xfrm>
            <a:off x="3554191" y="4360254"/>
            <a:ext cx="182062" cy="182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B2763-84F7-5EFE-0865-4E0820423C31}"/>
              </a:ext>
            </a:extLst>
          </p:cNvPr>
          <p:cNvSpPr/>
          <p:nvPr/>
        </p:nvSpPr>
        <p:spPr>
          <a:xfrm>
            <a:off x="3554190" y="4537612"/>
            <a:ext cx="182062" cy="182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863A45-9375-6776-7CF4-80314FF0F9B5}"/>
              </a:ext>
            </a:extLst>
          </p:cNvPr>
          <p:cNvSpPr txBox="1"/>
          <p:nvPr/>
        </p:nvSpPr>
        <p:spPr>
          <a:xfrm>
            <a:off x="3471135" y="46655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49D278-5E60-D643-2E19-5BCB98200399}"/>
              </a:ext>
            </a:extLst>
          </p:cNvPr>
          <p:cNvSpPr txBox="1"/>
          <p:nvPr/>
        </p:nvSpPr>
        <p:spPr>
          <a:xfrm>
            <a:off x="2578262" y="5015850"/>
            <a:ext cx="21339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+ Position du joueur (Vector2)</a:t>
            </a:r>
          </a:p>
          <a:p>
            <a:r>
              <a:rPr lang="fr-FR" sz="1100" dirty="0"/>
              <a:t>+ Vélocité du joueur (Vector2)</a:t>
            </a:r>
          </a:p>
          <a:p>
            <a:r>
              <a:rPr lang="fr-FR" sz="1100" dirty="0"/>
              <a:t>+ Si le joueur est au sol (bool)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45A5E2F-A674-D585-3BDD-A9DF5BFC308E}"/>
              </a:ext>
            </a:extLst>
          </p:cNvPr>
          <p:cNvCxnSpPr/>
          <p:nvPr/>
        </p:nvCxnSpPr>
        <p:spPr>
          <a:xfrm>
            <a:off x="4031283" y="3632967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 descr="Une image contenant art, cercle, Caractère coloré, conception&#10;&#10;Description générée automatiquement">
            <a:extLst>
              <a:ext uri="{FF2B5EF4-FFF2-40B4-BE49-F238E27FC236}">
                <a16:creationId xmlns:a16="http://schemas.microsoft.com/office/drawing/2014/main" id="{43647A2A-7C6D-EF56-2B9C-39759E7E0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11" y="2418663"/>
            <a:ext cx="2461770" cy="246177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A07C33B-75C9-7426-BD95-36305A815D19}"/>
              </a:ext>
            </a:extLst>
          </p:cNvPr>
          <p:cNvSpPr txBox="1"/>
          <p:nvPr/>
        </p:nvSpPr>
        <p:spPr>
          <a:xfrm>
            <a:off x="7875585" y="27411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Gauche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201D986-0682-9D72-AAEF-0F541039C9B5}"/>
              </a:ext>
            </a:extLst>
          </p:cNvPr>
          <p:cNvSpPr txBox="1"/>
          <p:nvPr/>
        </p:nvSpPr>
        <p:spPr>
          <a:xfrm>
            <a:off x="7881326" y="345306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Droite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D56C2DB-B1F0-4784-435D-78937D24F60C}"/>
              </a:ext>
            </a:extLst>
          </p:cNvPr>
          <p:cNvSpPr txBox="1"/>
          <p:nvPr/>
        </p:nvSpPr>
        <p:spPr>
          <a:xfrm>
            <a:off x="7881325" y="417401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Saut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965FE45-98DB-999D-215E-5940A616A8EB}"/>
              </a:ext>
            </a:extLst>
          </p:cNvPr>
          <p:cNvSpPr txBox="1"/>
          <p:nvPr/>
        </p:nvSpPr>
        <p:spPr>
          <a:xfrm>
            <a:off x="5343401" y="5065629"/>
            <a:ext cx="196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2x512</a:t>
            </a:r>
          </a:p>
          <a:p>
            <a:pPr algn="ctr"/>
            <a:r>
              <a:rPr lang="fr-FR" sz="1000" dirty="0"/>
              <a:t>configuration.yaml par défaut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54314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Évaluateur</a:t>
            </a:r>
            <a:br>
              <a:rPr lang="en-US" sz="7200" dirty="0"/>
            </a:br>
            <a:r>
              <a:rPr lang="en-US" sz="7200" dirty="0"/>
              <a:t>Entraînement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56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66EBB9-2934-0475-343B-2C5FBF176A87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89301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Présentation du jeu</a:t>
            </a:r>
            <a:br>
              <a:rPr lang="fr-FR" dirty="0"/>
            </a:br>
            <a:r>
              <a:rPr lang="fr-FR" sz="2000" dirty="0"/>
              <a:t>Gameplay</a:t>
            </a:r>
            <a:endParaRPr lang="en-US" dirty="0"/>
          </a:p>
        </p:txBody>
      </p:sp>
      <p:pic>
        <p:nvPicPr>
          <p:cNvPr id="4" name="Image 3" descr="Une image contenant capture d’écran, Rectangle&#10;&#10;Description générée automatiquement">
            <a:extLst>
              <a:ext uri="{FF2B5EF4-FFF2-40B4-BE49-F238E27FC236}">
                <a16:creationId xmlns:a16="http://schemas.microsoft.com/office/drawing/2014/main" id="{DD0C3CF5-FAC0-549A-EA43-BEBC2EA6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2" y="2133224"/>
            <a:ext cx="6887536" cy="4020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5373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E921E78-6F0B-AE44-FF77-F461555E8F6C}"/>
              </a:ext>
            </a:extLst>
          </p:cNvPr>
          <p:cNvSpPr txBox="1"/>
          <p:nvPr/>
        </p:nvSpPr>
        <p:spPr>
          <a:xfrm>
            <a:off x="3741858" y="5630125"/>
            <a:ext cx="47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L’IA doit être capable de jouer sur des niveaux de toute difficulté.</a:t>
            </a:r>
          </a:p>
          <a:p>
            <a:pPr algn="ctr"/>
            <a:r>
              <a:rPr lang="fr-FR" sz="1200" dirty="0">
                <a:latin typeface="Abadi" panose="020B0604020104020204" pitchFamily="34" charset="0"/>
              </a:rPr>
              <a:t>Plus il sait terminer des niveaux, plus la fonction de fitness sera forte.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82D612D-65D2-EAB8-CF81-1F19D3D44A81}"/>
              </a:ext>
            </a:extLst>
          </p:cNvPr>
          <p:cNvSpPr/>
          <p:nvPr/>
        </p:nvSpPr>
        <p:spPr>
          <a:xfrm>
            <a:off x="2974537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8C3DACD-CC16-7EE9-BFBE-B1D7AE14611D}"/>
              </a:ext>
            </a:extLst>
          </p:cNvPr>
          <p:cNvSpPr/>
          <p:nvPr/>
        </p:nvSpPr>
        <p:spPr>
          <a:xfrm>
            <a:off x="3393986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FFA0A09-7CE0-D9DE-C1D9-F6CFB162A6CA}"/>
              </a:ext>
            </a:extLst>
          </p:cNvPr>
          <p:cNvSpPr/>
          <p:nvPr/>
        </p:nvSpPr>
        <p:spPr>
          <a:xfrm>
            <a:off x="3813435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EEF28C9-C708-C346-E609-C5CE92AFE60B}"/>
              </a:ext>
            </a:extLst>
          </p:cNvPr>
          <p:cNvSpPr/>
          <p:nvPr/>
        </p:nvSpPr>
        <p:spPr>
          <a:xfrm>
            <a:off x="4232884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D67D172-298C-AEF3-D461-FA517545BF1F}"/>
              </a:ext>
            </a:extLst>
          </p:cNvPr>
          <p:cNvSpPr/>
          <p:nvPr/>
        </p:nvSpPr>
        <p:spPr>
          <a:xfrm>
            <a:off x="4652333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717055B-CB2C-B143-80D7-C4A11F5BA1D8}"/>
              </a:ext>
            </a:extLst>
          </p:cNvPr>
          <p:cNvSpPr/>
          <p:nvPr/>
        </p:nvSpPr>
        <p:spPr>
          <a:xfrm>
            <a:off x="2974537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3357F04-CB02-9327-BA69-3C9CF5C8BB56}"/>
              </a:ext>
            </a:extLst>
          </p:cNvPr>
          <p:cNvSpPr/>
          <p:nvPr/>
        </p:nvSpPr>
        <p:spPr>
          <a:xfrm>
            <a:off x="3393986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E675107-78F1-1AB9-AD92-CA9E9FF25C24}"/>
              </a:ext>
            </a:extLst>
          </p:cNvPr>
          <p:cNvSpPr/>
          <p:nvPr/>
        </p:nvSpPr>
        <p:spPr>
          <a:xfrm>
            <a:off x="3813435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C3E29A7-490D-4F3C-34A1-9CB8C37B3EEA}"/>
              </a:ext>
            </a:extLst>
          </p:cNvPr>
          <p:cNvSpPr/>
          <p:nvPr/>
        </p:nvSpPr>
        <p:spPr>
          <a:xfrm>
            <a:off x="4232884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9E11479-EAC9-5DEE-0ECC-974FB82C8F17}"/>
              </a:ext>
            </a:extLst>
          </p:cNvPr>
          <p:cNvSpPr/>
          <p:nvPr/>
        </p:nvSpPr>
        <p:spPr>
          <a:xfrm>
            <a:off x="4652333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87FDE49-B0EC-C3D5-4E50-88DF4A3FAD04}"/>
              </a:ext>
            </a:extLst>
          </p:cNvPr>
          <p:cNvSpPr/>
          <p:nvPr/>
        </p:nvSpPr>
        <p:spPr>
          <a:xfrm>
            <a:off x="2974537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460FAF-ADA8-1231-F9ED-A04BBF94DB04}"/>
              </a:ext>
            </a:extLst>
          </p:cNvPr>
          <p:cNvSpPr/>
          <p:nvPr/>
        </p:nvSpPr>
        <p:spPr>
          <a:xfrm>
            <a:off x="3393986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F57ABC1-AC3F-CA56-43FC-55B42CABFB7A}"/>
              </a:ext>
            </a:extLst>
          </p:cNvPr>
          <p:cNvSpPr/>
          <p:nvPr/>
        </p:nvSpPr>
        <p:spPr>
          <a:xfrm>
            <a:off x="3813435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ABEAF1C-6D2B-5D32-2220-7E699DD3B3B9}"/>
              </a:ext>
            </a:extLst>
          </p:cNvPr>
          <p:cNvSpPr/>
          <p:nvPr/>
        </p:nvSpPr>
        <p:spPr>
          <a:xfrm>
            <a:off x="4232884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D56A8C4-5922-0DCB-50A3-74535991D03B}"/>
              </a:ext>
            </a:extLst>
          </p:cNvPr>
          <p:cNvSpPr/>
          <p:nvPr/>
        </p:nvSpPr>
        <p:spPr>
          <a:xfrm>
            <a:off x="4652333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3DA0443B-38D1-773A-2D42-BF05CA6ADF76}"/>
              </a:ext>
            </a:extLst>
          </p:cNvPr>
          <p:cNvSpPr txBox="1"/>
          <p:nvPr/>
        </p:nvSpPr>
        <p:spPr>
          <a:xfrm>
            <a:off x="3637481" y="458504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1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D435F18-6616-884B-05D6-9922287B1016}"/>
              </a:ext>
            </a:extLst>
          </p:cNvPr>
          <p:cNvSpPr/>
          <p:nvPr/>
        </p:nvSpPr>
        <p:spPr>
          <a:xfrm>
            <a:off x="6468731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FE3432A-65F1-222D-9DE5-98E6F89F419A}"/>
              </a:ext>
            </a:extLst>
          </p:cNvPr>
          <p:cNvSpPr/>
          <p:nvPr/>
        </p:nvSpPr>
        <p:spPr>
          <a:xfrm>
            <a:off x="6888180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29B3E00-5679-80E5-EFF9-217B06C5E9F9}"/>
              </a:ext>
            </a:extLst>
          </p:cNvPr>
          <p:cNvSpPr/>
          <p:nvPr/>
        </p:nvSpPr>
        <p:spPr>
          <a:xfrm>
            <a:off x="7307629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8B5CB28-8AC2-BA78-F43E-4D36C24D9E02}"/>
              </a:ext>
            </a:extLst>
          </p:cNvPr>
          <p:cNvSpPr/>
          <p:nvPr/>
        </p:nvSpPr>
        <p:spPr>
          <a:xfrm>
            <a:off x="7727078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689D336-34C7-FA81-034A-23D24E5D87CC}"/>
              </a:ext>
            </a:extLst>
          </p:cNvPr>
          <p:cNvSpPr/>
          <p:nvPr/>
        </p:nvSpPr>
        <p:spPr>
          <a:xfrm>
            <a:off x="8146527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4E0B931-8822-7331-BDA6-1D6CA732A344}"/>
              </a:ext>
            </a:extLst>
          </p:cNvPr>
          <p:cNvSpPr/>
          <p:nvPr/>
        </p:nvSpPr>
        <p:spPr>
          <a:xfrm>
            <a:off x="6468731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6B712FF-6394-9FE3-3393-FA402E2F741A}"/>
              </a:ext>
            </a:extLst>
          </p:cNvPr>
          <p:cNvSpPr/>
          <p:nvPr/>
        </p:nvSpPr>
        <p:spPr>
          <a:xfrm>
            <a:off x="6888180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640E11BD-6B42-DC66-706B-697702DC73D3}"/>
              </a:ext>
            </a:extLst>
          </p:cNvPr>
          <p:cNvSpPr/>
          <p:nvPr/>
        </p:nvSpPr>
        <p:spPr>
          <a:xfrm>
            <a:off x="7307629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2A26209-3AE0-6694-6F8B-059533AF03B5}"/>
              </a:ext>
            </a:extLst>
          </p:cNvPr>
          <p:cNvSpPr/>
          <p:nvPr/>
        </p:nvSpPr>
        <p:spPr>
          <a:xfrm>
            <a:off x="7727078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85F5390-9A0B-8412-1FE4-C319248E7779}"/>
              </a:ext>
            </a:extLst>
          </p:cNvPr>
          <p:cNvSpPr/>
          <p:nvPr/>
        </p:nvSpPr>
        <p:spPr>
          <a:xfrm>
            <a:off x="8146527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A29F2EB-6F73-F6D0-FCFD-CDBA2EEFC024}"/>
              </a:ext>
            </a:extLst>
          </p:cNvPr>
          <p:cNvSpPr/>
          <p:nvPr/>
        </p:nvSpPr>
        <p:spPr>
          <a:xfrm>
            <a:off x="6468731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73FE337-38F0-0005-1925-D4A5EA825264}"/>
              </a:ext>
            </a:extLst>
          </p:cNvPr>
          <p:cNvSpPr/>
          <p:nvPr/>
        </p:nvSpPr>
        <p:spPr>
          <a:xfrm>
            <a:off x="6888180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DEB77CA-CF35-6EAB-EBAA-F08685FA6636}"/>
              </a:ext>
            </a:extLst>
          </p:cNvPr>
          <p:cNvSpPr/>
          <p:nvPr/>
        </p:nvSpPr>
        <p:spPr>
          <a:xfrm>
            <a:off x="7307629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2B42DF0-982B-B7B9-7AE1-168552D5DF33}"/>
              </a:ext>
            </a:extLst>
          </p:cNvPr>
          <p:cNvSpPr/>
          <p:nvPr/>
        </p:nvSpPr>
        <p:spPr>
          <a:xfrm>
            <a:off x="7727078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C3E0D18-4996-4BAC-7D35-7DCC6CBF6F9C}"/>
              </a:ext>
            </a:extLst>
          </p:cNvPr>
          <p:cNvSpPr/>
          <p:nvPr/>
        </p:nvSpPr>
        <p:spPr>
          <a:xfrm>
            <a:off x="8146527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C09D900A-41CC-93C8-D9BE-173FF921858E}"/>
              </a:ext>
            </a:extLst>
          </p:cNvPr>
          <p:cNvSpPr txBox="1"/>
          <p:nvPr/>
        </p:nvSpPr>
        <p:spPr>
          <a:xfrm>
            <a:off x="7116446" y="4585044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2</a:t>
            </a:r>
          </a:p>
        </p:txBody>
      </p:sp>
      <p:cxnSp>
        <p:nvCxnSpPr>
          <p:cNvPr id="304" name="Connecteur droit avec flèche 303">
            <a:extLst>
              <a:ext uri="{FF2B5EF4-FFF2-40B4-BE49-F238E27FC236}">
                <a16:creationId xmlns:a16="http://schemas.microsoft.com/office/drawing/2014/main" id="{70F7E139-8B2B-3923-B7FA-5CCC9A60EE4A}"/>
              </a:ext>
            </a:extLst>
          </p:cNvPr>
          <p:cNvCxnSpPr>
            <a:cxnSpLocks/>
          </p:cNvCxnSpPr>
          <p:nvPr/>
        </p:nvCxnSpPr>
        <p:spPr>
          <a:xfrm>
            <a:off x="5427401" y="3861792"/>
            <a:ext cx="700225" cy="3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6E36922A-AAEA-500C-B500-29721FB2CC89}"/>
              </a:ext>
            </a:extLst>
          </p:cNvPr>
          <p:cNvCxnSpPr>
            <a:cxnSpLocks/>
          </p:cNvCxnSpPr>
          <p:nvPr/>
        </p:nvCxnSpPr>
        <p:spPr>
          <a:xfrm>
            <a:off x="8968221" y="3838469"/>
            <a:ext cx="700225" cy="3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Image 311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5A4F6824-DDCA-95D8-C428-C00255D65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93" y="3606876"/>
            <a:ext cx="390305" cy="520406"/>
          </a:xfrm>
          <a:prstGeom prst="rect">
            <a:avLst/>
          </a:prstGeom>
        </p:spPr>
      </p:pic>
      <p:sp>
        <p:nvSpPr>
          <p:cNvPr id="313" name="ZoneTexte 312">
            <a:extLst>
              <a:ext uri="{FF2B5EF4-FFF2-40B4-BE49-F238E27FC236}">
                <a16:creationId xmlns:a16="http://schemas.microsoft.com/office/drawing/2014/main" id="{A5F13B98-EA1B-B6E4-C7F6-446CFE0FF952}"/>
              </a:ext>
            </a:extLst>
          </p:cNvPr>
          <p:cNvSpPr txBox="1"/>
          <p:nvPr/>
        </p:nvSpPr>
        <p:spPr>
          <a:xfrm>
            <a:off x="1441973" y="4182217"/>
            <a:ext cx="332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IA</a:t>
            </a:r>
          </a:p>
        </p:txBody>
      </p: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5E9F5452-9FA0-6E01-D1DA-798FA837B6DB}"/>
              </a:ext>
            </a:extLst>
          </p:cNvPr>
          <p:cNvCxnSpPr>
            <a:cxnSpLocks/>
          </p:cNvCxnSpPr>
          <p:nvPr/>
        </p:nvCxnSpPr>
        <p:spPr>
          <a:xfrm>
            <a:off x="2028096" y="3861792"/>
            <a:ext cx="700225" cy="3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ZoneTexte 314">
            <a:extLst>
              <a:ext uri="{FF2B5EF4-FFF2-40B4-BE49-F238E27FC236}">
                <a16:creationId xmlns:a16="http://schemas.microsoft.com/office/drawing/2014/main" id="{54A0BE48-B589-B972-CA3B-2561AE60B247}"/>
              </a:ext>
            </a:extLst>
          </p:cNvPr>
          <p:cNvSpPr txBox="1"/>
          <p:nvPr/>
        </p:nvSpPr>
        <p:spPr>
          <a:xfrm>
            <a:off x="10096091" y="360241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pic>
        <p:nvPicPr>
          <p:cNvPr id="322" name="Image 321" descr="Une image contenant cercle, Caractère coloré, vert, Graphique&#10;&#10;Description générée automatiquement">
            <a:extLst>
              <a:ext uri="{FF2B5EF4-FFF2-40B4-BE49-F238E27FC236}">
                <a16:creationId xmlns:a16="http://schemas.microsoft.com/office/drawing/2014/main" id="{FC92F5CE-708B-F45D-02C0-4FC83211EA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39" y="2603051"/>
            <a:ext cx="485840" cy="485840"/>
          </a:xfrm>
          <a:prstGeom prst="rect">
            <a:avLst/>
          </a:prstGeom>
        </p:spPr>
      </p:pic>
      <p:pic>
        <p:nvPicPr>
          <p:cNvPr id="323" name="Image 322" descr="Une image contenant cercle, Caractère coloré, vert, Graphique&#10;&#10;Description générée automatiquement">
            <a:extLst>
              <a:ext uri="{FF2B5EF4-FFF2-40B4-BE49-F238E27FC236}">
                <a16:creationId xmlns:a16="http://schemas.microsoft.com/office/drawing/2014/main" id="{28A838CA-100D-3215-2D1C-3C33215C3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33" y="2603051"/>
            <a:ext cx="485840" cy="4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920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E921E78-6F0B-AE44-FF77-F461555E8F6C}"/>
              </a:ext>
            </a:extLst>
          </p:cNvPr>
          <p:cNvSpPr txBox="1"/>
          <p:nvPr/>
        </p:nvSpPr>
        <p:spPr>
          <a:xfrm>
            <a:off x="4566613" y="5630125"/>
            <a:ext cx="305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des niveaux que l’IA doit maîtriser.</a:t>
            </a:r>
          </a:p>
        </p:txBody>
      </p:sp>
      <p:pic>
        <p:nvPicPr>
          <p:cNvPr id="8" name="Image 7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63C31C49-4C51-C2E2-2766-EC70ABC2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91" y="2583920"/>
            <a:ext cx="3488328" cy="2026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 descr="Une image contenant capture d’écran, pixel&#10;&#10;Description générée automatiquement">
            <a:extLst>
              <a:ext uri="{FF2B5EF4-FFF2-40B4-BE49-F238E27FC236}">
                <a16:creationId xmlns:a16="http://schemas.microsoft.com/office/drawing/2014/main" id="{7256E170-2E7E-F940-F7EE-FB1201CC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7" y="2583920"/>
            <a:ext cx="3466312" cy="2026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 descr="Une image contenant capture d’écran, Logiciel de graphisme, texte&#10;&#10;Description générée automatiquement">
            <a:extLst>
              <a:ext uri="{FF2B5EF4-FFF2-40B4-BE49-F238E27FC236}">
                <a16:creationId xmlns:a16="http://schemas.microsoft.com/office/drawing/2014/main" id="{FCBFE217-B84C-17E3-0B19-C9D0380D3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60" y="2583920"/>
            <a:ext cx="3455400" cy="2026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04C6D3D-88E2-CB1E-612D-22054019EDFA}"/>
              </a:ext>
            </a:extLst>
          </p:cNvPr>
          <p:cNvSpPr txBox="1"/>
          <p:nvPr/>
        </p:nvSpPr>
        <p:spPr>
          <a:xfrm>
            <a:off x="1864337" y="4767939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Niveau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BB74DF-B7A8-C7BD-3180-E0B406B2E623}"/>
              </a:ext>
            </a:extLst>
          </p:cNvPr>
          <p:cNvSpPr txBox="1"/>
          <p:nvPr/>
        </p:nvSpPr>
        <p:spPr>
          <a:xfrm>
            <a:off x="5682594" y="476793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Niveau 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F7DE39-1AD9-239B-150C-6AABA2BF8ECF}"/>
              </a:ext>
            </a:extLst>
          </p:cNvPr>
          <p:cNvSpPr txBox="1"/>
          <p:nvPr/>
        </p:nvSpPr>
        <p:spPr>
          <a:xfrm>
            <a:off x="9532911" y="476793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Niveau 7</a:t>
            </a:r>
          </a:p>
        </p:txBody>
      </p:sp>
    </p:spTree>
    <p:extLst>
      <p:ext uri="{BB962C8B-B14F-4D97-AF65-F5344CB8AC3E}">
        <p14:creationId xmlns:p14="http://schemas.microsoft.com/office/powerpoint/2010/main" val="20465654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76F872-4E83-7A42-A182-40C7223EB6A1}"/>
              </a:ext>
            </a:extLst>
          </p:cNvPr>
          <p:cNvSpPr/>
          <p:nvPr/>
        </p:nvSpPr>
        <p:spPr>
          <a:xfrm>
            <a:off x="2974537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C2FF35-6666-78C6-5165-D109ECCD3C94}"/>
              </a:ext>
            </a:extLst>
          </p:cNvPr>
          <p:cNvSpPr/>
          <p:nvPr/>
        </p:nvSpPr>
        <p:spPr>
          <a:xfrm>
            <a:off x="3393986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CB5D-157E-184D-190B-EA819AF5FE47}"/>
              </a:ext>
            </a:extLst>
          </p:cNvPr>
          <p:cNvSpPr/>
          <p:nvPr/>
        </p:nvSpPr>
        <p:spPr>
          <a:xfrm>
            <a:off x="3813435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45F651-ED8A-1992-8D9D-9B0D5355D9DA}"/>
              </a:ext>
            </a:extLst>
          </p:cNvPr>
          <p:cNvSpPr/>
          <p:nvPr/>
        </p:nvSpPr>
        <p:spPr>
          <a:xfrm>
            <a:off x="4232884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D28C48-3325-84DB-90C7-24533BDDFF2A}"/>
              </a:ext>
            </a:extLst>
          </p:cNvPr>
          <p:cNvSpPr/>
          <p:nvPr/>
        </p:nvSpPr>
        <p:spPr>
          <a:xfrm>
            <a:off x="4652333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2A2D67-AB36-A4C1-81CA-1C710A07642E}"/>
              </a:ext>
            </a:extLst>
          </p:cNvPr>
          <p:cNvSpPr/>
          <p:nvPr/>
        </p:nvSpPr>
        <p:spPr>
          <a:xfrm>
            <a:off x="2974537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872A7A-30C9-8928-800B-B996609ECBF1}"/>
              </a:ext>
            </a:extLst>
          </p:cNvPr>
          <p:cNvSpPr/>
          <p:nvPr/>
        </p:nvSpPr>
        <p:spPr>
          <a:xfrm>
            <a:off x="3393986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276DAC-84BE-4426-4516-42DADCFB1FC9}"/>
              </a:ext>
            </a:extLst>
          </p:cNvPr>
          <p:cNvSpPr/>
          <p:nvPr/>
        </p:nvSpPr>
        <p:spPr>
          <a:xfrm>
            <a:off x="3813435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87A356-FC18-7391-9086-A806A6B47987}"/>
              </a:ext>
            </a:extLst>
          </p:cNvPr>
          <p:cNvSpPr/>
          <p:nvPr/>
        </p:nvSpPr>
        <p:spPr>
          <a:xfrm>
            <a:off x="4232884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9A7CF9-D1BB-BE82-BB06-CB42EF5C0777}"/>
              </a:ext>
            </a:extLst>
          </p:cNvPr>
          <p:cNvSpPr/>
          <p:nvPr/>
        </p:nvSpPr>
        <p:spPr>
          <a:xfrm>
            <a:off x="4652333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76C61-133F-E094-A041-0BA2C14696EC}"/>
              </a:ext>
            </a:extLst>
          </p:cNvPr>
          <p:cNvSpPr/>
          <p:nvPr/>
        </p:nvSpPr>
        <p:spPr>
          <a:xfrm>
            <a:off x="2974537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16871E-1E4C-6B35-2DDC-B814681C77AF}"/>
              </a:ext>
            </a:extLst>
          </p:cNvPr>
          <p:cNvSpPr/>
          <p:nvPr/>
        </p:nvSpPr>
        <p:spPr>
          <a:xfrm>
            <a:off x="3393986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1243DC-A204-B890-6AD0-2DDA72826060}"/>
              </a:ext>
            </a:extLst>
          </p:cNvPr>
          <p:cNvSpPr/>
          <p:nvPr/>
        </p:nvSpPr>
        <p:spPr>
          <a:xfrm>
            <a:off x="3813435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586408-49F5-199A-76B4-CE6B1787B47B}"/>
              </a:ext>
            </a:extLst>
          </p:cNvPr>
          <p:cNvSpPr/>
          <p:nvPr/>
        </p:nvSpPr>
        <p:spPr>
          <a:xfrm>
            <a:off x="4232884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C009F6-5D7D-5E1C-A7A0-2CA24000A9CD}"/>
              </a:ext>
            </a:extLst>
          </p:cNvPr>
          <p:cNvSpPr/>
          <p:nvPr/>
        </p:nvSpPr>
        <p:spPr>
          <a:xfrm>
            <a:off x="4652333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5A72AAD-5D45-0D9B-1034-33B7D5B5D080}"/>
              </a:ext>
            </a:extLst>
          </p:cNvPr>
          <p:cNvSpPr txBox="1"/>
          <p:nvPr/>
        </p:nvSpPr>
        <p:spPr>
          <a:xfrm>
            <a:off x="3637481" y="458504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7192F3-5D66-6AFD-4DFB-642E870026AE}"/>
              </a:ext>
            </a:extLst>
          </p:cNvPr>
          <p:cNvSpPr/>
          <p:nvPr/>
        </p:nvSpPr>
        <p:spPr>
          <a:xfrm>
            <a:off x="6468731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F6B7B-C33E-CA53-4D12-DA072A080EED}"/>
              </a:ext>
            </a:extLst>
          </p:cNvPr>
          <p:cNvSpPr/>
          <p:nvPr/>
        </p:nvSpPr>
        <p:spPr>
          <a:xfrm>
            <a:off x="6888180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2660C6-C69E-71B5-9E19-3250B1034A4B}"/>
              </a:ext>
            </a:extLst>
          </p:cNvPr>
          <p:cNvSpPr/>
          <p:nvPr/>
        </p:nvSpPr>
        <p:spPr>
          <a:xfrm>
            <a:off x="7307629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A4051F-E2D8-05F4-7034-9761B0FE19EC}"/>
              </a:ext>
            </a:extLst>
          </p:cNvPr>
          <p:cNvSpPr/>
          <p:nvPr/>
        </p:nvSpPr>
        <p:spPr>
          <a:xfrm>
            <a:off x="7727078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659835-56D2-D2BF-5838-BED8C832F34C}"/>
              </a:ext>
            </a:extLst>
          </p:cNvPr>
          <p:cNvSpPr/>
          <p:nvPr/>
        </p:nvSpPr>
        <p:spPr>
          <a:xfrm>
            <a:off x="8146527" y="323261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BC529D-3497-4DA7-8C0D-942588C1CA0C}"/>
              </a:ext>
            </a:extLst>
          </p:cNvPr>
          <p:cNvSpPr/>
          <p:nvPr/>
        </p:nvSpPr>
        <p:spPr>
          <a:xfrm>
            <a:off x="6468731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4BE67B-DC6F-D1F4-D139-545D8A60F0D7}"/>
              </a:ext>
            </a:extLst>
          </p:cNvPr>
          <p:cNvSpPr/>
          <p:nvPr/>
        </p:nvSpPr>
        <p:spPr>
          <a:xfrm>
            <a:off x="6888180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E35F5F-CA70-3AE7-4C29-BA17220258FF}"/>
              </a:ext>
            </a:extLst>
          </p:cNvPr>
          <p:cNvSpPr/>
          <p:nvPr/>
        </p:nvSpPr>
        <p:spPr>
          <a:xfrm>
            <a:off x="7307629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2BEE00-99FF-820E-EAF9-42EA362F0B58}"/>
              </a:ext>
            </a:extLst>
          </p:cNvPr>
          <p:cNvSpPr/>
          <p:nvPr/>
        </p:nvSpPr>
        <p:spPr>
          <a:xfrm>
            <a:off x="7727078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F67C6B-6D7C-F81E-4FC7-CA493C0EAF98}"/>
              </a:ext>
            </a:extLst>
          </p:cNvPr>
          <p:cNvSpPr/>
          <p:nvPr/>
        </p:nvSpPr>
        <p:spPr>
          <a:xfrm>
            <a:off x="8146527" y="3652068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A90296-26F3-E619-470A-6F8217C8F092}"/>
              </a:ext>
            </a:extLst>
          </p:cNvPr>
          <p:cNvSpPr/>
          <p:nvPr/>
        </p:nvSpPr>
        <p:spPr>
          <a:xfrm>
            <a:off x="6468731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70EF53-6E63-437C-2D38-804B32C9C531}"/>
              </a:ext>
            </a:extLst>
          </p:cNvPr>
          <p:cNvSpPr/>
          <p:nvPr/>
        </p:nvSpPr>
        <p:spPr>
          <a:xfrm>
            <a:off x="6888180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E71E94-CFC1-6238-2D6D-0B9B1952B6A1}"/>
              </a:ext>
            </a:extLst>
          </p:cNvPr>
          <p:cNvSpPr/>
          <p:nvPr/>
        </p:nvSpPr>
        <p:spPr>
          <a:xfrm>
            <a:off x="7307629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2E5F1C-7D56-D700-F691-57DEC8DD85CC}"/>
              </a:ext>
            </a:extLst>
          </p:cNvPr>
          <p:cNvSpPr/>
          <p:nvPr/>
        </p:nvSpPr>
        <p:spPr>
          <a:xfrm>
            <a:off x="7727078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991E0F-6CB6-F72F-CEC0-71797BBAE88C}"/>
              </a:ext>
            </a:extLst>
          </p:cNvPr>
          <p:cNvSpPr/>
          <p:nvPr/>
        </p:nvSpPr>
        <p:spPr>
          <a:xfrm>
            <a:off x="8146527" y="4071517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34AA8A5-D762-9E5F-D0B4-13B90EAAC0B6}"/>
              </a:ext>
            </a:extLst>
          </p:cNvPr>
          <p:cNvSpPr txBox="1"/>
          <p:nvPr/>
        </p:nvSpPr>
        <p:spPr>
          <a:xfrm>
            <a:off x="7116446" y="4585044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Niveau 2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6BA06EB-FB60-9E24-AF03-C4E3B518642C}"/>
              </a:ext>
            </a:extLst>
          </p:cNvPr>
          <p:cNvCxnSpPr>
            <a:cxnSpLocks/>
            <a:stCxn id="110" idx="3"/>
            <a:endCxn id="44" idx="2"/>
          </p:cNvCxnSpPr>
          <p:nvPr/>
        </p:nvCxnSpPr>
        <p:spPr>
          <a:xfrm>
            <a:off x="5071782" y="3861793"/>
            <a:ext cx="700225" cy="3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77BD52EB-D392-1831-C472-BC88F0905ECE}"/>
              </a:ext>
            </a:extLst>
          </p:cNvPr>
          <p:cNvCxnSpPr>
            <a:cxnSpLocks/>
            <a:stCxn id="44" idx="0"/>
            <a:endCxn id="103" idx="0"/>
          </p:cNvCxnSpPr>
          <p:nvPr/>
        </p:nvCxnSpPr>
        <p:spPr>
          <a:xfrm rot="16200000" flipV="1">
            <a:off x="4647031" y="2608748"/>
            <a:ext cx="566724" cy="1814465"/>
          </a:xfrm>
          <a:prstGeom prst="bentConnector3">
            <a:avLst>
              <a:gd name="adj1" fmla="val 1403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97DDB1F5-232A-A7F7-2C6C-5101B47B7BDC}"/>
              </a:ext>
            </a:extLst>
          </p:cNvPr>
          <p:cNvCxnSpPr>
            <a:cxnSpLocks/>
            <a:stCxn id="44" idx="6"/>
            <a:endCxn id="50" idx="1"/>
          </p:cNvCxnSpPr>
          <p:nvPr/>
        </p:nvCxnSpPr>
        <p:spPr>
          <a:xfrm flipV="1">
            <a:off x="5903243" y="3861793"/>
            <a:ext cx="565488" cy="31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A849153-DD73-299E-DC55-4D9D8A75367D}"/>
              </a:ext>
            </a:extLst>
          </p:cNvPr>
          <p:cNvSpPr/>
          <p:nvPr/>
        </p:nvSpPr>
        <p:spPr>
          <a:xfrm>
            <a:off x="5772007" y="3799343"/>
            <a:ext cx="131236" cy="1312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9559DAF-FFAA-6CF4-B9E4-2E1654ECCCC0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8567906" y="3842743"/>
            <a:ext cx="700225" cy="3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DA409956-5040-B3B6-7073-EB75B5A8AD50}"/>
              </a:ext>
            </a:extLst>
          </p:cNvPr>
          <p:cNvCxnSpPr>
            <a:cxnSpLocks/>
            <a:stCxn id="75" idx="0"/>
          </p:cNvCxnSpPr>
          <p:nvPr/>
        </p:nvCxnSpPr>
        <p:spPr>
          <a:xfrm rot="16200000" flipV="1">
            <a:off x="7197464" y="1644007"/>
            <a:ext cx="776449" cy="3496123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3047F92-71A7-FA31-7AFC-4B859028ACC4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9399367" y="3842743"/>
            <a:ext cx="565488" cy="31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A09FB1AB-0C28-EDFD-1D99-C7D9CB338327}"/>
              </a:ext>
            </a:extLst>
          </p:cNvPr>
          <p:cNvSpPr/>
          <p:nvPr/>
        </p:nvSpPr>
        <p:spPr>
          <a:xfrm>
            <a:off x="9268131" y="3780293"/>
            <a:ext cx="131236" cy="1312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 descr="Une image contenant pixel, motif, carré, Caractère coloré&#10;&#10;Description générée automatiquement">
            <a:extLst>
              <a:ext uri="{FF2B5EF4-FFF2-40B4-BE49-F238E27FC236}">
                <a16:creationId xmlns:a16="http://schemas.microsoft.com/office/drawing/2014/main" id="{723C808C-C110-33FE-9B4E-7D3E0775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93" y="3606876"/>
            <a:ext cx="390305" cy="52040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C3B4A5CA-B010-2EDB-66DF-B3A1F44BC714}"/>
              </a:ext>
            </a:extLst>
          </p:cNvPr>
          <p:cNvSpPr txBox="1"/>
          <p:nvPr/>
        </p:nvSpPr>
        <p:spPr>
          <a:xfrm>
            <a:off x="1441973" y="4182217"/>
            <a:ext cx="332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IA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29AD409-A57C-90FE-1F35-94A1125A448A}"/>
              </a:ext>
            </a:extLst>
          </p:cNvPr>
          <p:cNvCxnSpPr>
            <a:cxnSpLocks/>
          </p:cNvCxnSpPr>
          <p:nvPr/>
        </p:nvCxnSpPr>
        <p:spPr>
          <a:xfrm>
            <a:off x="2028096" y="3861792"/>
            <a:ext cx="700225" cy="3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78CD02D6-69AA-9E08-3743-C81123305EF9}"/>
              </a:ext>
            </a:extLst>
          </p:cNvPr>
          <p:cNvSpPr txBox="1"/>
          <p:nvPr/>
        </p:nvSpPr>
        <p:spPr>
          <a:xfrm>
            <a:off x="10096091" y="360241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E921E78-6F0B-AE44-FF77-F461555E8F6C}"/>
              </a:ext>
            </a:extLst>
          </p:cNvPr>
          <p:cNvSpPr txBox="1"/>
          <p:nvPr/>
        </p:nvSpPr>
        <p:spPr>
          <a:xfrm>
            <a:off x="4010348" y="5630125"/>
            <a:ext cx="417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L’IA s’entraîne sur N niveaux créer à l’avance par l’utilisateur.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BE28D34-3BAB-0DD9-A403-5CA5141A11C0}"/>
              </a:ext>
            </a:extLst>
          </p:cNvPr>
          <p:cNvSpPr txBox="1"/>
          <p:nvPr/>
        </p:nvSpPr>
        <p:spPr>
          <a:xfrm rot="16200000">
            <a:off x="5546782" y="33301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mort ?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408C5CD-07C5-BC8F-56F0-545D1BD5E5E1}"/>
              </a:ext>
            </a:extLst>
          </p:cNvPr>
          <p:cNvSpPr txBox="1"/>
          <p:nvPr/>
        </p:nvSpPr>
        <p:spPr>
          <a:xfrm>
            <a:off x="5922792" y="3687960"/>
            <a:ext cx="4523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sortie ?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8E6FB5-ABF7-EDCA-50FA-10D3E45836BA}"/>
              </a:ext>
            </a:extLst>
          </p:cNvPr>
          <p:cNvSpPr txBox="1"/>
          <p:nvPr/>
        </p:nvSpPr>
        <p:spPr>
          <a:xfrm rot="16200000">
            <a:off x="9042905" y="330695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mort ?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6507DA8-5EE2-C6F9-1CC0-04E0BC3E419E}"/>
              </a:ext>
            </a:extLst>
          </p:cNvPr>
          <p:cNvSpPr txBox="1"/>
          <p:nvPr/>
        </p:nvSpPr>
        <p:spPr>
          <a:xfrm>
            <a:off x="9418915" y="3664768"/>
            <a:ext cx="4523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sortie ?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AC259A6-6C37-D1FB-41B0-EBF9749022A7}"/>
              </a:ext>
            </a:extLst>
          </p:cNvPr>
          <p:cNvSpPr txBox="1"/>
          <p:nvPr/>
        </p:nvSpPr>
        <p:spPr>
          <a:xfrm>
            <a:off x="4191681" y="2819177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EndEpisode()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8C081C-E176-75B1-B057-DDDD06669BB5}"/>
              </a:ext>
            </a:extLst>
          </p:cNvPr>
          <p:cNvSpPr txBox="1"/>
          <p:nvPr/>
        </p:nvSpPr>
        <p:spPr>
          <a:xfrm>
            <a:off x="11620185" y="6596390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N = 13</a:t>
            </a:r>
          </a:p>
        </p:txBody>
      </p:sp>
    </p:spTree>
    <p:extLst>
      <p:ext uri="{BB962C8B-B14F-4D97-AF65-F5344CB8AC3E}">
        <p14:creationId xmlns:p14="http://schemas.microsoft.com/office/powerpoint/2010/main" val="22846111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7A9B3C3-BA76-0DE5-AB5E-8D4AEC12D1F4}"/>
              </a:ext>
            </a:extLst>
          </p:cNvPr>
          <p:cNvSpPr txBox="1"/>
          <p:nvPr/>
        </p:nvSpPr>
        <p:spPr>
          <a:xfrm>
            <a:off x="4795825" y="5630125"/>
            <a:ext cx="2600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d’un niveau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1999596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7A9B3C3-BA76-0DE5-AB5E-8D4AEC12D1F4}"/>
              </a:ext>
            </a:extLst>
          </p:cNvPr>
          <p:cNvSpPr txBox="1"/>
          <p:nvPr/>
        </p:nvSpPr>
        <p:spPr>
          <a:xfrm>
            <a:off x="3418060" y="5630125"/>
            <a:ext cx="535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Rewards = 10 x coins + 100 x levers + 100 x exits + 5 x bonus – 0.01 x step </a:t>
            </a:r>
          </a:p>
        </p:txBody>
      </p:sp>
    </p:spTree>
    <p:extLst>
      <p:ext uri="{BB962C8B-B14F-4D97-AF65-F5344CB8AC3E}">
        <p14:creationId xmlns:p14="http://schemas.microsoft.com/office/powerpoint/2010/main" val="356717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ED4207A6-FD9C-71BE-189E-3E52F8366EB9}"/>
              </a:ext>
            </a:extLst>
          </p:cNvPr>
          <p:cNvSpPr txBox="1"/>
          <p:nvPr/>
        </p:nvSpPr>
        <p:spPr>
          <a:xfrm>
            <a:off x="4927295" y="6039765"/>
            <a:ext cx="2337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Exemple niveaux d’entraînement.</a:t>
            </a:r>
          </a:p>
        </p:txBody>
      </p:sp>
      <p:pic>
        <p:nvPicPr>
          <p:cNvPr id="106" name="Image 105" descr="Une image contenant capture d’écran, vert, pixel&#10;&#10;Description générée automatiquement">
            <a:extLst>
              <a:ext uri="{FF2B5EF4-FFF2-40B4-BE49-F238E27FC236}">
                <a16:creationId xmlns:a16="http://schemas.microsoft.com/office/drawing/2014/main" id="{C68C817B-8969-A1CD-D0C5-F3FF02748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2" y="2360592"/>
            <a:ext cx="5063358" cy="2942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8" name="Image 107" descr="Une image contenant capture d’écran, pixel&#10;&#10;Description générée automatiquement">
            <a:extLst>
              <a:ext uri="{FF2B5EF4-FFF2-40B4-BE49-F238E27FC236}">
                <a16:creationId xmlns:a16="http://schemas.microsoft.com/office/drawing/2014/main" id="{3F8DEB6B-C478-B8B1-1DFC-F4CB4764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90" y="2360592"/>
            <a:ext cx="5025154" cy="2942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35865755-4496-5E6C-D19B-296DA3A90479}"/>
              </a:ext>
            </a:extLst>
          </p:cNvPr>
          <p:cNvSpPr txBox="1"/>
          <p:nvPr/>
        </p:nvSpPr>
        <p:spPr>
          <a:xfrm>
            <a:off x="2937306" y="5443692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Niveau 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B89414D-04AC-FC4F-D0D0-D24B0208CC23}"/>
              </a:ext>
            </a:extLst>
          </p:cNvPr>
          <p:cNvSpPr txBox="1"/>
          <p:nvPr/>
        </p:nvSpPr>
        <p:spPr>
          <a:xfrm>
            <a:off x="8449667" y="544369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Niveau 7</a:t>
            </a:r>
          </a:p>
        </p:txBody>
      </p:sp>
    </p:spTree>
    <p:extLst>
      <p:ext uri="{BB962C8B-B14F-4D97-AF65-F5344CB8AC3E}">
        <p14:creationId xmlns:p14="http://schemas.microsoft.com/office/powerpoint/2010/main" val="1697590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7A9B3C3-BA76-0DE5-AB5E-8D4AEC12D1F4}"/>
              </a:ext>
            </a:extLst>
          </p:cNvPr>
          <p:cNvSpPr txBox="1"/>
          <p:nvPr/>
        </p:nvSpPr>
        <p:spPr>
          <a:xfrm>
            <a:off x="4745337" y="6133359"/>
            <a:ext cx="270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Courbe de progression sur ~8 heures.</a:t>
            </a:r>
          </a:p>
        </p:txBody>
      </p:sp>
      <p:pic>
        <p:nvPicPr>
          <p:cNvPr id="4" name="Image 3" descr="Une image contenant texte, ligne, Tracé, Police&#10;&#10;Description générée automatiquement">
            <a:extLst>
              <a:ext uri="{FF2B5EF4-FFF2-40B4-BE49-F238E27FC236}">
                <a16:creationId xmlns:a16="http://schemas.microsoft.com/office/drawing/2014/main" id="{912D84C4-8985-A131-51A5-7148CC93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6" y="2151954"/>
            <a:ext cx="8385808" cy="3629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1853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Évaluateur</a:t>
            </a:r>
            <a:br>
              <a:rPr lang="fr-FR" dirty="0"/>
            </a:br>
            <a:r>
              <a:rPr lang="fr-FR" sz="2000" dirty="0"/>
              <a:t>Entraînement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7A9B3C3-BA76-0DE5-AB5E-8D4AEC12D1F4}"/>
              </a:ext>
            </a:extLst>
          </p:cNvPr>
          <p:cNvSpPr txBox="1"/>
          <p:nvPr/>
        </p:nvSpPr>
        <p:spPr>
          <a:xfrm>
            <a:off x="4745337" y="6133359"/>
            <a:ext cx="270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Courbe de progression sur ~8 heures.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2D84C4-8985-A131-51A5-7148CC93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965" y="2151954"/>
            <a:ext cx="8370070" cy="3629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6816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Résultats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0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D2258F8-151D-2D09-46E5-16B20EDE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261178"/>
            <a:ext cx="5143573" cy="3002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capture d’écran, circuit&#10;&#10;Description générée automatiquement">
            <a:extLst>
              <a:ext uri="{FF2B5EF4-FFF2-40B4-BE49-F238E27FC236}">
                <a16:creationId xmlns:a16="http://schemas.microsoft.com/office/drawing/2014/main" id="{757A12D5-45F4-2C75-966C-6688F4BF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47" y="2261178"/>
            <a:ext cx="5149503" cy="3002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990D69-73FF-41A2-0C56-E5D473E61F7E}"/>
              </a:ext>
            </a:extLst>
          </p:cNvPr>
          <p:cNvCxnSpPr>
            <a:cxnSpLocks/>
          </p:cNvCxnSpPr>
          <p:nvPr/>
        </p:nvCxnSpPr>
        <p:spPr>
          <a:xfrm>
            <a:off x="5850467" y="3762262"/>
            <a:ext cx="5249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2017F-50DA-DE5B-8929-3E67285F4DA9}"/>
              </a:ext>
            </a:extLst>
          </p:cNvPr>
          <p:cNvSpPr txBox="1"/>
          <p:nvPr/>
        </p:nvSpPr>
        <p:spPr>
          <a:xfrm>
            <a:off x="2553283" y="5449410"/>
            <a:ext cx="1167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2D050"/>
                </a:solidFill>
              </a:rPr>
              <a:t>Mode facile</a:t>
            </a:r>
          </a:p>
          <a:p>
            <a:pPr algn="ctr"/>
            <a:r>
              <a:rPr lang="fr-FR" sz="1100" dirty="0"/>
              <a:t>35 générations</a:t>
            </a:r>
          </a:p>
          <a:p>
            <a:pPr algn="ctr"/>
            <a:r>
              <a:rPr lang="fr-FR" sz="1100" dirty="0"/>
              <a:t>~4 minutes</a:t>
            </a:r>
          </a:p>
        </p:txBody>
      </p:sp>
    </p:spTree>
    <p:extLst>
      <p:ext uri="{BB962C8B-B14F-4D97-AF65-F5344CB8AC3E}">
        <p14:creationId xmlns:p14="http://schemas.microsoft.com/office/powerpoint/2010/main" val="178810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2" name="Oval 1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14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4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4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Oval 15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5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5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5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15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5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6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8" name="Straight Connector 16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A56F8-F31B-C397-4731-2261E3D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/>
              <a:t>Création d'un niveau</a:t>
            </a:r>
            <a:br>
              <a:rPr lang="en-US" sz="6700" dirty="0"/>
            </a:br>
            <a:r>
              <a:rPr lang="en-US" sz="6700" dirty="0"/>
              <a:t>Génération</a:t>
            </a:r>
          </a:p>
        </p:txBody>
      </p:sp>
      <p:cxnSp>
        <p:nvCxnSpPr>
          <p:cNvPr id="210" name="Straight Connector 173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175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594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258F8-151D-2D09-46E5-16B20EDE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50" y="2268208"/>
            <a:ext cx="5143573" cy="2988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7A12D5-45F4-2C75-966C-6688F4BF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303" y="2261178"/>
            <a:ext cx="5145590" cy="3002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365B086-D31E-5927-02F9-43BD47EA96B1}"/>
              </a:ext>
            </a:extLst>
          </p:cNvPr>
          <p:cNvCxnSpPr>
            <a:cxnSpLocks/>
          </p:cNvCxnSpPr>
          <p:nvPr/>
        </p:nvCxnSpPr>
        <p:spPr>
          <a:xfrm>
            <a:off x="5850467" y="3762262"/>
            <a:ext cx="5249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D4099E9-69F5-94C9-A3EA-D25DF792440B}"/>
              </a:ext>
            </a:extLst>
          </p:cNvPr>
          <p:cNvSpPr txBox="1"/>
          <p:nvPr/>
        </p:nvSpPr>
        <p:spPr>
          <a:xfrm>
            <a:off x="2548474" y="5449410"/>
            <a:ext cx="11769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2D050"/>
                </a:solidFill>
              </a:rPr>
              <a:t>Mode facile</a:t>
            </a:r>
          </a:p>
          <a:p>
            <a:pPr algn="ctr"/>
            <a:r>
              <a:rPr lang="fr-FR" sz="1100" dirty="0"/>
              <a:t>20 générations</a:t>
            </a:r>
          </a:p>
          <a:p>
            <a:pPr algn="ctr"/>
            <a:r>
              <a:rPr lang="fr-FR" sz="1100" dirty="0"/>
              <a:t>~2 minutes</a:t>
            </a:r>
          </a:p>
        </p:txBody>
      </p:sp>
    </p:spTree>
    <p:extLst>
      <p:ext uri="{BB962C8B-B14F-4D97-AF65-F5344CB8AC3E}">
        <p14:creationId xmlns:p14="http://schemas.microsoft.com/office/powerpoint/2010/main" val="1675462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258F8-151D-2D09-46E5-16B20EDE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50" y="2271608"/>
            <a:ext cx="5143573" cy="2981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7A12D5-45F4-2C75-966C-6688F4BF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303" y="2266694"/>
            <a:ext cx="5145590" cy="299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D64DF27-A515-914C-5379-C35C4FECBA6A}"/>
              </a:ext>
            </a:extLst>
          </p:cNvPr>
          <p:cNvCxnSpPr>
            <a:cxnSpLocks/>
          </p:cNvCxnSpPr>
          <p:nvPr/>
        </p:nvCxnSpPr>
        <p:spPr>
          <a:xfrm>
            <a:off x="5850467" y="3762262"/>
            <a:ext cx="5249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9F7D4BC-575E-8D65-5D9F-4388CA4EF7B2}"/>
              </a:ext>
            </a:extLst>
          </p:cNvPr>
          <p:cNvSpPr txBox="1"/>
          <p:nvPr/>
        </p:nvSpPr>
        <p:spPr>
          <a:xfrm>
            <a:off x="2552481" y="5449410"/>
            <a:ext cx="1168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FFC000"/>
                </a:solidFill>
              </a:rPr>
              <a:t>Mode moyen</a:t>
            </a:r>
          </a:p>
          <a:p>
            <a:pPr algn="ctr"/>
            <a:r>
              <a:rPr lang="fr-FR" sz="1100" dirty="0"/>
              <a:t>54 générations</a:t>
            </a:r>
          </a:p>
          <a:p>
            <a:pPr algn="ctr"/>
            <a:r>
              <a:rPr lang="fr-FR" sz="1100" dirty="0"/>
              <a:t>6 minutes</a:t>
            </a:r>
          </a:p>
        </p:txBody>
      </p:sp>
    </p:spTree>
    <p:extLst>
      <p:ext uri="{BB962C8B-B14F-4D97-AF65-F5344CB8AC3E}">
        <p14:creationId xmlns:p14="http://schemas.microsoft.com/office/powerpoint/2010/main" val="2637447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258F8-151D-2D09-46E5-16B20EDE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433" y="2271608"/>
            <a:ext cx="5123007" cy="2981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7A12D5-45F4-2C75-966C-6688F4BF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9762" y="2266694"/>
            <a:ext cx="5124672" cy="299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EFA4FCA-B78D-C95F-2359-C8DAF3B7B799}"/>
              </a:ext>
            </a:extLst>
          </p:cNvPr>
          <p:cNvCxnSpPr>
            <a:cxnSpLocks/>
          </p:cNvCxnSpPr>
          <p:nvPr/>
        </p:nvCxnSpPr>
        <p:spPr>
          <a:xfrm>
            <a:off x="5850467" y="3762262"/>
            <a:ext cx="5249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FC60DED-34F1-CFA4-1EFC-E871D07D33E2}"/>
              </a:ext>
            </a:extLst>
          </p:cNvPr>
          <p:cNvSpPr txBox="1"/>
          <p:nvPr/>
        </p:nvSpPr>
        <p:spPr>
          <a:xfrm>
            <a:off x="2556489" y="5449410"/>
            <a:ext cx="11608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FFC000"/>
                </a:solidFill>
              </a:rPr>
              <a:t>Mode moyen</a:t>
            </a:r>
          </a:p>
          <a:p>
            <a:pPr algn="ctr"/>
            <a:r>
              <a:rPr lang="fr-FR" sz="1100" dirty="0"/>
              <a:t>27 générations</a:t>
            </a:r>
          </a:p>
          <a:p>
            <a:pPr algn="ctr"/>
            <a:r>
              <a:rPr lang="fr-FR" sz="1100" dirty="0"/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33372411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258F8-151D-2D09-46E5-16B20EDE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90" y="2271608"/>
            <a:ext cx="5122493" cy="2981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7A12D5-45F4-2C75-966C-6688F4BF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5869" y="2266694"/>
            <a:ext cx="5092458" cy="299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89C7633-4922-7F36-50B4-D35C0FEB55BE}"/>
              </a:ext>
            </a:extLst>
          </p:cNvPr>
          <p:cNvCxnSpPr>
            <a:cxnSpLocks/>
          </p:cNvCxnSpPr>
          <p:nvPr/>
        </p:nvCxnSpPr>
        <p:spPr>
          <a:xfrm>
            <a:off x="5850467" y="3762262"/>
            <a:ext cx="5249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3FFD77D-EB5B-CBB1-7940-B938CAF99FB0}"/>
              </a:ext>
            </a:extLst>
          </p:cNvPr>
          <p:cNvSpPr txBox="1"/>
          <p:nvPr/>
        </p:nvSpPr>
        <p:spPr>
          <a:xfrm>
            <a:off x="2518819" y="5449410"/>
            <a:ext cx="12362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FF0000"/>
                </a:solidFill>
              </a:rPr>
              <a:t>Mode difficile</a:t>
            </a:r>
          </a:p>
          <a:p>
            <a:pPr algn="ctr"/>
            <a:r>
              <a:rPr lang="fr-FR" sz="1100" dirty="0"/>
              <a:t>104 générations</a:t>
            </a:r>
          </a:p>
          <a:p>
            <a:pPr algn="ctr"/>
            <a:r>
              <a:rPr lang="fr-FR" sz="1100" dirty="0"/>
              <a:t>~13 minutes</a:t>
            </a:r>
          </a:p>
        </p:txBody>
      </p:sp>
    </p:spTree>
    <p:extLst>
      <p:ext uri="{BB962C8B-B14F-4D97-AF65-F5344CB8AC3E}">
        <p14:creationId xmlns:p14="http://schemas.microsoft.com/office/powerpoint/2010/main" val="8104775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258F8-151D-2D09-46E5-16B20EDE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835" y="2271608"/>
            <a:ext cx="5094203" cy="2981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7A12D5-45F4-2C75-966C-6688F4BF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5869" y="2277834"/>
            <a:ext cx="5092458" cy="2968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8D56873-9A9C-6EB6-0A98-D7A1C9D93A63}"/>
              </a:ext>
            </a:extLst>
          </p:cNvPr>
          <p:cNvCxnSpPr>
            <a:cxnSpLocks/>
          </p:cNvCxnSpPr>
          <p:nvPr/>
        </p:nvCxnSpPr>
        <p:spPr>
          <a:xfrm>
            <a:off x="5850467" y="3762262"/>
            <a:ext cx="5249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D8B7FFC-D5FA-71B6-A4DF-AB082528DCF5}"/>
              </a:ext>
            </a:extLst>
          </p:cNvPr>
          <p:cNvSpPr txBox="1"/>
          <p:nvPr/>
        </p:nvSpPr>
        <p:spPr>
          <a:xfrm>
            <a:off x="2551681" y="5449410"/>
            <a:ext cx="1170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FF0000"/>
                </a:solidFill>
              </a:rPr>
              <a:t>Mode difficile</a:t>
            </a:r>
          </a:p>
          <a:p>
            <a:pPr algn="ctr"/>
            <a:r>
              <a:rPr lang="fr-FR" sz="1100" dirty="0"/>
              <a:t>70 générations</a:t>
            </a:r>
          </a:p>
          <a:p>
            <a:pPr algn="ctr"/>
            <a:r>
              <a:rPr lang="fr-FR" sz="1100" dirty="0"/>
              <a:t>~8 minutes</a:t>
            </a:r>
          </a:p>
        </p:txBody>
      </p:sp>
    </p:spTree>
    <p:extLst>
      <p:ext uri="{BB962C8B-B14F-4D97-AF65-F5344CB8AC3E}">
        <p14:creationId xmlns:p14="http://schemas.microsoft.com/office/powerpoint/2010/main" val="290639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BDA9356-039D-250E-5BFF-C60CF9B108DF}"/>
              </a:ext>
            </a:extLst>
          </p:cNvPr>
          <p:cNvSpPr/>
          <p:nvPr/>
        </p:nvSpPr>
        <p:spPr>
          <a:xfrm>
            <a:off x="514728" y="6049574"/>
            <a:ext cx="7436313" cy="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6A832-C86E-F305-47C2-9E839D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11FE2-4A9D-4DD7-A192-04C3B56B8E99}"/>
              </a:ext>
            </a:extLst>
          </p:cNvPr>
          <p:cNvSpPr/>
          <p:nvPr/>
        </p:nvSpPr>
        <p:spPr>
          <a:xfrm>
            <a:off x="357930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95338-F595-2D95-48A3-894C3402E3D7}"/>
              </a:ext>
            </a:extLst>
          </p:cNvPr>
          <p:cNvSpPr/>
          <p:nvPr/>
        </p:nvSpPr>
        <p:spPr>
          <a:xfrm>
            <a:off x="399875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DF7C-AB90-6197-F0BC-F8FA20E25640}"/>
              </a:ext>
            </a:extLst>
          </p:cNvPr>
          <p:cNvSpPr/>
          <p:nvPr/>
        </p:nvSpPr>
        <p:spPr>
          <a:xfrm>
            <a:off x="4418204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E53B-4349-B29E-CCE3-E749CD539FCE}"/>
              </a:ext>
            </a:extLst>
          </p:cNvPr>
          <p:cNvSpPr/>
          <p:nvPr/>
        </p:nvSpPr>
        <p:spPr>
          <a:xfrm>
            <a:off x="4837653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C8F71-68DD-F15E-D7A6-8DC873303027}"/>
              </a:ext>
            </a:extLst>
          </p:cNvPr>
          <p:cNvSpPr/>
          <p:nvPr/>
        </p:nvSpPr>
        <p:spPr>
          <a:xfrm>
            <a:off x="5257102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B9C45-87FC-1865-2BEE-F492C9F134BD}"/>
              </a:ext>
            </a:extLst>
          </p:cNvPr>
          <p:cNvSpPr/>
          <p:nvPr/>
        </p:nvSpPr>
        <p:spPr>
          <a:xfrm>
            <a:off x="5676551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CA4C-91B5-25E7-A07A-10A617AA6B37}"/>
              </a:ext>
            </a:extLst>
          </p:cNvPr>
          <p:cNvSpPr/>
          <p:nvPr/>
        </p:nvSpPr>
        <p:spPr>
          <a:xfrm>
            <a:off x="6096000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9633-1F65-7E6C-396D-F0BC7AD682DD}"/>
              </a:ext>
            </a:extLst>
          </p:cNvPr>
          <p:cNvSpPr/>
          <p:nvPr/>
        </p:nvSpPr>
        <p:spPr>
          <a:xfrm>
            <a:off x="6515449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37250-B7BF-45A1-FFC2-A864E2DC06F2}"/>
              </a:ext>
            </a:extLst>
          </p:cNvPr>
          <p:cNvSpPr/>
          <p:nvPr/>
        </p:nvSpPr>
        <p:spPr>
          <a:xfrm>
            <a:off x="6934898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61307-4316-25B8-41F2-036487B8561A}"/>
              </a:ext>
            </a:extLst>
          </p:cNvPr>
          <p:cNvSpPr/>
          <p:nvPr/>
        </p:nvSpPr>
        <p:spPr>
          <a:xfrm>
            <a:off x="7354347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692EC-A0D2-9E22-AC23-746F1A9AE267}"/>
              </a:ext>
            </a:extLst>
          </p:cNvPr>
          <p:cNvSpPr/>
          <p:nvPr/>
        </p:nvSpPr>
        <p:spPr>
          <a:xfrm>
            <a:off x="7773796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5B02D-3144-8BC3-851F-0E4700898499}"/>
              </a:ext>
            </a:extLst>
          </p:cNvPr>
          <p:cNvSpPr/>
          <p:nvPr/>
        </p:nvSpPr>
        <p:spPr>
          <a:xfrm>
            <a:off x="8193245" y="2096366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923E0-567C-90C3-392F-DAB1E96024AB}"/>
              </a:ext>
            </a:extLst>
          </p:cNvPr>
          <p:cNvSpPr/>
          <p:nvPr/>
        </p:nvSpPr>
        <p:spPr>
          <a:xfrm>
            <a:off x="357930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9DDBF-5E81-31C3-EDDF-4C45D43CF0FF}"/>
              </a:ext>
            </a:extLst>
          </p:cNvPr>
          <p:cNvSpPr/>
          <p:nvPr/>
        </p:nvSpPr>
        <p:spPr>
          <a:xfrm>
            <a:off x="399875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3AC3-F8A1-0162-D96A-731FC4959FCC}"/>
              </a:ext>
            </a:extLst>
          </p:cNvPr>
          <p:cNvSpPr/>
          <p:nvPr/>
        </p:nvSpPr>
        <p:spPr>
          <a:xfrm>
            <a:off x="4418204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5BC70-AD37-F7BD-CA75-0990192BFA58}"/>
              </a:ext>
            </a:extLst>
          </p:cNvPr>
          <p:cNvSpPr/>
          <p:nvPr/>
        </p:nvSpPr>
        <p:spPr>
          <a:xfrm>
            <a:off x="4837653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258FE-FD37-65F8-AA1E-C783B3F569F4}"/>
              </a:ext>
            </a:extLst>
          </p:cNvPr>
          <p:cNvSpPr/>
          <p:nvPr/>
        </p:nvSpPr>
        <p:spPr>
          <a:xfrm>
            <a:off x="5257102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C9B6-30B4-CEE5-1704-79EB31E03BE7}"/>
              </a:ext>
            </a:extLst>
          </p:cNvPr>
          <p:cNvSpPr/>
          <p:nvPr/>
        </p:nvSpPr>
        <p:spPr>
          <a:xfrm>
            <a:off x="5676551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3E45-864C-416E-5A20-C0D7D836E8CE}"/>
              </a:ext>
            </a:extLst>
          </p:cNvPr>
          <p:cNvSpPr/>
          <p:nvPr/>
        </p:nvSpPr>
        <p:spPr>
          <a:xfrm>
            <a:off x="6096000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9D0AE-52EC-5DD4-B088-2C70A730E980}"/>
              </a:ext>
            </a:extLst>
          </p:cNvPr>
          <p:cNvSpPr/>
          <p:nvPr/>
        </p:nvSpPr>
        <p:spPr>
          <a:xfrm>
            <a:off x="6515449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AE07-354C-28CC-20B0-7854218F5B5A}"/>
              </a:ext>
            </a:extLst>
          </p:cNvPr>
          <p:cNvSpPr/>
          <p:nvPr/>
        </p:nvSpPr>
        <p:spPr>
          <a:xfrm>
            <a:off x="6934898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857A0-4C61-9139-6D1A-29CF1207C5C8}"/>
              </a:ext>
            </a:extLst>
          </p:cNvPr>
          <p:cNvSpPr/>
          <p:nvPr/>
        </p:nvSpPr>
        <p:spPr>
          <a:xfrm>
            <a:off x="7354347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DF52B-AFB9-4982-55FB-F09109A87C8F}"/>
              </a:ext>
            </a:extLst>
          </p:cNvPr>
          <p:cNvSpPr/>
          <p:nvPr/>
        </p:nvSpPr>
        <p:spPr>
          <a:xfrm>
            <a:off x="7773796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87C0-D2A0-6F99-B01A-F5EE4B91EF9C}"/>
              </a:ext>
            </a:extLst>
          </p:cNvPr>
          <p:cNvSpPr/>
          <p:nvPr/>
        </p:nvSpPr>
        <p:spPr>
          <a:xfrm>
            <a:off x="8193245" y="2515815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0D7BD1-7A52-B7CB-67A4-6E705D3F60FB}"/>
              </a:ext>
            </a:extLst>
          </p:cNvPr>
          <p:cNvSpPr/>
          <p:nvPr/>
        </p:nvSpPr>
        <p:spPr>
          <a:xfrm>
            <a:off x="357930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B3C8-8D57-9DD1-482F-8E249F723DF2}"/>
              </a:ext>
            </a:extLst>
          </p:cNvPr>
          <p:cNvSpPr/>
          <p:nvPr/>
        </p:nvSpPr>
        <p:spPr>
          <a:xfrm>
            <a:off x="399875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5F382-ECD8-201C-3605-BF82BC10C067}"/>
              </a:ext>
            </a:extLst>
          </p:cNvPr>
          <p:cNvSpPr/>
          <p:nvPr/>
        </p:nvSpPr>
        <p:spPr>
          <a:xfrm>
            <a:off x="4418204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39CBE-04AA-DCCF-0FF4-FFBA643A93A8}"/>
              </a:ext>
            </a:extLst>
          </p:cNvPr>
          <p:cNvSpPr/>
          <p:nvPr/>
        </p:nvSpPr>
        <p:spPr>
          <a:xfrm>
            <a:off x="4837653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F9EF5-79F4-58AD-296B-4170DD69DC27}"/>
              </a:ext>
            </a:extLst>
          </p:cNvPr>
          <p:cNvSpPr/>
          <p:nvPr/>
        </p:nvSpPr>
        <p:spPr>
          <a:xfrm>
            <a:off x="5257102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D7B886-414D-C23E-1FFE-67FC7A47876D}"/>
              </a:ext>
            </a:extLst>
          </p:cNvPr>
          <p:cNvSpPr/>
          <p:nvPr/>
        </p:nvSpPr>
        <p:spPr>
          <a:xfrm>
            <a:off x="5676551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B1254-1FCA-E409-B89A-1D90234F07A3}"/>
              </a:ext>
            </a:extLst>
          </p:cNvPr>
          <p:cNvSpPr/>
          <p:nvPr/>
        </p:nvSpPr>
        <p:spPr>
          <a:xfrm>
            <a:off x="6096000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1FEE4-B9E6-90F4-D40E-312B9365C749}"/>
              </a:ext>
            </a:extLst>
          </p:cNvPr>
          <p:cNvSpPr/>
          <p:nvPr/>
        </p:nvSpPr>
        <p:spPr>
          <a:xfrm>
            <a:off x="6515449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F59F6-9D66-8738-32D4-9BF0759FCFEC}"/>
              </a:ext>
            </a:extLst>
          </p:cNvPr>
          <p:cNvSpPr/>
          <p:nvPr/>
        </p:nvSpPr>
        <p:spPr>
          <a:xfrm>
            <a:off x="6934898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8AB81-A007-4F52-1FB8-A3B4F543E296}"/>
              </a:ext>
            </a:extLst>
          </p:cNvPr>
          <p:cNvSpPr/>
          <p:nvPr/>
        </p:nvSpPr>
        <p:spPr>
          <a:xfrm>
            <a:off x="7354347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EBE90-06AB-0B2A-4607-52C9C6069380}"/>
              </a:ext>
            </a:extLst>
          </p:cNvPr>
          <p:cNvSpPr/>
          <p:nvPr/>
        </p:nvSpPr>
        <p:spPr>
          <a:xfrm>
            <a:off x="7773796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E2041-BFBD-1EF8-1ECF-27D1B8F0CE24}"/>
              </a:ext>
            </a:extLst>
          </p:cNvPr>
          <p:cNvSpPr/>
          <p:nvPr/>
        </p:nvSpPr>
        <p:spPr>
          <a:xfrm>
            <a:off x="8193245" y="2935264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86BC0-5409-ED39-54B6-ECA397B8C99D}"/>
              </a:ext>
            </a:extLst>
          </p:cNvPr>
          <p:cNvSpPr/>
          <p:nvPr/>
        </p:nvSpPr>
        <p:spPr>
          <a:xfrm>
            <a:off x="357930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24B191-9227-6D26-CD09-7613718E01A7}"/>
              </a:ext>
            </a:extLst>
          </p:cNvPr>
          <p:cNvSpPr/>
          <p:nvPr/>
        </p:nvSpPr>
        <p:spPr>
          <a:xfrm>
            <a:off x="399875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0A1679-7608-7274-9F0E-A81A66776FDC}"/>
              </a:ext>
            </a:extLst>
          </p:cNvPr>
          <p:cNvSpPr/>
          <p:nvPr/>
        </p:nvSpPr>
        <p:spPr>
          <a:xfrm>
            <a:off x="4418204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660DC-3F34-AD73-FCFB-92ABB17B7EE7}"/>
              </a:ext>
            </a:extLst>
          </p:cNvPr>
          <p:cNvSpPr/>
          <p:nvPr/>
        </p:nvSpPr>
        <p:spPr>
          <a:xfrm>
            <a:off x="4837653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EB395-BD61-886E-1A2D-592F9503078D}"/>
              </a:ext>
            </a:extLst>
          </p:cNvPr>
          <p:cNvSpPr/>
          <p:nvPr/>
        </p:nvSpPr>
        <p:spPr>
          <a:xfrm>
            <a:off x="5257102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928B2-3CCF-C507-6236-B91B762A2395}"/>
              </a:ext>
            </a:extLst>
          </p:cNvPr>
          <p:cNvSpPr/>
          <p:nvPr/>
        </p:nvSpPr>
        <p:spPr>
          <a:xfrm>
            <a:off x="5676551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C3AE15-F4C8-EC53-9EFA-A234A422966E}"/>
              </a:ext>
            </a:extLst>
          </p:cNvPr>
          <p:cNvSpPr/>
          <p:nvPr/>
        </p:nvSpPr>
        <p:spPr>
          <a:xfrm>
            <a:off x="6096000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38E3E-72A1-4210-9E0C-B25FCA110F73}"/>
              </a:ext>
            </a:extLst>
          </p:cNvPr>
          <p:cNvSpPr/>
          <p:nvPr/>
        </p:nvSpPr>
        <p:spPr>
          <a:xfrm>
            <a:off x="6515449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377CE-549E-4E46-E3AE-FB945B0417D3}"/>
              </a:ext>
            </a:extLst>
          </p:cNvPr>
          <p:cNvSpPr/>
          <p:nvPr/>
        </p:nvSpPr>
        <p:spPr>
          <a:xfrm>
            <a:off x="6934898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5786A-0EA3-8748-6860-6352D6784A8F}"/>
              </a:ext>
            </a:extLst>
          </p:cNvPr>
          <p:cNvSpPr/>
          <p:nvPr/>
        </p:nvSpPr>
        <p:spPr>
          <a:xfrm>
            <a:off x="7354347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08926-816B-D636-A248-16CF3D188912}"/>
              </a:ext>
            </a:extLst>
          </p:cNvPr>
          <p:cNvSpPr/>
          <p:nvPr/>
        </p:nvSpPr>
        <p:spPr>
          <a:xfrm>
            <a:off x="7773796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C32D5-13DF-D55B-475C-803FC09FC00A}"/>
              </a:ext>
            </a:extLst>
          </p:cNvPr>
          <p:cNvSpPr/>
          <p:nvPr/>
        </p:nvSpPr>
        <p:spPr>
          <a:xfrm>
            <a:off x="8193245" y="3354713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73717-FF04-4990-ED95-9C5FEB2881CB}"/>
              </a:ext>
            </a:extLst>
          </p:cNvPr>
          <p:cNvSpPr/>
          <p:nvPr/>
        </p:nvSpPr>
        <p:spPr>
          <a:xfrm>
            <a:off x="357930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37790F-3ADA-8B22-5C54-8DC0F0E78EEF}"/>
              </a:ext>
            </a:extLst>
          </p:cNvPr>
          <p:cNvSpPr/>
          <p:nvPr/>
        </p:nvSpPr>
        <p:spPr>
          <a:xfrm>
            <a:off x="3998755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D6D81-6E9F-59BB-88C2-8D8073B86C68}"/>
              </a:ext>
            </a:extLst>
          </p:cNvPr>
          <p:cNvSpPr/>
          <p:nvPr/>
        </p:nvSpPr>
        <p:spPr>
          <a:xfrm>
            <a:off x="4418204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3A5DC-31FE-1E4C-41B0-BEFC07402F84}"/>
              </a:ext>
            </a:extLst>
          </p:cNvPr>
          <p:cNvSpPr/>
          <p:nvPr/>
        </p:nvSpPr>
        <p:spPr>
          <a:xfrm>
            <a:off x="4837653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82450-9EE1-426C-75FC-1ADC85C3B75E}"/>
              </a:ext>
            </a:extLst>
          </p:cNvPr>
          <p:cNvSpPr/>
          <p:nvPr/>
        </p:nvSpPr>
        <p:spPr>
          <a:xfrm>
            <a:off x="5257102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1A9DA-950F-1952-1EC4-75155E1F0602}"/>
              </a:ext>
            </a:extLst>
          </p:cNvPr>
          <p:cNvSpPr/>
          <p:nvPr/>
        </p:nvSpPr>
        <p:spPr>
          <a:xfrm>
            <a:off x="5676551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6A32E0-B39B-B81D-18BF-546C70882CA9}"/>
              </a:ext>
            </a:extLst>
          </p:cNvPr>
          <p:cNvSpPr/>
          <p:nvPr/>
        </p:nvSpPr>
        <p:spPr>
          <a:xfrm>
            <a:off x="6096000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5EC50-50D8-9391-8ADC-0A955B299682}"/>
              </a:ext>
            </a:extLst>
          </p:cNvPr>
          <p:cNvSpPr/>
          <p:nvPr/>
        </p:nvSpPr>
        <p:spPr>
          <a:xfrm>
            <a:off x="6515449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5D6471-66A3-54F2-2AEC-17FA549A50AD}"/>
              </a:ext>
            </a:extLst>
          </p:cNvPr>
          <p:cNvSpPr/>
          <p:nvPr/>
        </p:nvSpPr>
        <p:spPr>
          <a:xfrm>
            <a:off x="6934898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861CB7-1685-2BA6-CD05-B1E1FCAA48F5}"/>
              </a:ext>
            </a:extLst>
          </p:cNvPr>
          <p:cNvSpPr/>
          <p:nvPr/>
        </p:nvSpPr>
        <p:spPr>
          <a:xfrm>
            <a:off x="7354347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09A3D-2140-E397-2D0A-44487A8E482F}"/>
              </a:ext>
            </a:extLst>
          </p:cNvPr>
          <p:cNvSpPr/>
          <p:nvPr/>
        </p:nvSpPr>
        <p:spPr>
          <a:xfrm>
            <a:off x="7773796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FBB12-4DD7-0353-9FDF-A2933B778635}"/>
              </a:ext>
            </a:extLst>
          </p:cNvPr>
          <p:cNvSpPr/>
          <p:nvPr/>
        </p:nvSpPr>
        <p:spPr>
          <a:xfrm>
            <a:off x="8193245" y="3774162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24BB19-B291-3725-643A-93F6791060FD}"/>
              </a:ext>
            </a:extLst>
          </p:cNvPr>
          <p:cNvSpPr/>
          <p:nvPr/>
        </p:nvSpPr>
        <p:spPr>
          <a:xfrm>
            <a:off x="357930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55F701-C024-3621-D8C8-AAAC305C09AF}"/>
              </a:ext>
            </a:extLst>
          </p:cNvPr>
          <p:cNvSpPr/>
          <p:nvPr/>
        </p:nvSpPr>
        <p:spPr>
          <a:xfrm>
            <a:off x="3998755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4E78-C25F-4B95-7518-C28F616C3242}"/>
              </a:ext>
            </a:extLst>
          </p:cNvPr>
          <p:cNvSpPr/>
          <p:nvPr/>
        </p:nvSpPr>
        <p:spPr>
          <a:xfrm>
            <a:off x="4418204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E356F-F31D-9D72-AF8B-26A259712A40}"/>
              </a:ext>
            </a:extLst>
          </p:cNvPr>
          <p:cNvSpPr/>
          <p:nvPr/>
        </p:nvSpPr>
        <p:spPr>
          <a:xfrm>
            <a:off x="4837653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305C8-B681-9389-1E3F-1F12D212534F}"/>
              </a:ext>
            </a:extLst>
          </p:cNvPr>
          <p:cNvSpPr/>
          <p:nvPr/>
        </p:nvSpPr>
        <p:spPr>
          <a:xfrm>
            <a:off x="5257102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7E8E98-296A-0E97-ACEC-CE87E47BD3DE}"/>
              </a:ext>
            </a:extLst>
          </p:cNvPr>
          <p:cNvSpPr/>
          <p:nvPr/>
        </p:nvSpPr>
        <p:spPr>
          <a:xfrm>
            <a:off x="5676551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CECF-9AF2-BF27-8ECC-1F15A89BCA45}"/>
              </a:ext>
            </a:extLst>
          </p:cNvPr>
          <p:cNvSpPr/>
          <p:nvPr/>
        </p:nvSpPr>
        <p:spPr>
          <a:xfrm>
            <a:off x="6096000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80EF55-B5A1-8D42-4598-749EFAFA2F5A}"/>
              </a:ext>
            </a:extLst>
          </p:cNvPr>
          <p:cNvSpPr/>
          <p:nvPr/>
        </p:nvSpPr>
        <p:spPr>
          <a:xfrm>
            <a:off x="6515449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B780F-E5F2-9038-D124-46B2B38CEC21}"/>
              </a:ext>
            </a:extLst>
          </p:cNvPr>
          <p:cNvSpPr/>
          <p:nvPr/>
        </p:nvSpPr>
        <p:spPr>
          <a:xfrm>
            <a:off x="6934898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0477AC-BCF3-A61C-7BCE-CCA7B832E807}"/>
              </a:ext>
            </a:extLst>
          </p:cNvPr>
          <p:cNvSpPr/>
          <p:nvPr/>
        </p:nvSpPr>
        <p:spPr>
          <a:xfrm>
            <a:off x="7354347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64B5DE-24A6-474A-AFFA-0487AC488757}"/>
              </a:ext>
            </a:extLst>
          </p:cNvPr>
          <p:cNvSpPr/>
          <p:nvPr/>
        </p:nvSpPr>
        <p:spPr>
          <a:xfrm>
            <a:off x="7773796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83FA-B458-96D9-5B61-FE77C8B53879}"/>
              </a:ext>
            </a:extLst>
          </p:cNvPr>
          <p:cNvSpPr/>
          <p:nvPr/>
        </p:nvSpPr>
        <p:spPr>
          <a:xfrm>
            <a:off x="8193245" y="4193611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C058E-6162-E301-D596-4E2879BC1B80}"/>
              </a:ext>
            </a:extLst>
          </p:cNvPr>
          <p:cNvSpPr/>
          <p:nvPr/>
        </p:nvSpPr>
        <p:spPr>
          <a:xfrm>
            <a:off x="357930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B5E28F-7BE3-A60C-51A5-241850D80219}"/>
              </a:ext>
            </a:extLst>
          </p:cNvPr>
          <p:cNvSpPr/>
          <p:nvPr/>
        </p:nvSpPr>
        <p:spPr>
          <a:xfrm>
            <a:off x="399875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0D1F22-9DC4-F4DC-905A-37123E2F562C}"/>
              </a:ext>
            </a:extLst>
          </p:cNvPr>
          <p:cNvSpPr/>
          <p:nvPr/>
        </p:nvSpPr>
        <p:spPr>
          <a:xfrm>
            <a:off x="4418204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91A20-6105-5779-6072-F40E767C791F}"/>
              </a:ext>
            </a:extLst>
          </p:cNvPr>
          <p:cNvSpPr/>
          <p:nvPr/>
        </p:nvSpPr>
        <p:spPr>
          <a:xfrm>
            <a:off x="4837653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BFA44E-4F1E-F675-CF47-03B9CED0CE1C}"/>
              </a:ext>
            </a:extLst>
          </p:cNvPr>
          <p:cNvSpPr/>
          <p:nvPr/>
        </p:nvSpPr>
        <p:spPr>
          <a:xfrm>
            <a:off x="5257102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A57D3B-8AC9-D108-537E-83D205AE5ACC}"/>
              </a:ext>
            </a:extLst>
          </p:cNvPr>
          <p:cNvSpPr/>
          <p:nvPr/>
        </p:nvSpPr>
        <p:spPr>
          <a:xfrm>
            <a:off x="5676551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9670BC-7F79-0118-1687-C7518159E3A0}"/>
              </a:ext>
            </a:extLst>
          </p:cNvPr>
          <p:cNvSpPr/>
          <p:nvPr/>
        </p:nvSpPr>
        <p:spPr>
          <a:xfrm>
            <a:off x="6096000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AC14F9-F869-62AE-7DB4-9024FC7B8D92}"/>
              </a:ext>
            </a:extLst>
          </p:cNvPr>
          <p:cNvSpPr/>
          <p:nvPr/>
        </p:nvSpPr>
        <p:spPr>
          <a:xfrm>
            <a:off x="6515449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C93C1-55EA-A8D0-0904-82701B41785C}"/>
              </a:ext>
            </a:extLst>
          </p:cNvPr>
          <p:cNvSpPr/>
          <p:nvPr/>
        </p:nvSpPr>
        <p:spPr>
          <a:xfrm>
            <a:off x="6934898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7B4B00-21A2-7F31-39FD-682FFDF96950}"/>
              </a:ext>
            </a:extLst>
          </p:cNvPr>
          <p:cNvSpPr/>
          <p:nvPr/>
        </p:nvSpPr>
        <p:spPr>
          <a:xfrm>
            <a:off x="7354347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03795D-6CAA-0E95-01CF-FF8F4FA3F554}"/>
              </a:ext>
            </a:extLst>
          </p:cNvPr>
          <p:cNvSpPr/>
          <p:nvPr/>
        </p:nvSpPr>
        <p:spPr>
          <a:xfrm>
            <a:off x="7773796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FE7CE-7654-203C-D881-E8029E1E0723}"/>
              </a:ext>
            </a:extLst>
          </p:cNvPr>
          <p:cNvSpPr/>
          <p:nvPr/>
        </p:nvSpPr>
        <p:spPr>
          <a:xfrm>
            <a:off x="8193245" y="4613060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4414F6-5869-5E7D-154A-4F4E3C08C59A}"/>
              </a:ext>
            </a:extLst>
          </p:cNvPr>
          <p:cNvSpPr/>
          <p:nvPr/>
        </p:nvSpPr>
        <p:spPr>
          <a:xfrm>
            <a:off x="357930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E7E6D-3F07-33BD-AAE5-B95258658228}"/>
              </a:ext>
            </a:extLst>
          </p:cNvPr>
          <p:cNvSpPr/>
          <p:nvPr/>
        </p:nvSpPr>
        <p:spPr>
          <a:xfrm>
            <a:off x="399875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2D78B8-4B5C-2900-047E-EEE2EA00C876}"/>
              </a:ext>
            </a:extLst>
          </p:cNvPr>
          <p:cNvSpPr/>
          <p:nvPr/>
        </p:nvSpPr>
        <p:spPr>
          <a:xfrm>
            <a:off x="4418204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4AAB83-F8BD-A8F5-CE76-69E4B00D4CBD}"/>
              </a:ext>
            </a:extLst>
          </p:cNvPr>
          <p:cNvSpPr/>
          <p:nvPr/>
        </p:nvSpPr>
        <p:spPr>
          <a:xfrm>
            <a:off x="4837653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94DF43-CCD1-416E-E7D2-CAD5ECC50232}"/>
              </a:ext>
            </a:extLst>
          </p:cNvPr>
          <p:cNvSpPr/>
          <p:nvPr/>
        </p:nvSpPr>
        <p:spPr>
          <a:xfrm>
            <a:off x="5257102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7DBCF0-6136-BCCB-D99B-6CEA68D90A80}"/>
              </a:ext>
            </a:extLst>
          </p:cNvPr>
          <p:cNvSpPr/>
          <p:nvPr/>
        </p:nvSpPr>
        <p:spPr>
          <a:xfrm>
            <a:off x="5676551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AF9820-3588-43F2-C19D-1664A20B7D08}"/>
              </a:ext>
            </a:extLst>
          </p:cNvPr>
          <p:cNvSpPr/>
          <p:nvPr/>
        </p:nvSpPr>
        <p:spPr>
          <a:xfrm>
            <a:off x="6096000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DE6A3C-E96E-5546-2BEB-ABD13CF1706C}"/>
              </a:ext>
            </a:extLst>
          </p:cNvPr>
          <p:cNvSpPr/>
          <p:nvPr/>
        </p:nvSpPr>
        <p:spPr>
          <a:xfrm>
            <a:off x="6515449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519E3-B1EC-2BA4-2670-644454D757E7}"/>
              </a:ext>
            </a:extLst>
          </p:cNvPr>
          <p:cNvSpPr/>
          <p:nvPr/>
        </p:nvSpPr>
        <p:spPr>
          <a:xfrm>
            <a:off x="6934898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C2E5-0FF0-7417-6787-E3CE10FB774D}"/>
              </a:ext>
            </a:extLst>
          </p:cNvPr>
          <p:cNvSpPr/>
          <p:nvPr/>
        </p:nvSpPr>
        <p:spPr>
          <a:xfrm>
            <a:off x="7354347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61881-5530-CD08-A2B9-EFC7E7C104DF}"/>
              </a:ext>
            </a:extLst>
          </p:cNvPr>
          <p:cNvSpPr/>
          <p:nvPr/>
        </p:nvSpPr>
        <p:spPr>
          <a:xfrm>
            <a:off x="7773796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ACEB9A-0560-299D-6744-43633E4BAC40}"/>
              </a:ext>
            </a:extLst>
          </p:cNvPr>
          <p:cNvSpPr/>
          <p:nvPr/>
        </p:nvSpPr>
        <p:spPr>
          <a:xfrm>
            <a:off x="8193245" y="5032509"/>
            <a:ext cx="419449" cy="419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7A9B3C3-BA76-0DE5-AB5E-8D4AEC12D1F4}"/>
              </a:ext>
            </a:extLst>
          </p:cNvPr>
          <p:cNvSpPr txBox="1"/>
          <p:nvPr/>
        </p:nvSpPr>
        <p:spPr>
          <a:xfrm>
            <a:off x="5372098" y="5630125"/>
            <a:ext cx="1447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badi" panose="020B0604020104020204" pitchFamily="34" charset="0"/>
              </a:rPr>
              <a:t>Matrice M x N vide.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5818C26-358B-B5CC-E4D4-3B34EE99B1A2}"/>
              </a:ext>
            </a:extLst>
          </p:cNvPr>
          <p:cNvSpPr txBox="1"/>
          <p:nvPr/>
        </p:nvSpPr>
        <p:spPr>
          <a:xfrm>
            <a:off x="10956542" y="659639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100" dirty="0"/>
              <a:t>M = 24 et N = 14</a:t>
            </a:r>
          </a:p>
        </p:txBody>
      </p:sp>
    </p:spTree>
    <p:extLst>
      <p:ext uri="{BB962C8B-B14F-4D97-AF65-F5344CB8AC3E}">
        <p14:creationId xmlns:p14="http://schemas.microsoft.com/office/powerpoint/2010/main" val="281203047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2122</Words>
  <Application>Microsoft Office PowerPoint</Application>
  <PresentationFormat>Grand écran</PresentationFormat>
  <Paragraphs>745</Paragraphs>
  <Slides>84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90" baseType="lpstr">
      <vt:lpstr>Abadi</vt:lpstr>
      <vt:lpstr>Arial</vt:lpstr>
      <vt:lpstr>Calibri</vt:lpstr>
      <vt:lpstr>Cambria Math</vt:lpstr>
      <vt:lpstr>Neue Haas Grotesk Text Pro</vt:lpstr>
      <vt:lpstr>PunchcardVTI</vt:lpstr>
      <vt:lpstr>Mulpa</vt:lpstr>
      <vt:lpstr>Sommaire</vt:lpstr>
      <vt:lpstr>Présentation du jeu</vt:lpstr>
      <vt:lpstr>Présentation du jeu Niveau</vt:lpstr>
      <vt:lpstr>Présentation du jeu Niveau</vt:lpstr>
      <vt:lpstr>Présentation du jeu Règles</vt:lpstr>
      <vt:lpstr>Présentation du jeu Gameplay</vt:lpstr>
      <vt:lpstr>Création d'un niveau Génération</vt:lpstr>
      <vt:lpstr>Création d’un niveau</vt:lpstr>
      <vt:lpstr>Création d’un niveau</vt:lpstr>
      <vt:lpstr>Création d’un niveau</vt:lpstr>
      <vt:lpstr>Création d’un niveau</vt:lpstr>
      <vt:lpstr>Création d’un niveau</vt:lpstr>
      <vt:lpstr>Création d’un niveau</vt:lpstr>
      <vt:lpstr>Création d’un niveau</vt:lpstr>
      <vt:lpstr>Création d’un niveau</vt:lpstr>
      <vt:lpstr>Création d’un niveau</vt:lpstr>
      <vt:lpstr>Création d’un niveau</vt:lpstr>
      <vt:lpstr>Création d'un niveau Validation</vt:lpstr>
      <vt:lpstr>Création d’un niveau 1ère méthode</vt:lpstr>
      <vt:lpstr>Création d’un niveau 1ère méthode</vt:lpstr>
      <vt:lpstr>Création d’un niveau 2ème méthode</vt:lpstr>
      <vt:lpstr>Création d’un niveau 2ème méthode</vt:lpstr>
      <vt:lpstr>Création d’un niveau 3ème méthode</vt:lpstr>
      <vt:lpstr>Création d’un niveau 3ème méthode</vt:lpstr>
      <vt:lpstr>Création d’un niveau 4ème méthode</vt:lpstr>
      <vt:lpstr>Création d’un niveau 4ème méthode</vt:lpstr>
      <vt:lpstr>Création d’un niveau 4ème méthode</vt:lpstr>
      <vt:lpstr>Création d’un niveau 4ème méthode</vt:lpstr>
      <vt:lpstr>Création d’un niveau 4ème méthode</vt:lpstr>
      <vt:lpstr>Création d’un niveau 4ème méthode</vt:lpstr>
      <vt:lpstr>Création d’un niveau 4ème méthode</vt:lpstr>
      <vt:lpstr>Création d'un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d’un niveau Évaluation</vt:lpstr>
      <vt:lpstr>Création d'un niveau Complétion</vt:lpstr>
      <vt:lpstr>Création d’un niveau Complétion</vt:lpstr>
      <vt:lpstr>Création d’un niveau Complétion</vt:lpstr>
      <vt:lpstr>Création d’un niveau Complétion</vt:lpstr>
      <vt:lpstr>Création d’un niveau Complétion</vt:lpstr>
      <vt:lpstr>Création d’un niveau Complétion</vt:lpstr>
      <vt:lpstr>Création d’un niveau Complétion</vt:lpstr>
      <vt:lpstr>Création d’un niveau Complétion</vt:lpstr>
      <vt:lpstr>Création d’un niveau Complétion</vt:lpstr>
      <vt:lpstr>Création d’un niveau Complétion</vt:lpstr>
      <vt:lpstr>Évaluateur Description</vt:lpstr>
      <vt:lpstr>Évaluateur Description</vt:lpstr>
      <vt:lpstr>Évaluateur Description</vt:lpstr>
      <vt:lpstr>Évaluateur Entrées/Sorties</vt:lpstr>
      <vt:lpstr>Évaluateur Entrées</vt:lpstr>
      <vt:lpstr>Évaluateur Entrées</vt:lpstr>
      <vt:lpstr>Évaluateur Entrées</vt:lpstr>
      <vt:lpstr>Évaluateur Entrées</vt:lpstr>
      <vt:lpstr>Évaluateur Entrées</vt:lpstr>
      <vt:lpstr>Évaluateur Sorties</vt:lpstr>
      <vt:lpstr>Évaluateur Entraînement</vt:lpstr>
      <vt:lpstr>Évaluateur Entraînement</vt:lpstr>
      <vt:lpstr>Évaluateur Entraînement</vt:lpstr>
      <vt:lpstr>Évaluateur Entraînement</vt:lpstr>
      <vt:lpstr>Évaluateur Entraînement</vt:lpstr>
      <vt:lpstr>Évaluateur Entraînement</vt:lpstr>
      <vt:lpstr>Évaluateur Entraînement</vt:lpstr>
      <vt:lpstr>Évaluateur Entraînement</vt:lpstr>
      <vt:lpstr>Évaluateur Entraînement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Léonard Lemoosy</cp:lastModifiedBy>
  <cp:revision>46</cp:revision>
  <dcterms:created xsi:type="dcterms:W3CDTF">2023-11-11T20:54:12Z</dcterms:created>
  <dcterms:modified xsi:type="dcterms:W3CDTF">2023-12-14T18:54:18Z</dcterms:modified>
</cp:coreProperties>
</file>