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0" r:id="rId8"/>
    <p:sldId id="264" r:id="rId9"/>
    <p:sldId id="265" r:id="rId10"/>
    <p:sldId id="266" r:id="rId11"/>
    <p:sldId id="267" r:id="rId12"/>
    <p:sldId id="263" r:id="rId13"/>
    <p:sldId id="261" r:id="rId14"/>
    <p:sldId id="262" r:id="rId15"/>
    <p:sldId id="268" r:id="rId16"/>
    <p:sldId id="269" r:id="rId17"/>
    <p:sldId id="25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9186A-B3B4-44BA-9A61-67E7018303B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717D0A7-1E8F-44C1-8482-A6E83DD66D8F}">
      <dgm:prSet/>
      <dgm:spPr/>
      <dgm:t>
        <a:bodyPr/>
        <a:lstStyle/>
        <a:p>
          <a:pPr>
            <a:lnSpc>
              <a:spcPct val="100000"/>
            </a:lnSpc>
          </a:pPr>
          <a:r>
            <a:rPr lang="en-US" dirty="0">
              <a:latin typeface="Calibri Light" panose="020F0302020204030204"/>
            </a:rPr>
            <a:t> Problem</a:t>
          </a:r>
          <a:endParaRPr lang="en-US" b="0" i="0" u="none" strike="noStrike" cap="none" baseline="0" noProof="0" dirty="0">
            <a:solidFill>
              <a:srgbClr val="010000"/>
            </a:solidFill>
            <a:latin typeface="Calibri Light"/>
            <a:cs typeface="Calibri Light"/>
          </a:endParaRPr>
        </a:p>
      </dgm:t>
    </dgm:pt>
    <dgm:pt modelId="{1813F3AE-CF13-4BD3-A7A3-73C7038CBC56}" type="parTrans" cxnId="{17F510A7-FF26-4DB2-B393-86182A1904C1}">
      <dgm:prSet/>
      <dgm:spPr/>
      <dgm:t>
        <a:bodyPr/>
        <a:lstStyle/>
        <a:p>
          <a:endParaRPr lang="en-US"/>
        </a:p>
      </dgm:t>
    </dgm:pt>
    <dgm:pt modelId="{74673AA9-B907-4F9C-ACF7-EDFD47946D3B}" type="sibTrans" cxnId="{17F510A7-FF26-4DB2-B393-86182A1904C1}">
      <dgm:prSet/>
      <dgm:spPr/>
      <dgm:t>
        <a:bodyPr/>
        <a:lstStyle/>
        <a:p>
          <a:endParaRPr lang="en-US"/>
        </a:p>
      </dgm:t>
    </dgm:pt>
    <dgm:pt modelId="{1A7D8A70-E66E-4214-97E4-DBF8B32CC356}">
      <dgm:prSet phldr="0"/>
      <dgm:spPr/>
      <dgm:t>
        <a:bodyPr/>
        <a:lstStyle/>
        <a:p>
          <a:pPr>
            <a:lnSpc>
              <a:spcPct val="100000"/>
            </a:lnSpc>
          </a:pPr>
          <a:r>
            <a:rPr lang="en-US" dirty="0"/>
            <a:t>Metaheuristic Solution</a:t>
          </a:r>
        </a:p>
      </dgm:t>
    </dgm:pt>
    <dgm:pt modelId="{5AC5E65A-86E9-4BC2-AF83-644133010014}" type="parTrans" cxnId="{28C683ED-E1FA-4EA4-9433-BFCED8DFFD5D}">
      <dgm:prSet/>
      <dgm:spPr/>
      <dgm:t>
        <a:bodyPr/>
        <a:lstStyle/>
        <a:p>
          <a:endParaRPr lang="en-US"/>
        </a:p>
      </dgm:t>
    </dgm:pt>
    <dgm:pt modelId="{42D838A6-92E0-442E-B2C6-D32364DB4445}" type="sibTrans" cxnId="{28C683ED-E1FA-4EA4-9433-BFCED8DFFD5D}">
      <dgm:prSet/>
      <dgm:spPr/>
      <dgm:t>
        <a:bodyPr/>
        <a:lstStyle/>
        <a:p>
          <a:endParaRPr lang="en-US"/>
        </a:p>
      </dgm:t>
    </dgm:pt>
    <dgm:pt modelId="{083A1EE0-05A7-44C2-89BF-4DBDEF01918B}" type="pres">
      <dgm:prSet presAssocID="{AC09186A-B3B4-44BA-9A61-67E7018303B2}" presName="root" presStyleCnt="0">
        <dgm:presLayoutVars>
          <dgm:dir/>
          <dgm:resizeHandles val="exact"/>
        </dgm:presLayoutVars>
      </dgm:prSet>
      <dgm:spPr/>
    </dgm:pt>
    <dgm:pt modelId="{8BFE27E0-7686-42E7-B0E3-3F7BB2D158E1}" type="pres">
      <dgm:prSet presAssocID="{6717D0A7-1E8F-44C1-8482-A6E83DD66D8F}" presName="compNode" presStyleCnt="0"/>
      <dgm:spPr/>
    </dgm:pt>
    <dgm:pt modelId="{1C2474B5-3E08-49F7-A695-C064D982049B}" type="pres">
      <dgm:prSet presAssocID="{6717D0A7-1E8F-44C1-8482-A6E83DD66D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1EF63168-33A7-4DEA-9B2E-49A0BAADB7B1}" type="pres">
      <dgm:prSet presAssocID="{6717D0A7-1E8F-44C1-8482-A6E83DD66D8F}" presName="spaceRect" presStyleCnt="0"/>
      <dgm:spPr/>
    </dgm:pt>
    <dgm:pt modelId="{F876F395-1A06-491C-890A-6B1F92822A6D}" type="pres">
      <dgm:prSet presAssocID="{6717D0A7-1E8F-44C1-8482-A6E83DD66D8F}" presName="textRect" presStyleLbl="revTx" presStyleIdx="0" presStyleCnt="2">
        <dgm:presLayoutVars>
          <dgm:chMax val="1"/>
          <dgm:chPref val="1"/>
        </dgm:presLayoutVars>
      </dgm:prSet>
      <dgm:spPr/>
    </dgm:pt>
    <dgm:pt modelId="{A9462453-4E11-4BF0-9A00-18FF64463AF3}" type="pres">
      <dgm:prSet presAssocID="{74673AA9-B907-4F9C-ACF7-EDFD47946D3B}" presName="sibTrans" presStyleCnt="0"/>
      <dgm:spPr/>
    </dgm:pt>
    <dgm:pt modelId="{7152A181-5282-434A-BDF9-26DADE582917}" type="pres">
      <dgm:prSet presAssocID="{1A7D8A70-E66E-4214-97E4-DBF8B32CC356}" presName="compNode" presStyleCnt="0"/>
      <dgm:spPr/>
    </dgm:pt>
    <dgm:pt modelId="{31950441-161F-45F0-82FA-137980A41ED9}" type="pres">
      <dgm:prSet presAssocID="{1A7D8A70-E66E-4214-97E4-DBF8B32CC3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2794158-1DD9-4D5F-B62A-7A20DFC9D936}" type="pres">
      <dgm:prSet presAssocID="{1A7D8A70-E66E-4214-97E4-DBF8B32CC356}" presName="spaceRect" presStyleCnt="0"/>
      <dgm:spPr/>
    </dgm:pt>
    <dgm:pt modelId="{C503743C-FF1B-4BC2-B86D-E2B6FA590685}" type="pres">
      <dgm:prSet presAssocID="{1A7D8A70-E66E-4214-97E4-DBF8B32CC356}" presName="textRect" presStyleLbl="revTx" presStyleIdx="1" presStyleCnt="2">
        <dgm:presLayoutVars>
          <dgm:chMax val="1"/>
          <dgm:chPref val="1"/>
        </dgm:presLayoutVars>
      </dgm:prSet>
      <dgm:spPr/>
    </dgm:pt>
  </dgm:ptLst>
  <dgm:cxnLst>
    <dgm:cxn modelId="{7347BA28-4680-4357-B7C8-EAB3D561E30B}" type="presOf" srcId="{6717D0A7-1E8F-44C1-8482-A6E83DD66D8F}" destId="{F876F395-1A06-491C-890A-6B1F92822A6D}" srcOrd="0" destOrd="0" presId="urn:microsoft.com/office/officeart/2018/2/layout/IconLabelList"/>
    <dgm:cxn modelId="{FA239C63-9FB1-48F9-8A72-0E8779763384}" type="presOf" srcId="{AC09186A-B3B4-44BA-9A61-67E7018303B2}" destId="{083A1EE0-05A7-44C2-89BF-4DBDEF01918B}" srcOrd="0" destOrd="0" presId="urn:microsoft.com/office/officeart/2018/2/layout/IconLabelList"/>
    <dgm:cxn modelId="{17F510A7-FF26-4DB2-B393-86182A1904C1}" srcId="{AC09186A-B3B4-44BA-9A61-67E7018303B2}" destId="{6717D0A7-1E8F-44C1-8482-A6E83DD66D8F}" srcOrd="0" destOrd="0" parTransId="{1813F3AE-CF13-4BD3-A7A3-73C7038CBC56}" sibTransId="{74673AA9-B907-4F9C-ACF7-EDFD47946D3B}"/>
    <dgm:cxn modelId="{BA021DBD-282A-4C29-A9F5-D6B1F589AA68}" type="presOf" srcId="{1A7D8A70-E66E-4214-97E4-DBF8B32CC356}" destId="{C503743C-FF1B-4BC2-B86D-E2B6FA590685}" srcOrd="0" destOrd="0" presId="urn:microsoft.com/office/officeart/2018/2/layout/IconLabelList"/>
    <dgm:cxn modelId="{28C683ED-E1FA-4EA4-9433-BFCED8DFFD5D}" srcId="{AC09186A-B3B4-44BA-9A61-67E7018303B2}" destId="{1A7D8A70-E66E-4214-97E4-DBF8B32CC356}" srcOrd="1" destOrd="0" parTransId="{5AC5E65A-86E9-4BC2-AF83-644133010014}" sibTransId="{42D838A6-92E0-442E-B2C6-D32364DB4445}"/>
    <dgm:cxn modelId="{D9C5F512-C541-4CFB-AD03-456AA7AE23EB}" type="presParOf" srcId="{083A1EE0-05A7-44C2-89BF-4DBDEF01918B}" destId="{8BFE27E0-7686-42E7-B0E3-3F7BB2D158E1}" srcOrd="0" destOrd="0" presId="urn:microsoft.com/office/officeart/2018/2/layout/IconLabelList"/>
    <dgm:cxn modelId="{14F99FC7-E4B7-4920-820E-D8F4E9B3F7D5}" type="presParOf" srcId="{8BFE27E0-7686-42E7-B0E3-3F7BB2D158E1}" destId="{1C2474B5-3E08-49F7-A695-C064D982049B}" srcOrd="0" destOrd="0" presId="urn:microsoft.com/office/officeart/2018/2/layout/IconLabelList"/>
    <dgm:cxn modelId="{256DB41A-4E67-4799-9B15-1B40195C83B7}" type="presParOf" srcId="{8BFE27E0-7686-42E7-B0E3-3F7BB2D158E1}" destId="{1EF63168-33A7-4DEA-9B2E-49A0BAADB7B1}" srcOrd="1" destOrd="0" presId="urn:microsoft.com/office/officeart/2018/2/layout/IconLabelList"/>
    <dgm:cxn modelId="{22999EC6-6440-42A7-8D65-29B03A12E6B7}" type="presParOf" srcId="{8BFE27E0-7686-42E7-B0E3-3F7BB2D158E1}" destId="{F876F395-1A06-491C-890A-6B1F92822A6D}" srcOrd="2" destOrd="0" presId="urn:microsoft.com/office/officeart/2018/2/layout/IconLabelList"/>
    <dgm:cxn modelId="{9978B50A-2AC5-4F26-98E5-361C6FDCBBC8}" type="presParOf" srcId="{083A1EE0-05A7-44C2-89BF-4DBDEF01918B}" destId="{A9462453-4E11-4BF0-9A00-18FF64463AF3}" srcOrd="1" destOrd="0" presId="urn:microsoft.com/office/officeart/2018/2/layout/IconLabelList"/>
    <dgm:cxn modelId="{715452B9-3C65-48E2-B53A-31DF69A22CF0}" type="presParOf" srcId="{083A1EE0-05A7-44C2-89BF-4DBDEF01918B}" destId="{7152A181-5282-434A-BDF9-26DADE582917}" srcOrd="2" destOrd="0" presId="urn:microsoft.com/office/officeart/2018/2/layout/IconLabelList"/>
    <dgm:cxn modelId="{0DDB61AF-40CC-434E-B9CB-D6BEB022C9A1}" type="presParOf" srcId="{7152A181-5282-434A-BDF9-26DADE582917}" destId="{31950441-161F-45F0-82FA-137980A41ED9}" srcOrd="0" destOrd="0" presId="urn:microsoft.com/office/officeart/2018/2/layout/IconLabelList"/>
    <dgm:cxn modelId="{B902CD6A-4210-48C9-B6DB-31EE3FDB63C9}" type="presParOf" srcId="{7152A181-5282-434A-BDF9-26DADE582917}" destId="{32794158-1DD9-4D5F-B62A-7A20DFC9D936}" srcOrd="1" destOrd="0" presId="urn:microsoft.com/office/officeart/2018/2/layout/IconLabelList"/>
    <dgm:cxn modelId="{D01076D9-FE24-4AB2-A907-F69759003FEF}" type="presParOf" srcId="{7152A181-5282-434A-BDF9-26DADE582917}" destId="{C503743C-FF1B-4BC2-B86D-E2B6FA59068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09186A-B3B4-44BA-9A61-67E7018303B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717D0A7-1E8F-44C1-8482-A6E83DD66D8F}">
      <dgm:prSet/>
      <dgm:spPr/>
      <dgm:t>
        <a:bodyPr/>
        <a:lstStyle/>
        <a:p>
          <a:pPr rtl="0"/>
          <a:r>
            <a:rPr lang="en-US" dirty="0"/>
            <a:t>Resilient food supply chain design: Modelling framework and metaheuristic solution approach</a:t>
          </a:r>
        </a:p>
      </dgm:t>
    </dgm:pt>
    <dgm:pt modelId="{1813F3AE-CF13-4BD3-A7A3-73C7038CBC56}" type="parTrans" cxnId="{17F510A7-FF26-4DB2-B393-86182A1904C1}">
      <dgm:prSet/>
      <dgm:spPr/>
      <dgm:t>
        <a:bodyPr/>
        <a:lstStyle/>
        <a:p>
          <a:endParaRPr lang="en-US"/>
        </a:p>
      </dgm:t>
    </dgm:pt>
    <dgm:pt modelId="{74673AA9-B907-4F9C-ACF7-EDFD47946D3B}" type="sibTrans" cxnId="{17F510A7-FF26-4DB2-B393-86182A1904C1}">
      <dgm:prSet/>
      <dgm:spPr/>
      <dgm:t>
        <a:bodyPr/>
        <a:lstStyle/>
        <a:p>
          <a:endParaRPr lang="en-US"/>
        </a:p>
      </dgm:t>
    </dgm:pt>
    <dgm:pt modelId="{4A8F3D9C-D0B3-4D15-919D-4D6A00008D39}">
      <dgm:prSet/>
      <dgm:spPr/>
      <dgm:t>
        <a:bodyPr/>
        <a:lstStyle/>
        <a:p>
          <a:pPr rtl="0"/>
          <a:r>
            <a:rPr lang="en-US" dirty="0"/>
            <a:t>Case study on sustainable supply chain network design</a:t>
          </a:r>
        </a:p>
      </dgm:t>
    </dgm:pt>
    <dgm:pt modelId="{AFDE4141-8970-4DF8-AA71-5B5A610F68E7}" type="parTrans" cxnId="{E476B2C0-4C2B-4820-8A8C-A5DF47EFD9D7}">
      <dgm:prSet/>
      <dgm:spPr/>
      <dgm:t>
        <a:bodyPr/>
        <a:lstStyle/>
        <a:p>
          <a:endParaRPr lang="en-US"/>
        </a:p>
      </dgm:t>
    </dgm:pt>
    <dgm:pt modelId="{2032592F-3545-4F6A-8F38-15B690EB80BD}" type="sibTrans" cxnId="{E476B2C0-4C2B-4820-8A8C-A5DF47EFD9D7}">
      <dgm:prSet/>
      <dgm:spPr/>
      <dgm:t>
        <a:bodyPr/>
        <a:lstStyle/>
        <a:p>
          <a:endParaRPr lang="en-US"/>
        </a:p>
      </dgm:t>
    </dgm:pt>
    <dgm:pt modelId="{1021DFD0-6FC0-403B-9992-18465F98CDDD}">
      <dgm:prSet/>
      <dgm:spPr/>
      <dgm:t>
        <a:bodyPr/>
        <a:lstStyle/>
        <a:p>
          <a:pPr rtl="0"/>
          <a:r>
            <a:rPr lang="en-US" dirty="0">
              <a:latin typeface="+mn-lt"/>
            </a:rPr>
            <a:t>Sustainable Agro-food supply chain design using two-stage hybrid multi-objective decision-making approach</a:t>
          </a:r>
        </a:p>
      </dgm:t>
    </dgm:pt>
    <dgm:pt modelId="{6A28FC3A-5643-42C0-A61E-DB15239DE0C5}" type="parTrans" cxnId="{77B8710C-8CAB-4D62-9053-F469F4CF5A4D}">
      <dgm:prSet/>
      <dgm:spPr/>
      <dgm:t>
        <a:bodyPr/>
        <a:lstStyle/>
        <a:p>
          <a:endParaRPr lang="en-US"/>
        </a:p>
      </dgm:t>
    </dgm:pt>
    <dgm:pt modelId="{CACED5D5-CB00-49F0-BAAD-4334930087F3}" type="sibTrans" cxnId="{77B8710C-8CAB-4D62-9053-F469F4CF5A4D}">
      <dgm:prSet/>
      <dgm:spPr/>
      <dgm:t>
        <a:bodyPr/>
        <a:lstStyle/>
        <a:p>
          <a:endParaRPr lang="en-US"/>
        </a:p>
      </dgm:t>
    </dgm:pt>
    <dgm:pt modelId="{1A7D8A70-E66E-4214-97E4-DBF8B32CC356}">
      <dgm:prSet phldr="0"/>
      <dgm:spPr/>
      <dgm:t>
        <a:bodyPr/>
        <a:lstStyle/>
        <a:p>
          <a:pPr rtl="0"/>
          <a:r>
            <a:rPr lang="en-US" dirty="0">
              <a:latin typeface="+mn-lt"/>
            </a:rPr>
            <a:t>A multi-objective sustainable hub location-scheduling problem for perishable food supply chain</a:t>
          </a:r>
        </a:p>
      </dgm:t>
    </dgm:pt>
    <dgm:pt modelId="{5AC5E65A-86E9-4BC2-AF83-644133010014}" type="parTrans" cxnId="{28C683ED-E1FA-4EA4-9433-BFCED8DFFD5D}">
      <dgm:prSet/>
      <dgm:spPr/>
      <dgm:t>
        <a:bodyPr/>
        <a:lstStyle/>
        <a:p>
          <a:endParaRPr lang="en-US"/>
        </a:p>
      </dgm:t>
    </dgm:pt>
    <dgm:pt modelId="{42D838A6-92E0-442E-B2C6-D32364DB4445}" type="sibTrans" cxnId="{28C683ED-E1FA-4EA4-9433-BFCED8DFFD5D}">
      <dgm:prSet/>
      <dgm:spPr/>
      <dgm:t>
        <a:bodyPr/>
        <a:lstStyle/>
        <a:p>
          <a:endParaRPr lang="en-US"/>
        </a:p>
      </dgm:t>
    </dgm:pt>
    <dgm:pt modelId="{802B4FBF-9442-40C8-B49F-0BF1E7B7AC04}" type="pres">
      <dgm:prSet presAssocID="{AC09186A-B3B4-44BA-9A61-67E7018303B2}" presName="vert0" presStyleCnt="0">
        <dgm:presLayoutVars>
          <dgm:dir/>
          <dgm:animOne val="branch"/>
          <dgm:animLvl val="lvl"/>
        </dgm:presLayoutVars>
      </dgm:prSet>
      <dgm:spPr/>
    </dgm:pt>
    <dgm:pt modelId="{5BAC995B-D018-42CB-94A1-8C5849B14901}" type="pres">
      <dgm:prSet presAssocID="{6717D0A7-1E8F-44C1-8482-A6E83DD66D8F}" presName="thickLine" presStyleLbl="alignNode1" presStyleIdx="0" presStyleCnt="4"/>
      <dgm:spPr/>
    </dgm:pt>
    <dgm:pt modelId="{852795ED-55F8-4284-B35B-735634C4A13D}" type="pres">
      <dgm:prSet presAssocID="{6717D0A7-1E8F-44C1-8482-A6E83DD66D8F}" presName="horz1" presStyleCnt="0"/>
      <dgm:spPr/>
    </dgm:pt>
    <dgm:pt modelId="{E5A86D84-2CDF-4A96-9B71-4024EFCA4F49}" type="pres">
      <dgm:prSet presAssocID="{6717D0A7-1E8F-44C1-8482-A6E83DD66D8F}" presName="tx1" presStyleLbl="revTx" presStyleIdx="0" presStyleCnt="4"/>
      <dgm:spPr/>
    </dgm:pt>
    <dgm:pt modelId="{9F5E25FB-E17F-4E94-83A6-D77C646B3247}" type="pres">
      <dgm:prSet presAssocID="{6717D0A7-1E8F-44C1-8482-A6E83DD66D8F}" presName="vert1" presStyleCnt="0"/>
      <dgm:spPr/>
    </dgm:pt>
    <dgm:pt modelId="{06DC61E9-E4BE-4A85-B568-7641D763B450}" type="pres">
      <dgm:prSet presAssocID="{1A7D8A70-E66E-4214-97E4-DBF8B32CC356}" presName="thickLine" presStyleLbl="alignNode1" presStyleIdx="1" presStyleCnt="4"/>
      <dgm:spPr/>
    </dgm:pt>
    <dgm:pt modelId="{0FD573E7-5136-468D-ACE0-65F1DC0611EF}" type="pres">
      <dgm:prSet presAssocID="{1A7D8A70-E66E-4214-97E4-DBF8B32CC356}" presName="horz1" presStyleCnt="0"/>
      <dgm:spPr/>
    </dgm:pt>
    <dgm:pt modelId="{A442A6D5-5680-46DA-BAAF-E7988360C9F2}" type="pres">
      <dgm:prSet presAssocID="{1A7D8A70-E66E-4214-97E4-DBF8B32CC356}" presName="tx1" presStyleLbl="revTx" presStyleIdx="1" presStyleCnt="4"/>
      <dgm:spPr/>
    </dgm:pt>
    <dgm:pt modelId="{D5B16C34-FE9F-4034-B049-AE2AB71AF05E}" type="pres">
      <dgm:prSet presAssocID="{1A7D8A70-E66E-4214-97E4-DBF8B32CC356}" presName="vert1" presStyleCnt="0"/>
      <dgm:spPr/>
    </dgm:pt>
    <dgm:pt modelId="{D5FD1C5A-3535-4EC5-B1FB-B24037642613}" type="pres">
      <dgm:prSet presAssocID="{4A8F3D9C-D0B3-4D15-919D-4D6A00008D39}" presName="thickLine" presStyleLbl="alignNode1" presStyleIdx="2" presStyleCnt="4"/>
      <dgm:spPr/>
    </dgm:pt>
    <dgm:pt modelId="{EE3A7B43-C0A8-4CE7-A470-57372F95EFBB}" type="pres">
      <dgm:prSet presAssocID="{4A8F3D9C-D0B3-4D15-919D-4D6A00008D39}" presName="horz1" presStyleCnt="0"/>
      <dgm:spPr/>
    </dgm:pt>
    <dgm:pt modelId="{CE30642A-162F-416F-8839-BDA6E3E4F0B8}" type="pres">
      <dgm:prSet presAssocID="{4A8F3D9C-D0B3-4D15-919D-4D6A00008D39}" presName="tx1" presStyleLbl="revTx" presStyleIdx="2" presStyleCnt="4"/>
      <dgm:spPr/>
    </dgm:pt>
    <dgm:pt modelId="{1C1F3CCD-6DA3-4C42-A18E-8264DE30C9F5}" type="pres">
      <dgm:prSet presAssocID="{4A8F3D9C-D0B3-4D15-919D-4D6A00008D39}" presName="vert1" presStyleCnt="0"/>
      <dgm:spPr/>
    </dgm:pt>
    <dgm:pt modelId="{B56EFA26-284C-4647-91D6-7A226C8BBADD}" type="pres">
      <dgm:prSet presAssocID="{1021DFD0-6FC0-403B-9992-18465F98CDDD}" presName="thickLine" presStyleLbl="alignNode1" presStyleIdx="3" presStyleCnt="4"/>
      <dgm:spPr/>
    </dgm:pt>
    <dgm:pt modelId="{D2FA4BC5-6BE4-439C-9E8B-B2C2F0C17710}" type="pres">
      <dgm:prSet presAssocID="{1021DFD0-6FC0-403B-9992-18465F98CDDD}" presName="horz1" presStyleCnt="0"/>
      <dgm:spPr/>
    </dgm:pt>
    <dgm:pt modelId="{9E2129C4-5A98-4723-BB5A-46F841012667}" type="pres">
      <dgm:prSet presAssocID="{1021DFD0-6FC0-403B-9992-18465F98CDDD}" presName="tx1" presStyleLbl="revTx" presStyleIdx="3" presStyleCnt="4"/>
      <dgm:spPr/>
    </dgm:pt>
    <dgm:pt modelId="{F4B96796-3C7E-48A7-9178-A0578BEA5879}" type="pres">
      <dgm:prSet presAssocID="{1021DFD0-6FC0-403B-9992-18465F98CDDD}" presName="vert1" presStyleCnt="0"/>
      <dgm:spPr/>
    </dgm:pt>
  </dgm:ptLst>
  <dgm:cxnLst>
    <dgm:cxn modelId="{77B8710C-8CAB-4D62-9053-F469F4CF5A4D}" srcId="{AC09186A-B3B4-44BA-9A61-67E7018303B2}" destId="{1021DFD0-6FC0-403B-9992-18465F98CDDD}" srcOrd="3" destOrd="0" parTransId="{6A28FC3A-5643-42C0-A61E-DB15239DE0C5}" sibTransId="{CACED5D5-CB00-49F0-BAAD-4334930087F3}"/>
    <dgm:cxn modelId="{E9E5D024-CA15-43F1-98FD-BADD055D05DF}" type="presOf" srcId="{1A7D8A70-E66E-4214-97E4-DBF8B32CC356}" destId="{A442A6D5-5680-46DA-BAAF-E7988360C9F2}" srcOrd="0" destOrd="0" presId="urn:microsoft.com/office/officeart/2008/layout/LinedList"/>
    <dgm:cxn modelId="{02BAE45D-254B-4829-AA52-4F665D2752D2}" type="presOf" srcId="{AC09186A-B3B4-44BA-9A61-67E7018303B2}" destId="{802B4FBF-9442-40C8-B49F-0BF1E7B7AC04}" srcOrd="0" destOrd="0" presId="urn:microsoft.com/office/officeart/2008/layout/LinedList"/>
    <dgm:cxn modelId="{887C424B-EA4E-42E0-AB8E-673BA2203D31}" type="presOf" srcId="{4A8F3D9C-D0B3-4D15-919D-4D6A00008D39}" destId="{CE30642A-162F-416F-8839-BDA6E3E4F0B8}" srcOrd="0" destOrd="0" presId="urn:microsoft.com/office/officeart/2008/layout/LinedList"/>
    <dgm:cxn modelId="{3F2F914F-7431-48B1-A71E-7E3C08923DF7}" type="presOf" srcId="{6717D0A7-1E8F-44C1-8482-A6E83DD66D8F}" destId="{E5A86D84-2CDF-4A96-9B71-4024EFCA4F49}" srcOrd="0" destOrd="0" presId="urn:microsoft.com/office/officeart/2008/layout/LinedList"/>
    <dgm:cxn modelId="{07CA5DA0-F633-429F-9CA1-EDF47FFCE84B}" type="presOf" srcId="{1021DFD0-6FC0-403B-9992-18465F98CDDD}" destId="{9E2129C4-5A98-4723-BB5A-46F841012667}" srcOrd="0" destOrd="0" presId="urn:microsoft.com/office/officeart/2008/layout/LinedList"/>
    <dgm:cxn modelId="{17F510A7-FF26-4DB2-B393-86182A1904C1}" srcId="{AC09186A-B3B4-44BA-9A61-67E7018303B2}" destId="{6717D0A7-1E8F-44C1-8482-A6E83DD66D8F}" srcOrd="0" destOrd="0" parTransId="{1813F3AE-CF13-4BD3-A7A3-73C7038CBC56}" sibTransId="{74673AA9-B907-4F9C-ACF7-EDFD47946D3B}"/>
    <dgm:cxn modelId="{E476B2C0-4C2B-4820-8A8C-A5DF47EFD9D7}" srcId="{AC09186A-B3B4-44BA-9A61-67E7018303B2}" destId="{4A8F3D9C-D0B3-4D15-919D-4D6A00008D39}" srcOrd="2" destOrd="0" parTransId="{AFDE4141-8970-4DF8-AA71-5B5A610F68E7}" sibTransId="{2032592F-3545-4F6A-8F38-15B690EB80BD}"/>
    <dgm:cxn modelId="{28C683ED-E1FA-4EA4-9433-BFCED8DFFD5D}" srcId="{AC09186A-B3B4-44BA-9A61-67E7018303B2}" destId="{1A7D8A70-E66E-4214-97E4-DBF8B32CC356}" srcOrd="1" destOrd="0" parTransId="{5AC5E65A-86E9-4BC2-AF83-644133010014}" sibTransId="{42D838A6-92E0-442E-B2C6-D32364DB4445}"/>
    <dgm:cxn modelId="{AC183830-6545-4716-81E2-5041E4648A4F}" type="presParOf" srcId="{802B4FBF-9442-40C8-B49F-0BF1E7B7AC04}" destId="{5BAC995B-D018-42CB-94A1-8C5849B14901}" srcOrd="0" destOrd="0" presId="urn:microsoft.com/office/officeart/2008/layout/LinedList"/>
    <dgm:cxn modelId="{103CD339-124E-4AB5-8B9A-4B76978E0DDB}" type="presParOf" srcId="{802B4FBF-9442-40C8-B49F-0BF1E7B7AC04}" destId="{852795ED-55F8-4284-B35B-735634C4A13D}" srcOrd="1" destOrd="0" presId="urn:microsoft.com/office/officeart/2008/layout/LinedList"/>
    <dgm:cxn modelId="{B71215E2-FC14-4883-A66B-8F9C424E9573}" type="presParOf" srcId="{852795ED-55F8-4284-B35B-735634C4A13D}" destId="{E5A86D84-2CDF-4A96-9B71-4024EFCA4F49}" srcOrd="0" destOrd="0" presId="urn:microsoft.com/office/officeart/2008/layout/LinedList"/>
    <dgm:cxn modelId="{5731F043-5C64-4BED-AA9F-7C2D3CB42810}" type="presParOf" srcId="{852795ED-55F8-4284-B35B-735634C4A13D}" destId="{9F5E25FB-E17F-4E94-83A6-D77C646B3247}" srcOrd="1" destOrd="0" presId="urn:microsoft.com/office/officeart/2008/layout/LinedList"/>
    <dgm:cxn modelId="{29C950D4-41F2-4946-B7A5-FF8FA74EA700}" type="presParOf" srcId="{802B4FBF-9442-40C8-B49F-0BF1E7B7AC04}" destId="{06DC61E9-E4BE-4A85-B568-7641D763B450}" srcOrd="2" destOrd="0" presId="urn:microsoft.com/office/officeart/2008/layout/LinedList"/>
    <dgm:cxn modelId="{81E9DE9D-4D67-4FEE-BB19-B647D967D102}" type="presParOf" srcId="{802B4FBF-9442-40C8-B49F-0BF1E7B7AC04}" destId="{0FD573E7-5136-468D-ACE0-65F1DC0611EF}" srcOrd="3" destOrd="0" presId="urn:microsoft.com/office/officeart/2008/layout/LinedList"/>
    <dgm:cxn modelId="{F124EAC7-CB58-429B-9FDD-2706C3B7B2A6}" type="presParOf" srcId="{0FD573E7-5136-468D-ACE0-65F1DC0611EF}" destId="{A442A6D5-5680-46DA-BAAF-E7988360C9F2}" srcOrd="0" destOrd="0" presId="urn:microsoft.com/office/officeart/2008/layout/LinedList"/>
    <dgm:cxn modelId="{569E724B-7AE5-48EB-B2F0-BB09360D9B44}" type="presParOf" srcId="{0FD573E7-5136-468D-ACE0-65F1DC0611EF}" destId="{D5B16C34-FE9F-4034-B049-AE2AB71AF05E}" srcOrd="1" destOrd="0" presId="urn:microsoft.com/office/officeart/2008/layout/LinedList"/>
    <dgm:cxn modelId="{36475F4C-13AC-4822-9C55-198D42382277}" type="presParOf" srcId="{802B4FBF-9442-40C8-B49F-0BF1E7B7AC04}" destId="{D5FD1C5A-3535-4EC5-B1FB-B24037642613}" srcOrd="4" destOrd="0" presId="urn:microsoft.com/office/officeart/2008/layout/LinedList"/>
    <dgm:cxn modelId="{DD01F79C-8C6B-4069-8D69-052CBDFF0DEA}" type="presParOf" srcId="{802B4FBF-9442-40C8-B49F-0BF1E7B7AC04}" destId="{EE3A7B43-C0A8-4CE7-A470-57372F95EFBB}" srcOrd="5" destOrd="0" presId="urn:microsoft.com/office/officeart/2008/layout/LinedList"/>
    <dgm:cxn modelId="{5AF49037-30F3-4CDC-9792-A07EB9D14829}" type="presParOf" srcId="{EE3A7B43-C0A8-4CE7-A470-57372F95EFBB}" destId="{CE30642A-162F-416F-8839-BDA6E3E4F0B8}" srcOrd="0" destOrd="0" presId="urn:microsoft.com/office/officeart/2008/layout/LinedList"/>
    <dgm:cxn modelId="{C399B32A-2D11-4B64-B3E1-124289061E0A}" type="presParOf" srcId="{EE3A7B43-C0A8-4CE7-A470-57372F95EFBB}" destId="{1C1F3CCD-6DA3-4C42-A18E-8264DE30C9F5}" srcOrd="1" destOrd="0" presId="urn:microsoft.com/office/officeart/2008/layout/LinedList"/>
    <dgm:cxn modelId="{2A095447-011A-437E-B6F0-1F350AC73D72}" type="presParOf" srcId="{802B4FBF-9442-40C8-B49F-0BF1E7B7AC04}" destId="{B56EFA26-284C-4647-91D6-7A226C8BBADD}" srcOrd="6" destOrd="0" presId="urn:microsoft.com/office/officeart/2008/layout/LinedList"/>
    <dgm:cxn modelId="{F78F7629-F695-4C6F-BF99-61A4A63C76B2}" type="presParOf" srcId="{802B4FBF-9442-40C8-B49F-0BF1E7B7AC04}" destId="{D2FA4BC5-6BE4-439C-9E8B-B2C2F0C17710}" srcOrd="7" destOrd="0" presId="urn:microsoft.com/office/officeart/2008/layout/LinedList"/>
    <dgm:cxn modelId="{21250162-0786-4FAF-B486-87A488BA1EC8}" type="presParOf" srcId="{D2FA4BC5-6BE4-439C-9E8B-B2C2F0C17710}" destId="{9E2129C4-5A98-4723-BB5A-46F841012667}" srcOrd="0" destOrd="0" presId="urn:microsoft.com/office/officeart/2008/layout/LinedList"/>
    <dgm:cxn modelId="{12BB8B8D-81DE-4A35-8893-EFC9A3BFF4B1}" type="presParOf" srcId="{D2FA4BC5-6BE4-439C-9E8B-B2C2F0C17710}" destId="{F4B96796-3C7E-48A7-9178-A0578BEA58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8FFF9-FD9D-4868-BED1-F61BA7AB5F6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F53C01-286E-46FE-A8DD-B3299ABDC453}">
      <dgm:prSet/>
      <dgm:spPr/>
      <dgm:t>
        <a:bodyPr/>
        <a:lstStyle/>
        <a:p>
          <a:r>
            <a:rPr lang="en-US" dirty="0"/>
            <a:t>1. Problem</a:t>
          </a:r>
        </a:p>
      </dgm:t>
    </dgm:pt>
    <dgm:pt modelId="{7CD68C9C-CA39-4ADF-B6A7-4307CBD3C722}" type="parTrans" cxnId="{6D857432-C868-494A-B562-834383D82150}">
      <dgm:prSet/>
      <dgm:spPr/>
      <dgm:t>
        <a:bodyPr/>
        <a:lstStyle/>
        <a:p>
          <a:endParaRPr lang="en-US"/>
        </a:p>
      </dgm:t>
    </dgm:pt>
    <dgm:pt modelId="{02A36250-EDEF-4F8C-9D67-481C75A8861F}" type="sibTrans" cxnId="{6D857432-C868-494A-B562-834383D82150}">
      <dgm:prSet/>
      <dgm:spPr/>
      <dgm:t>
        <a:bodyPr/>
        <a:lstStyle/>
        <a:p>
          <a:endParaRPr lang="en-US"/>
        </a:p>
      </dgm:t>
    </dgm:pt>
    <dgm:pt modelId="{3DF74A3D-C5C7-40A5-87A9-1B6BA56626DA}">
      <dgm:prSet/>
      <dgm:spPr/>
      <dgm:t>
        <a:bodyPr/>
        <a:lstStyle/>
        <a:p>
          <a:r>
            <a:rPr lang="en-US" dirty="0"/>
            <a:t>2. Bi-objective mixed-integer programming formulation</a:t>
          </a:r>
        </a:p>
      </dgm:t>
    </dgm:pt>
    <dgm:pt modelId="{8486F83C-8905-40DF-89F5-BBD2B8A10E76}" type="parTrans" cxnId="{6F9C4D3A-B539-4BD9-9A77-F6CF99595387}">
      <dgm:prSet/>
      <dgm:spPr/>
      <dgm:t>
        <a:bodyPr/>
        <a:lstStyle/>
        <a:p>
          <a:endParaRPr lang="en-US"/>
        </a:p>
      </dgm:t>
    </dgm:pt>
    <dgm:pt modelId="{D9BA4BF7-8FEE-4ED5-9CCD-0990370C43ED}" type="sibTrans" cxnId="{6F9C4D3A-B539-4BD9-9A77-F6CF99595387}">
      <dgm:prSet/>
      <dgm:spPr/>
      <dgm:t>
        <a:bodyPr/>
        <a:lstStyle/>
        <a:p>
          <a:endParaRPr lang="en-US"/>
        </a:p>
      </dgm:t>
    </dgm:pt>
    <dgm:pt modelId="{2CC5D243-F295-4ED7-A566-C832E8D99694}">
      <dgm:prSet/>
      <dgm:spPr/>
      <dgm:t>
        <a:bodyPr/>
        <a:lstStyle/>
        <a:p>
          <a:r>
            <a:rPr lang="en-US" dirty="0"/>
            <a:t>3. Developed model</a:t>
          </a:r>
        </a:p>
      </dgm:t>
    </dgm:pt>
    <dgm:pt modelId="{9EEB8F5C-E423-4711-9EA1-20FD72E8593D}" type="parTrans" cxnId="{38DFB59F-1258-40C7-B914-70E0EACE5892}">
      <dgm:prSet/>
      <dgm:spPr/>
      <dgm:t>
        <a:bodyPr/>
        <a:lstStyle/>
        <a:p>
          <a:endParaRPr lang="en-US"/>
        </a:p>
      </dgm:t>
    </dgm:pt>
    <dgm:pt modelId="{98F6FABB-3C62-46C4-AE32-09824CD68ED0}" type="sibTrans" cxnId="{38DFB59F-1258-40C7-B914-70E0EACE5892}">
      <dgm:prSet/>
      <dgm:spPr/>
      <dgm:t>
        <a:bodyPr/>
        <a:lstStyle/>
        <a:p>
          <a:endParaRPr lang="en-US"/>
        </a:p>
      </dgm:t>
    </dgm:pt>
    <dgm:pt modelId="{B33FB3D1-15E9-4202-8277-6C0C74C0BA39}">
      <dgm:prSet/>
      <dgm:spPr/>
      <dgm:t>
        <a:bodyPr/>
        <a:lstStyle/>
        <a:p>
          <a:r>
            <a:rPr lang="en-US" dirty="0"/>
            <a:t>4. Future works</a:t>
          </a:r>
        </a:p>
      </dgm:t>
    </dgm:pt>
    <dgm:pt modelId="{90810CBA-AD79-44AE-A5EE-5611590F50EF}" type="parTrans" cxnId="{C051D120-8533-43AE-87F4-FE1639ACBA97}">
      <dgm:prSet/>
      <dgm:spPr/>
      <dgm:t>
        <a:bodyPr/>
        <a:lstStyle/>
        <a:p>
          <a:endParaRPr lang="en-US"/>
        </a:p>
      </dgm:t>
    </dgm:pt>
    <dgm:pt modelId="{4676C6DD-5EDE-4CD6-8951-1E2BFDF8D44D}" type="sibTrans" cxnId="{C051D120-8533-43AE-87F4-FE1639ACBA97}">
      <dgm:prSet/>
      <dgm:spPr/>
      <dgm:t>
        <a:bodyPr/>
        <a:lstStyle/>
        <a:p>
          <a:endParaRPr lang="en-US"/>
        </a:p>
      </dgm:t>
    </dgm:pt>
    <dgm:pt modelId="{76F422EE-B9AA-494F-8C11-30B262002E38}" type="pres">
      <dgm:prSet presAssocID="{B818FFF9-FD9D-4868-BED1-F61BA7AB5F6B}" presName="vert0" presStyleCnt="0">
        <dgm:presLayoutVars>
          <dgm:dir/>
          <dgm:animOne val="branch"/>
          <dgm:animLvl val="lvl"/>
        </dgm:presLayoutVars>
      </dgm:prSet>
      <dgm:spPr/>
    </dgm:pt>
    <dgm:pt modelId="{ED6451A1-BBEA-4690-BB5D-8025DF6B1578}" type="pres">
      <dgm:prSet presAssocID="{1BF53C01-286E-46FE-A8DD-B3299ABDC453}" presName="thickLine" presStyleLbl="alignNode1" presStyleIdx="0" presStyleCnt="4"/>
      <dgm:spPr/>
    </dgm:pt>
    <dgm:pt modelId="{C10AFF66-0064-41FA-8651-E44A39C511E8}" type="pres">
      <dgm:prSet presAssocID="{1BF53C01-286E-46FE-A8DD-B3299ABDC453}" presName="horz1" presStyleCnt="0"/>
      <dgm:spPr/>
    </dgm:pt>
    <dgm:pt modelId="{1ECDFE46-BC84-4805-B892-9169CCA338F2}" type="pres">
      <dgm:prSet presAssocID="{1BF53C01-286E-46FE-A8DD-B3299ABDC453}" presName="tx1" presStyleLbl="revTx" presStyleIdx="0" presStyleCnt="4"/>
      <dgm:spPr/>
    </dgm:pt>
    <dgm:pt modelId="{3C8F1E28-7216-41E3-A7A9-71C576339FF0}" type="pres">
      <dgm:prSet presAssocID="{1BF53C01-286E-46FE-A8DD-B3299ABDC453}" presName="vert1" presStyleCnt="0"/>
      <dgm:spPr/>
    </dgm:pt>
    <dgm:pt modelId="{47CA14A6-5CA8-4B30-A651-5078E3580BF1}" type="pres">
      <dgm:prSet presAssocID="{3DF74A3D-C5C7-40A5-87A9-1B6BA56626DA}" presName="thickLine" presStyleLbl="alignNode1" presStyleIdx="1" presStyleCnt="4"/>
      <dgm:spPr/>
    </dgm:pt>
    <dgm:pt modelId="{3B12614E-DF6F-4C66-A6BB-7F85F4F081EC}" type="pres">
      <dgm:prSet presAssocID="{3DF74A3D-C5C7-40A5-87A9-1B6BA56626DA}" presName="horz1" presStyleCnt="0"/>
      <dgm:spPr/>
    </dgm:pt>
    <dgm:pt modelId="{9846374F-1428-4ADF-8081-100E352EC705}" type="pres">
      <dgm:prSet presAssocID="{3DF74A3D-C5C7-40A5-87A9-1B6BA56626DA}" presName="tx1" presStyleLbl="revTx" presStyleIdx="1" presStyleCnt="4"/>
      <dgm:spPr/>
    </dgm:pt>
    <dgm:pt modelId="{D3925AD3-EBA1-4C1C-8C20-917C8E0EE4F1}" type="pres">
      <dgm:prSet presAssocID="{3DF74A3D-C5C7-40A5-87A9-1B6BA56626DA}" presName="vert1" presStyleCnt="0"/>
      <dgm:spPr/>
    </dgm:pt>
    <dgm:pt modelId="{66E18868-8BFA-4C52-B5C8-9CF081F4E095}" type="pres">
      <dgm:prSet presAssocID="{2CC5D243-F295-4ED7-A566-C832E8D99694}" presName="thickLine" presStyleLbl="alignNode1" presStyleIdx="2" presStyleCnt="4"/>
      <dgm:spPr/>
    </dgm:pt>
    <dgm:pt modelId="{99E83894-94F1-495A-A695-B186798CC013}" type="pres">
      <dgm:prSet presAssocID="{2CC5D243-F295-4ED7-A566-C832E8D99694}" presName="horz1" presStyleCnt="0"/>
      <dgm:spPr/>
    </dgm:pt>
    <dgm:pt modelId="{9868ED69-3758-4C19-B197-0F0A9FDF1225}" type="pres">
      <dgm:prSet presAssocID="{2CC5D243-F295-4ED7-A566-C832E8D99694}" presName="tx1" presStyleLbl="revTx" presStyleIdx="2" presStyleCnt="4"/>
      <dgm:spPr/>
    </dgm:pt>
    <dgm:pt modelId="{F09D3E0D-1FB6-4EDD-82B4-E62D004FAD72}" type="pres">
      <dgm:prSet presAssocID="{2CC5D243-F295-4ED7-A566-C832E8D99694}" presName="vert1" presStyleCnt="0"/>
      <dgm:spPr/>
    </dgm:pt>
    <dgm:pt modelId="{CD71F003-2AED-43A5-80F0-E8520BC30564}" type="pres">
      <dgm:prSet presAssocID="{B33FB3D1-15E9-4202-8277-6C0C74C0BA39}" presName="thickLine" presStyleLbl="alignNode1" presStyleIdx="3" presStyleCnt="4"/>
      <dgm:spPr/>
    </dgm:pt>
    <dgm:pt modelId="{99856BAC-D464-433B-81AC-6D1ED09A4FD2}" type="pres">
      <dgm:prSet presAssocID="{B33FB3D1-15E9-4202-8277-6C0C74C0BA39}" presName="horz1" presStyleCnt="0"/>
      <dgm:spPr/>
    </dgm:pt>
    <dgm:pt modelId="{886519B8-E13E-4DC2-BECE-3B0D765C84CC}" type="pres">
      <dgm:prSet presAssocID="{B33FB3D1-15E9-4202-8277-6C0C74C0BA39}" presName="tx1" presStyleLbl="revTx" presStyleIdx="3" presStyleCnt="4"/>
      <dgm:spPr/>
    </dgm:pt>
    <dgm:pt modelId="{E7285469-9938-4775-B301-E244741E3B4E}" type="pres">
      <dgm:prSet presAssocID="{B33FB3D1-15E9-4202-8277-6C0C74C0BA39}" presName="vert1" presStyleCnt="0"/>
      <dgm:spPr/>
    </dgm:pt>
  </dgm:ptLst>
  <dgm:cxnLst>
    <dgm:cxn modelId="{C051D120-8533-43AE-87F4-FE1639ACBA97}" srcId="{B818FFF9-FD9D-4868-BED1-F61BA7AB5F6B}" destId="{B33FB3D1-15E9-4202-8277-6C0C74C0BA39}" srcOrd="3" destOrd="0" parTransId="{90810CBA-AD79-44AE-A5EE-5611590F50EF}" sibTransId="{4676C6DD-5EDE-4CD6-8951-1E2BFDF8D44D}"/>
    <dgm:cxn modelId="{A1EC7930-6F25-4580-8BA4-80AEB756A763}" type="presOf" srcId="{B33FB3D1-15E9-4202-8277-6C0C74C0BA39}" destId="{886519B8-E13E-4DC2-BECE-3B0D765C84CC}" srcOrd="0" destOrd="0" presId="urn:microsoft.com/office/officeart/2008/layout/LinedList"/>
    <dgm:cxn modelId="{6D857432-C868-494A-B562-834383D82150}" srcId="{B818FFF9-FD9D-4868-BED1-F61BA7AB5F6B}" destId="{1BF53C01-286E-46FE-A8DD-B3299ABDC453}" srcOrd="0" destOrd="0" parTransId="{7CD68C9C-CA39-4ADF-B6A7-4307CBD3C722}" sibTransId="{02A36250-EDEF-4F8C-9D67-481C75A8861F}"/>
    <dgm:cxn modelId="{6F9C4D3A-B539-4BD9-9A77-F6CF99595387}" srcId="{B818FFF9-FD9D-4868-BED1-F61BA7AB5F6B}" destId="{3DF74A3D-C5C7-40A5-87A9-1B6BA56626DA}" srcOrd="1" destOrd="0" parTransId="{8486F83C-8905-40DF-89F5-BBD2B8A10E76}" sibTransId="{D9BA4BF7-8FEE-4ED5-9CCD-0990370C43ED}"/>
    <dgm:cxn modelId="{F06E6960-D5B1-41C2-A114-52A0C767AC00}" type="presOf" srcId="{B818FFF9-FD9D-4868-BED1-F61BA7AB5F6B}" destId="{76F422EE-B9AA-494F-8C11-30B262002E38}" srcOrd="0" destOrd="0" presId="urn:microsoft.com/office/officeart/2008/layout/LinedList"/>
    <dgm:cxn modelId="{BA5D297A-8B1E-4697-B613-BBC66C920CA7}" type="presOf" srcId="{1BF53C01-286E-46FE-A8DD-B3299ABDC453}" destId="{1ECDFE46-BC84-4805-B892-9169CCA338F2}" srcOrd="0" destOrd="0" presId="urn:microsoft.com/office/officeart/2008/layout/LinedList"/>
    <dgm:cxn modelId="{38DFB59F-1258-40C7-B914-70E0EACE5892}" srcId="{B818FFF9-FD9D-4868-BED1-F61BA7AB5F6B}" destId="{2CC5D243-F295-4ED7-A566-C832E8D99694}" srcOrd="2" destOrd="0" parTransId="{9EEB8F5C-E423-4711-9EA1-20FD72E8593D}" sibTransId="{98F6FABB-3C62-46C4-AE32-09824CD68ED0}"/>
    <dgm:cxn modelId="{142748F6-B74E-494B-8521-3F76A4C16AAC}" type="presOf" srcId="{2CC5D243-F295-4ED7-A566-C832E8D99694}" destId="{9868ED69-3758-4C19-B197-0F0A9FDF1225}" srcOrd="0" destOrd="0" presId="urn:microsoft.com/office/officeart/2008/layout/LinedList"/>
    <dgm:cxn modelId="{4ADA1FF9-C556-4E61-A4CB-AD25A156B4D4}" type="presOf" srcId="{3DF74A3D-C5C7-40A5-87A9-1B6BA56626DA}" destId="{9846374F-1428-4ADF-8081-100E352EC705}" srcOrd="0" destOrd="0" presId="urn:microsoft.com/office/officeart/2008/layout/LinedList"/>
    <dgm:cxn modelId="{0CB77CB5-E715-4C4F-A363-DFD532867D4D}" type="presParOf" srcId="{76F422EE-B9AA-494F-8C11-30B262002E38}" destId="{ED6451A1-BBEA-4690-BB5D-8025DF6B1578}" srcOrd="0" destOrd="0" presId="urn:microsoft.com/office/officeart/2008/layout/LinedList"/>
    <dgm:cxn modelId="{CEBEAA4F-F595-43C9-B762-78615D0A7677}" type="presParOf" srcId="{76F422EE-B9AA-494F-8C11-30B262002E38}" destId="{C10AFF66-0064-41FA-8651-E44A39C511E8}" srcOrd="1" destOrd="0" presId="urn:microsoft.com/office/officeart/2008/layout/LinedList"/>
    <dgm:cxn modelId="{A8F090C9-A4C0-4562-B0D3-D3C949B4AD4B}" type="presParOf" srcId="{C10AFF66-0064-41FA-8651-E44A39C511E8}" destId="{1ECDFE46-BC84-4805-B892-9169CCA338F2}" srcOrd="0" destOrd="0" presId="urn:microsoft.com/office/officeart/2008/layout/LinedList"/>
    <dgm:cxn modelId="{A6973A70-BE12-4316-9772-DDEC8EC3F19A}" type="presParOf" srcId="{C10AFF66-0064-41FA-8651-E44A39C511E8}" destId="{3C8F1E28-7216-41E3-A7A9-71C576339FF0}" srcOrd="1" destOrd="0" presId="urn:microsoft.com/office/officeart/2008/layout/LinedList"/>
    <dgm:cxn modelId="{10B022A6-74FC-46C6-B403-22AAF2A109C7}" type="presParOf" srcId="{76F422EE-B9AA-494F-8C11-30B262002E38}" destId="{47CA14A6-5CA8-4B30-A651-5078E3580BF1}" srcOrd="2" destOrd="0" presId="urn:microsoft.com/office/officeart/2008/layout/LinedList"/>
    <dgm:cxn modelId="{95BEB066-5B9D-4552-83CB-93D1B68B33F7}" type="presParOf" srcId="{76F422EE-B9AA-494F-8C11-30B262002E38}" destId="{3B12614E-DF6F-4C66-A6BB-7F85F4F081EC}" srcOrd="3" destOrd="0" presId="urn:microsoft.com/office/officeart/2008/layout/LinedList"/>
    <dgm:cxn modelId="{DD2699B9-25BB-415F-8997-B2E94B5CDFC3}" type="presParOf" srcId="{3B12614E-DF6F-4C66-A6BB-7F85F4F081EC}" destId="{9846374F-1428-4ADF-8081-100E352EC705}" srcOrd="0" destOrd="0" presId="urn:microsoft.com/office/officeart/2008/layout/LinedList"/>
    <dgm:cxn modelId="{29216AAC-A594-435D-9151-0FBDDFD54F9C}" type="presParOf" srcId="{3B12614E-DF6F-4C66-A6BB-7F85F4F081EC}" destId="{D3925AD3-EBA1-4C1C-8C20-917C8E0EE4F1}" srcOrd="1" destOrd="0" presId="urn:microsoft.com/office/officeart/2008/layout/LinedList"/>
    <dgm:cxn modelId="{41005E07-8520-4256-AC1F-7B8390236EB8}" type="presParOf" srcId="{76F422EE-B9AA-494F-8C11-30B262002E38}" destId="{66E18868-8BFA-4C52-B5C8-9CF081F4E095}" srcOrd="4" destOrd="0" presId="urn:microsoft.com/office/officeart/2008/layout/LinedList"/>
    <dgm:cxn modelId="{82438117-174A-439B-9267-CBD47F6600FA}" type="presParOf" srcId="{76F422EE-B9AA-494F-8C11-30B262002E38}" destId="{99E83894-94F1-495A-A695-B186798CC013}" srcOrd="5" destOrd="0" presId="urn:microsoft.com/office/officeart/2008/layout/LinedList"/>
    <dgm:cxn modelId="{E588067E-0997-4E35-A35C-FA5B12FBAE09}" type="presParOf" srcId="{99E83894-94F1-495A-A695-B186798CC013}" destId="{9868ED69-3758-4C19-B197-0F0A9FDF1225}" srcOrd="0" destOrd="0" presId="urn:microsoft.com/office/officeart/2008/layout/LinedList"/>
    <dgm:cxn modelId="{A4BF0A42-0D1A-46F3-B0F1-032197AB26C4}" type="presParOf" srcId="{99E83894-94F1-495A-A695-B186798CC013}" destId="{F09D3E0D-1FB6-4EDD-82B4-E62D004FAD72}" srcOrd="1" destOrd="0" presId="urn:microsoft.com/office/officeart/2008/layout/LinedList"/>
    <dgm:cxn modelId="{F1D60AD4-F2A9-4715-BD8D-2C05190B283D}" type="presParOf" srcId="{76F422EE-B9AA-494F-8C11-30B262002E38}" destId="{CD71F003-2AED-43A5-80F0-E8520BC30564}" srcOrd="6" destOrd="0" presId="urn:microsoft.com/office/officeart/2008/layout/LinedList"/>
    <dgm:cxn modelId="{9EF07A81-6A41-445D-9096-48993FCBB717}" type="presParOf" srcId="{76F422EE-B9AA-494F-8C11-30B262002E38}" destId="{99856BAC-D464-433B-81AC-6D1ED09A4FD2}" srcOrd="7" destOrd="0" presId="urn:microsoft.com/office/officeart/2008/layout/LinedList"/>
    <dgm:cxn modelId="{07266C0E-82F9-4AAA-B8EE-B8A69F2FEA17}" type="presParOf" srcId="{99856BAC-D464-433B-81AC-6D1ED09A4FD2}" destId="{886519B8-E13E-4DC2-BECE-3B0D765C84CC}" srcOrd="0" destOrd="0" presId="urn:microsoft.com/office/officeart/2008/layout/LinedList"/>
    <dgm:cxn modelId="{D01AD6C4-3FE7-427C-B0A5-9463DC40C2A6}" type="presParOf" srcId="{99856BAC-D464-433B-81AC-6D1ED09A4FD2}" destId="{E7285469-9938-4775-B301-E244741E3B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DFB1B2-52AA-4294-9036-2CFB17A51A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797658B-6B03-4DFC-A0FB-FF0FF8E86AB5}">
      <dgm:prSet/>
      <dgm:spPr/>
      <dgm:t>
        <a:bodyPr/>
        <a:lstStyle/>
        <a:p>
          <a:r>
            <a:rPr lang="en-US" dirty="0"/>
            <a:t>1. Aim</a:t>
          </a:r>
        </a:p>
      </dgm:t>
    </dgm:pt>
    <dgm:pt modelId="{91745CED-464F-4F50-9A67-F7B9EB14BC74}" type="parTrans" cxnId="{98173EA9-9C64-4C34-B0AD-004C2B3B4DEA}">
      <dgm:prSet/>
      <dgm:spPr/>
      <dgm:t>
        <a:bodyPr/>
        <a:lstStyle/>
        <a:p>
          <a:endParaRPr lang="en-US"/>
        </a:p>
      </dgm:t>
    </dgm:pt>
    <dgm:pt modelId="{C568C726-BAE0-4090-BD9F-26C5AAF7A773}" type="sibTrans" cxnId="{98173EA9-9C64-4C34-B0AD-004C2B3B4DEA}">
      <dgm:prSet/>
      <dgm:spPr/>
      <dgm:t>
        <a:bodyPr/>
        <a:lstStyle/>
        <a:p>
          <a:endParaRPr lang="en-US"/>
        </a:p>
      </dgm:t>
    </dgm:pt>
    <dgm:pt modelId="{41C436EA-F216-4741-A7B6-4346F081A1AE}">
      <dgm:prSet/>
      <dgm:spPr/>
      <dgm:t>
        <a:bodyPr/>
        <a:lstStyle/>
        <a:p>
          <a:r>
            <a:rPr lang="en-US" dirty="0"/>
            <a:t>2. Problem</a:t>
          </a:r>
        </a:p>
      </dgm:t>
    </dgm:pt>
    <dgm:pt modelId="{660F19C9-3706-4B82-B8D6-2DDA2BF10673}" type="parTrans" cxnId="{FD81B695-27FA-476A-B943-B798C046A620}">
      <dgm:prSet/>
      <dgm:spPr/>
      <dgm:t>
        <a:bodyPr/>
        <a:lstStyle/>
        <a:p>
          <a:endParaRPr lang="en-US"/>
        </a:p>
      </dgm:t>
    </dgm:pt>
    <dgm:pt modelId="{2E0EC9F0-2896-44AF-B1BE-FF1511DF7291}" type="sibTrans" cxnId="{FD81B695-27FA-476A-B943-B798C046A620}">
      <dgm:prSet/>
      <dgm:spPr/>
      <dgm:t>
        <a:bodyPr/>
        <a:lstStyle/>
        <a:p>
          <a:endParaRPr lang="en-US"/>
        </a:p>
      </dgm:t>
    </dgm:pt>
    <dgm:pt modelId="{58C2C4D7-BE2D-4E10-A0D5-554492950E46}">
      <dgm:prSet/>
      <dgm:spPr/>
      <dgm:t>
        <a:bodyPr/>
        <a:lstStyle/>
        <a:p>
          <a:r>
            <a:rPr lang="en-US" dirty="0"/>
            <a:t>3. Research Direction</a:t>
          </a:r>
        </a:p>
      </dgm:t>
    </dgm:pt>
    <dgm:pt modelId="{12011116-5745-42AE-B17C-F50EF5C56001}" type="parTrans" cxnId="{BE9BC9A0-A02C-4BCB-9BE6-980C6DA52112}">
      <dgm:prSet/>
      <dgm:spPr/>
      <dgm:t>
        <a:bodyPr/>
        <a:lstStyle/>
        <a:p>
          <a:endParaRPr lang="en-US"/>
        </a:p>
      </dgm:t>
    </dgm:pt>
    <dgm:pt modelId="{179DC46B-CE1F-4EC3-A983-8FF709BE680C}" type="sibTrans" cxnId="{BE9BC9A0-A02C-4BCB-9BE6-980C6DA52112}">
      <dgm:prSet/>
      <dgm:spPr/>
      <dgm:t>
        <a:bodyPr/>
        <a:lstStyle/>
        <a:p>
          <a:endParaRPr lang="en-US"/>
        </a:p>
      </dgm:t>
    </dgm:pt>
    <dgm:pt modelId="{660B3814-4A37-431C-AFCE-B9785637F9C1}" type="pres">
      <dgm:prSet presAssocID="{FEDFB1B2-52AA-4294-9036-2CFB17A51A66}" presName="vert0" presStyleCnt="0">
        <dgm:presLayoutVars>
          <dgm:dir/>
          <dgm:animOne val="branch"/>
          <dgm:animLvl val="lvl"/>
        </dgm:presLayoutVars>
      </dgm:prSet>
      <dgm:spPr/>
    </dgm:pt>
    <dgm:pt modelId="{E40C47C7-BADF-4021-AB3F-D901497A820F}" type="pres">
      <dgm:prSet presAssocID="{3797658B-6B03-4DFC-A0FB-FF0FF8E86AB5}" presName="thickLine" presStyleLbl="alignNode1" presStyleIdx="0" presStyleCnt="3"/>
      <dgm:spPr/>
    </dgm:pt>
    <dgm:pt modelId="{DA66643C-646C-401E-A266-3A4329F87F25}" type="pres">
      <dgm:prSet presAssocID="{3797658B-6B03-4DFC-A0FB-FF0FF8E86AB5}" presName="horz1" presStyleCnt="0"/>
      <dgm:spPr/>
    </dgm:pt>
    <dgm:pt modelId="{23A1E6D6-D541-4EC5-AC71-CAE6CA55BC48}" type="pres">
      <dgm:prSet presAssocID="{3797658B-6B03-4DFC-A0FB-FF0FF8E86AB5}" presName="tx1" presStyleLbl="revTx" presStyleIdx="0" presStyleCnt="3"/>
      <dgm:spPr/>
    </dgm:pt>
    <dgm:pt modelId="{FCDFB88D-38E5-454D-9B50-67EB1B41FD5C}" type="pres">
      <dgm:prSet presAssocID="{3797658B-6B03-4DFC-A0FB-FF0FF8E86AB5}" presName="vert1" presStyleCnt="0"/>
      <dgm:spPr/>
    </dgm:pt>
    <dgm:pt modelId="{F72D375B-CA60-4F83-948C-C3CC6ECCB94E}" type="pres">
      <dgm:prSet presAssocID="{41C436EA-F216-4741-A7B6-4346F081A1AE}" presName="thickLine" presStyleLbl="alignNode1" presStyleIdx="1" presStyleCnt="3"/>
      <dgm:spPr/>
    </dgm:pt>
    <dgm:pt modelId="{6244BAB4-3E69-403B-88E6-53A822789427}" type="pres">
      <dgm:prSet presAssocID="{41C436EA-F216-4741-A7B6-4346F081A1AE}" presName="horz1" presStyleCnt="0"/>
      <dgm:spPr/>
    </dgm:pt>
    <dgm:pt modelId="{4BBFE27A-47CB-44E5-8154-762AC87E2138}" type="pres">
      <dgm:prSet presAssocID="{41C436EA-F216-4741-A7B6-4346F081A1AE}" presName="tx1" presStyleLbl="revTx" presStyleIdx="1" presStyleCnt="3"/>
      <dgm:spPr/>
    </dgm:pt>
    <dgm:pt modelId="{57BA68FF-3DFF-4EE0-ABAA-03BE049DBFA3}" type="pres">
      <dgm:prSet presAssocID="{41C436EA-F216-4741-A7B6-4346F081A1AE}" presName="vert1" presStyleCnt="0"/>
      <dgm:spPr/>
    </dgm:pt>
    <dgm:pt modelId="{D7B07E3F-3094-425E-A326-12EE5BD91CC3}" type="pres">
      <dgm:prSet presAssocID="{58C2C4D7-BE2D-4E10-A0D5-554492950E46}" presName="thickLine" presStyleLbl="alignNode1" presStyleIdx="2" presStyleCnt="3"/>
      <dgm:spPr/>
    </dgm:pt>
    <dgm:pt modelId="{5BBCEDC7-431C-49FB-8764-619E68F8A3A7}" type="pres">
      <dgm:prSet presAssocID="{58C2C4D7-BE2D-4E10-A0D5-554492950E46}" presName="horz1" presStyleCnt="0"/>
      <dgm:spPr/>
    </dgm:pt>
    <dgm:pt modelId="{D998725A-AFD0-488D-8CFF-020C4974EC85}" type="pres">
      <dgm:prSet presAssocID="{58C2C4D7-BE2D-4E10-A0D5-554492950E46}" presName="tx1" presStyleLbl="revTx" presStyleIdx="2" presStyleCnt="3"/>
      <dgm:spPr/>
    </dgm:pt>
    <dgm:pt modelId="{F820816C-BE4A-4F97-933F-6D1F0DE97807}" type="pres">
      <dgm:prSet presAssocID="{58C2C4D7-BE2D-4E10-A0D5-554492950E46}" presName="vert1" presStyleCnt="0"/>
      <dgm:spPr/>
    </dgm:pt>
  </dgm:ptLst>
  <dgm:cxnLst>
    <dgm:cxn modelId="{20C31E4A-D927-42D1-9C37-591B96616CAF}" type="presOf" srcId="{41C436EA-F216-4741-A7B6-4346F081A1AE}" destId="{4BBFE27A-47CB-44E5-8154-762AC87E2138}" srcOrd="0" destOrd="0" presId="urn:microsoft.com/office/officeart/2008/layout/LinedList"/>
    <dgm:cxn modelId="{19B3F96B-81E2-4241-9F44-326239BDFEED}" type="presOf" srcId="{3797658B-6B03-4DFC-A0FB-FF0FF8E86AB5}" destId="{23A1E6D6-D541-4EC5-AC71-CAE6CA55BC48}" srcOrd="0" destOrd="0" presId="urn:microsoft.com/office/officeart/2008/layout/LinedList"/>
    <dgm:cxn modelId="{EC6F136C-F3DD-4EF9-9A0B-13C262596C83}" type="presOf" srcId="{58C2C4D7-BE2D-4E10-A0D5-554492950E46}" destId="{D998725A-AFD0-488D-8CFF-020C4974EC85}" srcOrd="0" destOrd="0" presId="urn:microsoft.com/office/officeart/2008/layout/LinedList"/>
    <dgm:cxn modelId="{FD81B695-27FA-476A-B943-B798C046A620}" srcId="{FEDFB1B2-52AA-4294-9036-2CFB17A51A66}" destId="{41C436EA-F216-4741-A7B6-4346F081A1AE}" srcOrd="1" destOrd="0" parTransId="{660F19C9-3706-4B82-B8D6-2DDA2BF10673}" sibTransId="{2E0EC9F0-2896-44AF-B1BE-FF1511DF7291}"/>
    <dgm:cxn modelId="{BE9BC9A0-A02C-4BCB-9BE6-980C6DA52112}" srcId="{FEDFB1B2-52AA-4294-9036-2CFB17A51A66}" destId="{58C2C4D7-BE2D-4E10-A0D5-554492950E46}" srcOrd="2" destOrd="0" parTransId="{12011116-5745-42AE-B17C-F50EF5C56001}" sibTransId="{179DC46B-CE1F-4EC3-A983-8FF709BE680C}"/>
    <dgm:cxn modelId="{98173EA9-9C64-4C34-B0AD-004C2B3B4DEA}" srcId="{FEDFB1B2-52AA-4294-9036-2CFB17A51A66}" destId="{3797658B-6B03-4DFC-A0FB-FF0FF8E86AB5}" srcOrd="0" destOrd="0" parTransId="{91745CED-464F-4F50-9A67-F7B9EB14BC74}" sibTransId="{C568C726-BAE0-4090-BD9F-26C5AAF7A773}"/>
    <dgm:cxn modelId="{F0FD6FBC-BC84-4CD7-94E8-0CF5C0B6E03D}" type="presOf" srcId="{FEDFB1B2-52AA-4294-9036-2CFB17A51A66}" destId="{660B3814-4A37-431C-AFCE-B9785637F9C1}" srcOrd="0" destOrd="0" presId="urn:microsoft.com/office/officeart/2008/layout/LinedList"/>
    <dgm:cxn modelId="{D90C5240-A9EA-45C7-BF1C-2046FD81C913}" type="presParOf" srcId="{660B3814-4A37-431C-AFCE-B9785637F9C1}" destId="{E40C47C7-BADF-4021-AB3F-D901497A820F}" srcOrd="0" destOrd="0" presId="urn:microsoft.com/office/officeart/2008/layout/LinedList"/>
    <dgm:cxn modelId="{9F725E8C-549C-49BF-90FC-5B427F679FD7}" type="presParOf" srcId="{660B3814-4A37-431C-AFCE-B9785637F9C1}" destId="{DA66643C-646C-401E-A266-3A4329F87F25}" srcOrd="1" destOrd="0" presId="urn:microsoft.com/office/officeart/2008/layout/LinedList"/>
    <dgm:cxn modelId="{397CCECF-E19B-4514-A99A-DCA0BC56D11D}" type="presParOf" srcId="{DA66643C-646C-401E-A266-3A4329F87F25}" destId="{23A1E6D6-D541-4EC5-AC71-CAE6CA55BC48}" srcOrd="0" destOrd="0" presId="urn:microsoft.com/office/officeart/2008/layout/LinedList"/>
    <dgm:cxn modelId="{3ED6EA74-BCE0-480D-92E5-BBB0A248DC49}" type="presParOf" srcId="{DA66643C-646C-401E-A266-3A4329F87F25}" destId="{FCDFB88D-38E5-454D-9B50-67EB1B41FD5C}" srcOrd="1" destOrd="0" presId="urn:microsoft.com/office/officeart/2008/layout/LinedList"/>
    <dgm:cxn modelId="{1D0341F5-BCAA-4A88-8A59-C98CE76E87A2}" type="presParOf" srcId="{660B3814-4A37-431C-AFCE-B9785637F9C1}" destId="{F72D375B-CA60-4F83-948C-C3CC6ECCB94E}" srcOrd="2" destOrd="0" presId="urn:microsoft.com/office/officeart/2008/layout/LinedList"/>
    <dgm:cxn modelId="{1C98B7E8-4D8B-444F-BC0D-BB47635C5FF9}" type="presParOf" srcId="{660B3814-4A37-431C-AFCE-B9785637F9C1}" destId="{6244BAB4-3E69-403B-88E6-53A822789427}" srcOrd="3" destOrd="0" presId="urn:microsoft.com/office/officeart/2008/layout/LinedList"/>
    <dgm:cxn modelId="{D40DA6E2-3689-45B2-9DC6-CC99682E1974}" type="presParOf" srcId="{6244BAB4-3E69-403B-88E6-53A822789427}" destId="{4BBFE27A-47CB-44E5-8154-762AC87E2138}" srcOrd="0" destOrd="0" presId="urn:microsoft.com/office/officeart/2008/layout/LinedList"/>
    <dgm:cxn modelId="{FA2A3591-C418-4B31-AF1C-011AC5CC93F3}" type="presParOf" srcId="{6244BAB4-3E69-403B-88E6-53A822789427}" destId="{57BA68FF-3DFF-4EE0-ABAA-03BE049DBFA3}" srcOrd="1" destOrd="0" presId="urn:microsoft.com/office/officeart/2008/layout/LinedList"/>
    <dgm:cxn modelId="{391A3AFD-910E-4800-AC79-6F9F7F0D0585}" type="presParOf" srcId="{660B3814-4A37-431C-AFCE-B9785637F9C1}" destId="{D7B07E3F-3094-425E-A326-12EE5BD91CC3}" srcOrd="4" destOrd="0" presId="urn:microsoft.com/office/officeart/2008/layout/LinedList"/>
    <dgm:cxn modelId="{8C6295E8-FC5C-45A5-93FF-E67048C445E7}" type="presParOf" srcId="{660B3814-4A37-431C-AFCE-B9785637F9C1}" destId="{5BBCEDC7-431C-49FB-8764-619E68F8A3A7}" srcOrd="5" destOrd="0" presId="urn:microsoft.com/office/officeart/2008/layout/LinedList"/>
    <dgm:cxn modelId="{AB800346-90E7-4DDA-92C3-7717E84D49E8}" type="presParOf" srcId="{5BBCEDC7-431C-49FB-8764-619E68F8A3A7}" destId="{D998725A-AFD0-488D-8CFF-020C4974EC85}" srcOrd="0" destOrd="0" presId="urn:microsoft.com/office/officeart/2008/layout/LinedList"/>
    <dgm:cxn modelId="{7BA8FA6B-BAE1-426B-8AA5-967B10D2D6F2}" type="presParOf" srcId="{5BBCEDC7-431C-49FB-8764-619E68F8A3A7}" destId="{F820816C-BE4A-4F97-933F-6D1F0DE978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82B21F-9F98-4C79-B157-0B3613CACC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8F1F96E-589F-4578-A5AA-9C0A59FE048D}">
      <dgm:prSet/>
      <dgm:spPr/>
      <dgm:t>
        <a:bodyPr/>
        <a:lstStyle/>
        <a:p>
          <a:r>
            <a:rPr lang="en-US" dirty="0"/>
            <a:t>1. Three dimensions of sustainability</a:t>
          </a:r>
        </a:p>
      </dgm:t>
    </dgm:pt>
    <dgm:pt modelId="{0DFD370D-B15A-4FEB-82F3-A0DA5550B189}" type="parTrans" cxnId="{AE16A5A8-76B3-4CBC-8ED7-FF9CB92FDBE3}">
      <dgm:prSet/>
      <dgm:spPr/>
      <dgm:t>
        <a:bodyPr/>
        <a:lstStyle/>
        <a:p>
          <a:endParaRPr lang="en-US"/>
        </a:p>
      </dgm:t>
    </dgm:pt>
    <dgm:pt modelId="{2EF215F6-C0DA-4925-A1D5-0F0984BD6A37}" type="sibTrans" cxnId="{AE16A5A8-76B3-4CBC-8ED7-FF9CB92FDBE3}">
      <dgm:prSet/>
      <dgm:spPr/>
      <dgm:t>
        <a:bodyPr/>
        <a:lstStyle/>
        <a:p>
          <a:endParaRPr lang="en-US"/>
        </a:p>
      </dgm:t>
    </dgm:pt>
    <dgm:pt modelId="{1287162E-1D2E-41D8-BA9F-EEF34E20BA4B}">
      <dgm:prSet/>
      <dgm:spPr/>
      <dgm:t>
        <a:bodyPr/>
        <a:lstStyle/>
        <a:p>
          <a:r>
            <a:rPr lang="en-US" dirty="0"/>
            <a:t>2. Trade-offs</a:t>
          </a:r>
        </a:p>
      </dgm:t>
    </dgm:pt>
    <dgm:pt modelId="{58D70185-EA75-4E2C-89D0-ACBCC743EF9F}" type="parTrans" cxnId="{ECF1D278-7162-4CEE-AEFB-6EA52B38C744}">
      <dgm:prSet/>
      <dgm:spPr/>
      <dgm:t>
        <a:bodyPr/>
        <a:lstStyle/>
        <a:p>
          <a:endParaRPr lang="en-US"/>
        </a:p>
      </dgm:t>
    </dgm:pt>
    <dgm:pt modelId="{539CAFA1-4359-4574-9539-0112F0823699}" type="sibTrans" cxnId="{ECF1D278-7162-4CEE-AEFB-6EA52B38C744}">
      <dgm:prSet/>
      <dgm:spPr/>
      <dgm:t>
        <a:bodyPr/>
        <a:lstStyle/>
        <a:p>
          <a:endParaRPr lang="en-US"/>
        </a:p>
      </dgm:t>
    </dgm:pt>
    <dgm:pt modelId="{210B8FFA-DED8-4525-AA21-60878D50A6F2}">
      <dgm:prSet/>
      <dgm:spPr/>
      <dgm:t>
        <a:bodyPr/>
        <a:lstStyle/>
        <a:p>
          <a:r>
            <a:rPr lang="en-US" dirty="0"/>
            <a:t>3. Case study</a:t>
          </a:r>
        </a:p>
      </dgm:t>
    </dgm:pt>
    <dgm:pt modelId="{E19C7C5E-76E7-461D-9514-51FC1FFFBFF6}" type="parTrans" cxnId="{950AF937-2FBE-44D5-844C-246F778C94E7}">
      <dgm:prSet/>
      <dgm:spPr/>
      <dgm:t>
        <a:bodyPr/>
        <a:lstStyle/>
        <a:p>
          <a:endParaRPr lang="en-US"/>
        </a:p>
      </dgm:t>
    </dgm:pt>
    <dgm:pt modelId="{219D4F1B-C805-4E9C-AF64-3DC25EF1CB5A}" type="sibTrans" cxnId="{950AF937-2FBE-44D5-844C-246F778C94E7}">
      <dgm:prSet/>
      <dgm:spPr/>
      <dgm:t>
        <a:bodyPr/>
        <a:lstStyle/>
        <a:p>
          <a:endParaRPr lang="en-US"/>
        </a:p>
      </dgm:t>
    </dgm:pt>
    <dgm:pt modelId="{96EB6F2A-829C-4633-9851-C8D14F2A4568}" type="pres">
      <dgm:prSet presAssocID="{C082B21F-9F98-4C79-B157-0B3613CACCE0}" presName="vert0" presStyleCnt="0">
        <dgm:presLayoutVars>
          <dgm:dir/>
          <dgm:animOne val="branch"/>
          <dgm:animLvl val="lvl"/>
        </dgm:presLayoutVars>
      </dgm:prSet>
      <dgm:spPr/>
    </dgm:pt>
    <dgm:pt modelId="{7FDC2462-43A7-4756-8DD4-DC7BB6000585}" type="pres">
      <dgm:prSet presAssocID="{38F1F96E-589F-4578-A5AA-9C0A59FE048D}" presName="thickLine" presStyleLbl="alignNode1" presStyleIdx="0" presStyleCnt="3"/>
      <dgm:spPr/>
    </dgm:pt>
    <dgm:pt modelId="{6B884BC5-7810-4A22-B7D3-FB2D3186B726}" type="pres">
      <dgm:prSet presAssocID="{38F1F96E-589F-4578-A5AA-9C0A59FE048D}" presName="horz1" presStyleCnt="0"/>
      <dgm:spPr/>
    </dgm:pt>
    <dgm:pt modelId="{C7DF3F9A-2C98-4E28-95B4-B08594B030C2}" type="pres">
      <dgm:prSet presAssocID="{38F1F96E-589F-4578-A5AA-9C0A59FE048D}" presName="tx1" presStyleLbl="revTx" presStyleIdx="0" presStyleCnt="3"/>
      <dgm:spPr/>
    </dgm:pt>
    <dgm:pt modelId="{C18A5ED8-11FA-441D-A883-693F0C6C8AF5}" type="pres">
      <dgm:prSet presAssocID="{38F1F96E-589F-4578-A5AA-9C0A59FE048D}" presName="vert1" presStyleCnt="0"/>
      <dgm:spPr/>
    </dgm:pt>
    <dgm:pt modelId="{707C78B2-C35C-4467-94B5-ED4E4567D70B}" type="pres">
      <dgm:prSet presAssocID="{1287162E-1D2E-41D8-BA9F-EEF34E20BA4B}" presName="thickLine" presStyleLbl="alignNode1" presStyleIdx="1" presStyleCnt="3"/>
      <dgm:spPr/>
    </dgm:pt>
    <dgm:pt modelId="{6681A915-9E30-4ED4-8A80-A986ECD96332}" type="pres">
      <dgm:prSet presAssocID="{1287162E-1D2E-41D8-BA9F-EEF34E20BA4B}" presName="horz1" presStyleCnt="0"/>
      <dgm:spPr/>
    </dgm:pt>
    <dgm:pt modelId="{8CF3664D-F7BB-4FA8-9765-FABCDF2DBBB7}" type="pres">
      <dgm:prSet presAssocID="{1287162E-1D2E-41D8-BA9F-EEF34E20BA4B}" presName="tx1" presStyleLbl="revTx" presStyleIdx="1" presStyleCnt="3"/>
      <dgm:spPr/>
    </dgm:pt>
    <dgm:pt modelId="{A1F8B77F-4836-42D6-88A8-B9BC01F82E28}" type="pres">
      <dgm:prSet presAssocID="{1287162E-1D2E-41D8-BA9F-EEF34E20BA4B}" presName="vert1" presStyleCnt="0"/>
      <dgm:spPr/>
    </dgm:pt>
    <dgm:pt modelId="{CE4327F9-21DA-4896-B96D-86C2C40D577E}" type="pres">
      <dgm:prSet presAssocID="{210B8FFA-DED8-4525-AA21-60878D50A6F2}" presName="thickLine" presStyleLbl="alignNode1" presStyleIdx="2" presStyleCnt="3"/>
      <dgm:spPr/>
    </dgm:pt>
    <dgm:pt modelId="{4C38ECCB-3F69-4190-9AC2-FA119AD2B1D7}" type="pres">
      <dgm:prSet presAssocID="{210B8FFA-DED8-4525-AA21-60878D50A6F2}" presName="horz1" presStyleCnt="0"/>
      <dgm:spPr/>
    </dgm:pt>
    <dgm:pt modelId="{4FD3A44F-8768-4D2C-9743-8018198AAA22}" type="pres">
      <dgm:prSet presAssocID="{210B8FFA-DED8-4525-AA21-60878D50A6F2}" presName="tx1" presStyleLbl="revTx" presStyleIdx="2" presStyleCnt="3"/>
      <dgm:spPr/>
    </dgm:pt>
    <dgm:pt modelId="{DD811E24-8608-4A8B-90F6-E263489A86DA}" type="pres">
      <dgm:prSet presAssocID="{210B8FFA-DED8-4525-AA21-60878D50A6F2}" presName="vert1" presStyleCnt="0"/>
      <dgm:spPr/>
    </dgm:pt>
  </dgm:ptLst>
  <dgm:cxnLst>
    <dgm:cxn modelId="{B14C7728-C38A-4F60-A178-125B17720C64}" type="presOf" srcId="{210B8FFA-DED8-4525-AA21-60878D50A6F2}" destId="{4FD3A44F-8768-4D2C-9743-8018198AAA22}" srcOrd="0" destOrd="0" presId="urn:microsoft.com/office/officeart/2008/layout/LinedList"/>
    <dgm:cxn modelId="{950AF937-2FBE-44D5-844C-246F778C94E7}" srcId="{C082B21F-9F98-4C79-B157-0B3613CACCE0}" destId="{210B8FFA-DED8-4525-AA21-60878D50A6F2}" srcOrd="2" destOrd="0" parTransId="{E19C7C5E-76E7-461D-9514-51FC1FFFBFF6}" sibTransId="{219D4F1B-C805-4E9C-AF64-3DC25EF1CB5A}"/>
    <dgm:cxn modelId="{ECF1D278-7162-4CEE-AEFB-6EA52B38C744}" srcId="{C082B21F-9F98-4C79-B157-0B3613CACCE0}" destId="{1287162E-1D2E-41D8-BA9F-EEF34E20BA4B}" srcOrd="1" destOrd="0" parTransId="{58D70185-EA75-4E2C-89D0-ACBCC743EF9F}" sibTransId="{539CAFA1-4359-4574-9539-0112F0823699}"/>
    <dgm:cxn modelId="{AEB71A80-C7DF-41F4-ADDC-FD276DCCFEA5}" type="presOf" srcId="{1287162E-1D2E-41D8-BA9F-EEF34E20BA4B}" destId="{8CF3664D-F7BB-4FA8-9765-FABCDF2DBBB7}" srcOrd="0" destOrd="0" presId="urn:microsoft.com/office/officeart/2008/layout/LinedList"/>
    <dgm:cxn modelId="{AE16A5A8-76B3-4CBC-8ED7-FF9CB92FDBE3}" srcId="{C082B21F-9F98-4C79-B157-0B3613CACCE0}" destId="{38F1F96E-589F-4578-A5AA-9C0A59FE048D}" srcOrd="0" destOrd="0" parTransId="{0DFD370D-B15A-4FEB-82F3-A0DA5550B189}" sibTransId="{2EF215F6-C0DA-4925-A1D5-0F0984BD6A37}"/>
    <dgm:cxn modelId="{20499AB2-11AB-4530-9519-1788FEB18333}" type="presOf" srcId="{C082B21F-9F98-4C79-B157-0B3613CACCE0}" destId="{96EB6F2A-829C-4633-9851-C8D14F2A4568}" srcOrd="0" destOrd="0" presId="urn:microsoft.com/office/officeart/2008/layout/LinedList"/>
    <dgm:cxn modelId="{3C232EE4-588D-4035-8DF3-00856E06296A}" type="presOf" srcId="{38F1F96E-589F-4578-A5AA-9C0A59FE048D}" destId="{C7DF3F9A-2C98-4E28-95B4-B08594B030C2}" srcOrd="0" destOrd="0" presId="urn:microsoft.com/office/officeart/2008/layout/LinedList"/>
    <dgm:cxn modelId="{D1566483-595D-4EC7-9AB1-B357C69C9253}" type="presParOf" srcId="{96EB6F2A-829C-4633-9851-C8D14F2A4568}" destId="{7FDC2462-43A7-4756-8DD4-DC7BB6000585}" srcOrd="0" destOrd="0" presId="urn:microsoft.com/office/officeart/2008/layout/LinedList"/>
    <dgm:cxn modelId="{5133A328-E008-405E-9DCB-D8467C8E32CA}" type="presParOf" srcId="{96EB6F2A-829C-4633-9851-C8D14F2A4568}" destId="{6B884BC5-7810-4A22-B7D3-FB2D3186B726}" srcOrd="1" destOrd="0" presId="urn:microsoft.com/office/officeart/2008/layout/LinedList"/>
    <dgm:cxn modelId="{46903929-9136-4BE2-ABF6-61404D6EBB1A}" type="presParOf" srcId="{6B884BC5-7810-4A22-B7D3-FB2D3186B726}" destId="{C7DF3F9A-2C98-4E28-95B4-B08594B030C2}" srcOrd="0" destOrd="0" presId="urn:microsoft.com/office/officeart/2008/layout/LinedList"/>
    <dgm:cxn modelId="{D89D08A5-049B-4574-8EAB-06F44E7C2CB5}" type="presParOf" srcId="{6B884BC5-7810-4A22-B7D3-FB2D3186B726}" destId="{C18A5ED8-11FA-441D-A883-693F0C6C8AF5}" srcOrd="1" destOrd="0" presId="urn:microsoft.com/office/officeart/2008/layout/LinedList"/>
    <dgm:cxn modelId="{E0B6E712-8E98-49C2-ABD4-0F80F08AD72B}" type="presParOf" srcId="{96EB6F2A-829C-4633-9851-C8D14F2A4568}" destId="{707C78B2-C35C-4467-94B5-ED4E4567D70B}" srcOrd="2" destOrd="0" presId="urn:microsoft.com/office/officeart/2008/layout/LinedList"/>
    <dgm:cxn modelId="{17A4282A-4996-4521-ABC5-0B701A9BBFF8}" type="presParOf" srcId="{96EB6F2A-829C-4633-9851-C8D14F2A4568}" destId="{6681A915-9E30-4ED4-8A80-A986ECD96332}" srcOrd="3" destOrd="0" presId="urn:microsoft.com/office/officeart/2008/layout/LinedList"/>
    <dgm:cxn modelId="{47CBA687-6B3D-4A25-A954-F15F0AF3388D}" type="presParOf" srcId="{6681A915-9E30-4ED4-8A80-A986ECD96332}" destId="{8CF3664D-F7BB-4FA8-9765-FABCDF2DBBB7}" srcOrd="0" destOrd="0" presId="urn:microsoft.com/office/officeart/2008/layout/LinedList"/>
    <dgm:cxn modelId="{D0951466-6F97-451E-ACC1-B34C30C5D001}" type="presParOf" srcId="{6681A915-9E30-4ED4-8A80-A986ECD96332}" destId="{A1F8B77F-4836-42D6-88A8-B9BC01F82E28}" srcOrd="1" destOrd="0" presId="urn:microsoft.com/office/officeart/2008/layout/LinedList"/>
    <dgm:cxn modelId="{3BA9CE38-CAB7-4EFA-A41A-030EE1C74970}" type="presParOf" srcId="{96EB6F2A-829C-4633-9851-C8D14F2A4568}" destId="{CE4327F9-21DA-4896-B96D-86C2C40D577E}" srcOrd="4" destOrd="0" presId="urn:microsoft.com/office/officeart/2008/layout/LinedList"/>
    <dgm:cxn modelId="{5569F48F-9EB3-4940-B9B2-DAF38884C550}" type="presParOf" srcId="{96EB6F2A-829C-4633-9851-C8D14F2A4568}" destId="{4C38ECCB-3F69-4190-9AC2-FA119AD2B1D7}" srcOrd="5" destOrd="0" presId="urn:microsoft.com/office/officeart/2008/layout/LinedList"/>
    <dgm:cxn modelId="{B28B58A8-4BF5-4506-9A50-6F92E9D6D7D2}" type="presParOf" srcId="{4C38ECCB-3F69-4190-9AC2-FA119AD2B1D7}" destId="{4FD3A44F-8768-4D2C-9743-8018198AAA22}" srcOrd="0" destOrd="0" presId="urn:microsoft.com/office/officeart/2008/layout/LinedList"/>
    <dgm:cxn modelId="{28D8011A-09A3-4D4E-BB52-753FEB3D360F}" type="presParOf" srcId="{4C38ECCB-3F69-4190-9AC2-FA119AD2B1D7}" destId="{DD811E24-8608-4A8B-90F6-E263489A86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2A1DCE-BE63-429F-8D36-CF1D3E92D41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D837796-A02E-4D94-A7E1-1F500F7353E9}">
      <dgm:prSet/>
      <dgm:spPr/>
      <dgm:t>
        <a:bodyPr/>
        <a:lstStyle/>
        <a:p>
          <a:r>
            <a:rPr lang="en-US" dirty="0"/>
            <a:t>1. Sustainability</a:t>
          </a:r>
        </a:p>
      </dgm:t>
    </dgm:pt>
    <dgm:pt modelId="{22A8FBB9-EBD7-4B56-A4F9-B94395DDC488}" type="parTrans" cxnId="{5833F4A9-2F2E-448A-BF4F-9241C6A1EEDD}">
      <dgm:prSet/>
      <dgm:spPr/>
      <dgm:t>
        <a:bodyPr/>
        <a:lstStyle/>
        <a:p>
          <a:endParaRPr lang="en-US"/>
        </a:p>
      </dgm:t>
    </dgm:pt>
    <dgm:pt modelId="{F2B6EFE2-5F38-4382-9B21-63C06AEB45DF}" type="sibTrans" cxnId="{5833F4A9-2F2E-448A-BF4F-9241C6A1EEDD}">
      <dgm:prSet/>
      <dgm:spPr/>
      <dgm:t>
        <a:bodyPr/>
        <a:lstStyle/>
        <a:p>
          <a:endParaRPr lang="en-US"/>
        </a:p>
      </dgm:t>
    </dgm:pt>
    <dgm:pt modelId="{0EC75FA6-BFAA-4323-8E46-A799CA9D0723}">
      <dgm:prSet/>
      <dgm:spPr/>
      <dgm:t>
        <a:bodyPr/>
        <a:lstStyle/>
        <a:p>
          <a:r>
            <a:rPr lang="en-US" dirty="0"/>
            <a:t>2. A novel two-stage hybrid solution methodology</a:t>
          </a:r>
        </a:p>
      </dgm:t>
    </dgm:pt>
    <dgm:pt modelId="{FC391227-1593-4C76-BE42-D0211CAF31E2}" type="parTrans" cxnId="{E225148C-9130-441C-98BE-83AF370B6F9B}">
      <dgm:prSet/>
      <dgm:spPr/>
      <dgm:t>
        <a:bodyPr/>
        <a:lstStyle/>
        <a:p>
          <a:endParaRPr lang="en-US"/>
        </a:p>
      </dgm:t>
    </dgm:pt>
    <dgm:pt modelId="{B7529D48-09F4-4BCD-AC10-C21C3129996A}" type="sibTrans" cxnId="{E225148C-9130-441C-98BE-83AF370B6F9B}">
      <dgm:prSet/>
      <dgm:spPr/>
      <dgm:t>
        <a:bodyPr/>
        <a:lstStyle/>
        <a:p>
          <a:endParaRPr lang="en-US"/>
        </a:p>
      </dgm:t>
    </dgm:pt>
    <dgm:pt modelId="{8CC3A4E2-B1DF-4D6D-9C9A-02672B6AC672}">
      <dgm:prSet/>
      <dgm:spPr/>
      <dgm:t>
        <a:bodyPr/>
        <a:lstStyle/>
        <a:p>
          <a:r>
            <a:rPr lang="en-US" dirty="0"/>
            <a:t>3. Simultaneous consideration of all three dimensions</a:t>
          </a:r>
        </a:p>
      </dgm:t>
    </dgm:pt>
    <dgm:pt modelId="{DD322C67-4926-4D73-B819-8EC21DB970E0}" type="parTrans" cxnId="{C9D8EBD8-B60F-4044-A292-17EF65428288}">
      <dgm:prSet/>
      <dgm:spPr/>
      <dgm:t>
        <a:bodyPr/>
        <a:lstStyle/>
        <a:p>
          <a:endParaRPr lang="en-US"/>
        </a:p>
      </dgm:t>
    </dgm:pt>
    <dgm:pt modelId="{B88C57D6-F4D8-468E-87EF-93D1652B290D}" type="sibTrans" cxnId="{C9D8EBD8-B60F-4044-A292-17EF65428288}">
      <dgm:prSet/>
      <dgm:spPr/>
      <dgm:t>
        <a:bodyPr/>
        <a:lstStyle/>
        <a:p>
          <a:endParaRPr lang="en-US"/>
        </a:p>
      </dgm:t>
    </dgm:pt>
    <dgm:pt modelId="{721D43B4-1812-4CB8-94A0-9C6AD34F02B5}" type="pres">
      <dgm:prSet presAssocID="{7E2A1DCE-BE63-429F-8D36-CF1D3E92D417}" presName="vert0" presStyleCnt="0">
        <dgm:presLayoutVars>
          <dgm:dir/>
          <dgm:animOne val="branch"/>
          <dgm:animLvl val="lvl"/>
        </dgm:presLayoutVars>
      </dgm:prSet>
      <dgm:spPr/>
    </dgm:pt>
    <dgm:pt modelId="{0B2C0537-76E9-48E5-A128-E5B7CDB86155}" type="pres">
      <dgm:prSet presAssocID="{2D837796-A02E-4D94-A7E1-1F500F7353E9}" presName="thickLine" presStyleLbl="alignNode1" presStyleIdx="0" presStyleCnt="3"/>
      <dgm:spPr/>
    </dgm:pt>
    <dgm:pt modelId="{2AF6264E-DF4F-4EF9-84BB-A7300109A522}" type="pres">
      <dgm:prSet presAssocID="{2D837796-A02E-4D94-A7E1-1F500F7353E9}" presName="horz1" presStyleCnt="0"/>
      <dgm:spPr/>
    </dgm:pt>
    <dgm:pt modelId="{E573D9CD-5303-4C7A-8E10-78B338EA2DEB}" type="pres">
      <dgm:prSet presAssocID="{2D837796-A02E-4D94-A7E1-1F500F7353E9}" presName="tx1" presStyleLbl="revTx" presStyleIdx="0" presStyleCnt="3"/>
      <dgm:spPr/>
    </dgm:pt>
    <dgm:pt modelId="{C40B723F-E781-4B84-9A93-390F4F5EEB4A}" type="pres">
      <dgm:prSet presAssocID="{2D837796-A02E-4D94-A7E1-1F500F7353E9}" presName="vert1" presStyleCnt="0"/>
      <dgm:spPr/>
    </dgm:pt>
    <dgm:pt modelId="{505DE239-AADD-4465-A8BF-9829F472F091}" type="pres">
      <dgm:prSet presAssocID="{0EC75FA6-BFAA-4323-8E46-A799CA9D0723}" presName="thickLine" presStyleLbl="alignNode1" presStyleIdx="1" presStyleCnt="3"/>
      <dgm:spPr/>
    </dgm:pt>
    <dgm:pt modelId="{479E5254-812E-4EB6-99BC-642250EF7764}" type="pres">
      <dgm:prSet presAssocID="{0EC75FA6-BFAA-4323-8E46-A799CA9D0723}" presName="horz1" presStyleCnt="0"/>
      <dgm:spPr/>
    </dgm:pt>
    <dgm:pt modelId="{3BBBBCF1-1592-4FB7-9030-B2174DCBFAC3}" type="pres">
      <dgm:prSet presAssocID="{0EC75FA6-BFAA-4323-8E46-A799CA9D0723}" presName="tx1" presStyleLbl="revTx" presStyleIdx="1" presStyleCnt="3"/>
      <dgm:spPr/>
    </dgm:pt>
    <dgm:pt modelId="{157109FD-43B7-4C17-88F6-4964678A488E}" type="pres">
      <dgm:prSet presAssocID="{0EC75FA6-BFAA-4323-8E46-A799CA9D0723}" presName="vert1" presStyleCnt="0"/>
      <dgm:spPr/>
    </dgm:pt>
    <dgm:pt modelId="{A9B843FF-0F53-4AD7-9C89-5081345FFF06}" type="pres">
      <dgm:prSet presAssocID="{8CC3A4E2-B1DF-4D6D-9C9A-02672B6AC672}" presName="thickLine" presStyleLbl="alignNode1" presStyleIdx="2" presStyleCnt="3"/>
      <dgm:spPr/>
    </dgm:pt>
    <dgm:pt modelId="{AFF5D066-6FF1-4539-8655-8EA3312EADE9}" type="pres">
      <dgm:prSet presAssocID="{8CC3A4E2-B1DF-4D6D-9C9A-02672B6AC672}" presName="horz1" presStyleCnt="0"/>
      <dgm:spPr/>
    </dgm:pt>
    <dgm:pt modelId="{7092FE65-0D65-4E1C-B84C-55BE90466B25}" type="pres">
      <dgm:prSet presAssocID="{8CC3A4E2-B1DF-4D6D-9C9A-02672B6AC672}" presName="tx1" presStyleLbl="revTx" presStyleIdx="2" presStyleCnt="3"/>
      <dgm:spPr/>
    </dgm:pt>
    <dgm:pt modelId="{2A0B4601-4FF6-4323-AC07-C65094E3D281}" type="pres">
      <dgm:prSet presAssocID="{8CC3A4E2-B1DF-4D6D-9C9A-02672B6AC672}" presName="vert1" presStyleCnt="0"/>
      <dgm:spPr/>
    </dgm:pt>
  </dgm:ptLst>
  <dgm:cxnLst>
    <dgm:cxn modelId="{E225148C-9130-441C-98BE-83AF370B6F9B}" srcId="{7E2A1DCE-BE63-429F-8D36-CF1D3E92D417}" destId="{0EC75FA6-BFAA-4323-8E46-A799CA9D0723}" srcOrd="1" destOrd="0" parTransId="{FC391227-1593-4C76-BE42-D0211CAF31E2}" sibTransId="{B7529D48-09F4-4BCD-AC10-C21C3129996A}"/>
    <dgm:cxn modelId="{5833F4A9-2F2E-448A-BF4F-9241C6A1EEDD}" srcId="{7E2A1DCE-BE63-429F-8D36-CF1D3E92D417}" destId="{2D837796-A02E-4D94-A7E1-1F500F7353E9}" srcOrd="0" destOrd="0" parTransId="{22A8FBB9-EBD7-4B56-A4F9-B94395DDC488}" sibTransId="{F2B6EFE2-5F38-4382-9B21-63C06AEB45DF}"/>
    <dgm:cxn modelId="{14EB00B6-E1CF-4F02-8A91-65FD30BA63D6}" type="presOf" srcId="{0EC75FA6-BFAA-4323-8E46-A799CA9D0723}" destId="{3BBBBCF1-1592-4FB7-9030-B2174DCBFAC3}" srcOrd="0" destOrd="0" presId="urn:microsoft.com/office/officeart/2008/layout/LinedList"/>
    <dgm:cxn modelId="{E074BCB9-E1EE-4E48-8653-AB1BB29C5475}" type="presOf" srcId="{8CC3A4E2-B1DF-4D6D-9C9A-02672B6AC672}" destId="{7092FE65-0D65-4E1C-B84C-55BE90466B25}" srcOrd="0" destOrd="0" presId="urn:microsoft.com/office/officeart/2008/layout/LinedList"/>
    <dgm:cxn modelId="{0EA535D6-2908-46B8-93FC-E3AE9F87880E}" type="presOf" srcId="{7E2A1DCE-BE63-429F-8D36-CF1D3E92D417}" destId="{721D43B4-1812-4CB8-94A0-9C6AD34F02B5}" srcOrd="0" destOrd="0" presId="urn:microsoft.com/office/officeart/2008/layout/LinedList"/>
    <dgm:cxn modelId="{C9D8EBD8-B60F-4044-A292-17EF65428288}" srcId="{7E2A1DCE-BE63-429F-8D36-CF1D3E92D417}" destId="{8CC3A4E2-B1DF-4D6D-9C9A-02672B6AC672}" srcOrd="2" destOrd="0" parTransId="{DD322C67-4926-4D73-B819-8EC21DB970E0}" sibTransId="{B88C57D6-F4D8-468E-87EF-93D1652B290D}"/>
    <dgm:cxn modelId="{660980DC-2F64-4FDA-B0EF-13E993173423}" type="presOf" srcId="{2D837796-A02E-4D94-A7E1-1F500F7353E9}" destId="{E573D9CD-5303-4C7A-8E10-78B338EA2DEB}" srcOrd="0" destOrd="0" presId="urn:microsoft.com/office/officeart/2008/layout/LinedList"/>
    <dgm:cxn modelId="{1A4E772A-B30A-4EE4-8FC4-7DA4BD3F9B27}" type="presParOf" srcId="{721D43B4-1812-4CB8-94A0-9C6AD34F02B5}" destId="{0B2C0537-76E9-48E5-A128-E5B7CDB86155}" srcOrd="0" destOrd="0" presId="urn:microsoft.com/office/officeart/2008/layout/LinedList"/>
    <dgm:cxn modelId="{F10E59AE-B6CB-44D0-B714-8BE8F408B293}" type="presParOf" srcId="{721D43B4-1812-4CB8-94A0-9C6AD34F02B5}" destId="{2AF6264E-DF4F-4EF9-84BB-A7300109A522}" srcOrd="1" destOrd="0" presId="urn:microsoft.com/office/officeart/2008/layout/LinedList"/>
    <dgm:cxn modelId="{5E6A8903-9C0D-4563-846E-66600B704F4D}" type="presParOf" srcId="{2AF6264E-DF4F-4EF9-84BB-A7300109A522}" destId="{E573D9CD-5303-4C7A-8E10-78B338EA2DEB}" srcOrd="0" destOrd="0" presId="urn:microsoft.com/office/officeart/2008/layout/LinedList"/>
    <dgm:cxn modelId="{291C0D5D-CF14-471C-92C5-BFCD25081699}" type="presParOf" srcId="{2AF6264E-DF4F-4EF9-84BB-A7300109A522}" destId="{C40B723F-E781-4B84-9A93-390F4F5EEB4A}" srcOrd="1" destOrd="0" presId="urn:microsoft.com/office/officeart/2008/layout/LinedList"/>
    <dgm:cxn modelId="{FD1B7B68-7B8B-47C3-A597-B6DD84CEEA9A}" type="presParOf" srcId="{721D43B4-1812-4CB8-94A0-9C6AD34F02B5}" destId="{505DE239-AADD-4465-A8BF-9829F472F091}" srcOrd="2" destOrd="0" presId="urn:microsoft.com/office/officeart/2008/layout/LinedList"/>
    <dgm:cxn modelId="{9F0539EC-7A7C-4A21-B726-00DF66AB9A3E}" type="presParOf" srcId="{721D43B4-1812-4CB8-94A0-9C6AD34F02B5}" destId="{479E5254-812E-4EB6-99BC-642250EF7764}" srcOrd="3" destOrd="0" presId="urn:microsoft.com/office/officeart/2008/layout/LinedList"/>
    <dgm:cxn modelId="{CE37042F-0615-43A1-98BB-BD4F235B7644}" type="presParOf" srcId="{479E5254-812E-4EB6-99BC-642250EF7764}" destId="{3BBBBCF1-1592-4FB7-9030-B2174DCBFAC3}" srcOrd="0" destOrd="0" presId="urn:microsoft.com/office/officeart/2008/layout/LinedList"/>
    <dgm:cxn modelId="{B8DB509F-BE06-4AA4-AADC-E26A4B08C2A0}" type="presParOf" srcId="{479E5254-812E-4EB6-99BC-642250EF7764}" destId="{157109FD-43B7-4C17-88F6-4964678A488E}" srcOrd="1" destOrd="0" presId="urn:microsoft.com/office/officeart/2008/layout/LinedList"/>
    <dgm:cxn modelId="{CCA2E116-CA5C-4547-85A7-174952B38B7F}" type="presParOf" srcId="{721D43B4-1812-4CB8-94A0-9C6AD34F02B5}" destId="{A9B843FF-0F53-4AD7-9C89-5081345FFF06}" srcOrd="4" destOrd="0" presId="urn:microsoft.com/office/officeart/2008/layout/LinedList"/>
    <dgm:cxn modelId="{25758A85-A3C3-400D-805E-C32181780D3F}" type="presParOf" srcId="{721D43B4-1812-4CB8-94A0-9C6AD34F02B5}" destId="{AFF5D066-6FF1-4539-8655-8EA3312EADE9}" srcOrd="5" destOrd="0" presId="urn:microsoft.com/office/officeart/2008/layout/LinedList"/>
    <dgm:cxn modelId="{63136D98-97EC-408F-AEE8-4599EE807140}" type="presParOf" srcId="{AFF5D066-6FF1-4539-8655-8EA3312EADE9}" destId="{7092FE65-0D65-4E1C-B84C-55BE90466B25}" srcOrd="0" destOrd="0" presId="urn:microsoft.com/office/officeart/2008/layout/LinedList"/>
    <dgm:cxn modelId="{752D5EE6-D359-40AB-ADE1-DD725B5F3815}" type="presParOf" srcId="{AFF5D066-6FF1-4539-8655-8EA3312EADE9}" destId="{2A0B4601-4FF6-4323-AC07-C65094E3D2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474B5-3E08-49F7-A695-C064D982049B}">
      <dsp:nvSpPr>
        <dsp:cNvPr id="0" name=""/>
        <dsp:cNvSpPr/>
      </dsp:nvSpPr>
      <dsp:spPr>
        <a:xfrm>
          <a:off x="912587" y="1591399"/>
          <a:ext cx="1377000" cy="1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6F395-1A06-491C-890A-6B1F92822A6D}">
      <dsp:nvSpPr>
        <dsp:cNvPr id="0" name=""/>
        <dsp:cNvSpPr/>
      </dsp:nvSpPr>
      <dsp:spPr>
        <a:xfrm>
          <a:off x="71087" y="3338512"/>
          <a:ext cx="306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dirty="0">
              <a:latin typeface="Calibri Light" panose="020F0302020204030204"/>
            </a:rPr>
            <a:t> Problem</a:t>
          </a:r>
          <a:endParaRPr lang="en-US" sz="2600" b="0" i="0" u="none" strike="noStrike" kern="1200" cap="none" baseline="0" noProof="0" dirty="0">
            <a:solidFill>
              <a:srgbClr val="010000"/>
            </a:solidFill>
            <a:latin typeface="Calibri Light"/>
            <a:cs typeface="Calibri Light"/>
          </a:endParaRPr>
        </a:p>
      </dsp:txBody>
      <dsp:txXfrm>
        <a:off x="71087" y="3338512"/>
        <a:ext cx="3060000" cy="720000"/>
      </dsp:txXfrm>
    </dsp:sp>
    <dsp:sp modelId="{31950441-161F-45F0-82FA-137980A41ED9}">
      <dsp:nvSpPr>
        <dsp:cNvPr id="0" name=""/>
        <dsp:cNvSpPr/>
      </dsp:nvSpPr>
      <dsp:spPr>
        <a:xfrm>
          <a:off x="4508087" y="1591399"/>
          <a:ext cx="1377000" cy="1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3743C-FF1B-4BC2-B86D-E2B6FA590685}">
      <dsp:nvSpPr>
        <dsp:cNvPr id="0" name=""/>
        <dsp:cNvSpPr/>
      </dsp:nvSpPr>
      <dsp:spPr>
        <a:xfrm>
          <a:off x="3666587" y="3338512"/>
          <a:ext cx="306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dirty="0"/>
            <a:t>Metaheuristic Solution</a:t>
          </a:r>
        </a:p>
      </dsp:txBody>
      <dsp:txXfrm>
        <a:off x="3666587" y="3338512"/>
        <a:ext cx="306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C995B-D018-42CB-94A1-8C5849B14901}">
      <dsp:nvSpPr>
        <dsp:cNvPr id="0" name=""/>
        <dsp:cNvSpPr/>
      </dsp:nvSpPr>
      <dsp:spPr>
        <a:xfrm>
          <a:off x="0" y="0"/>
          <a:ext cx="615113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86D84-2CDF-4A96-9B71-4024EFCA4F49}">
      <dsp:nvSpPr>
        <dsp:cNvPr id="0" name=""/>
        <dsp:cNvSpPr/>
      </dsp:nvSpPr>
      <dsp:spPr>
        <a:xfrm>
          <a:off x="0" y="0"/>
          <a:ext cx="6151130"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Resilient food supply chain design: Modelling framework and metaheuristic solution approach</a:t>
          </a:r>
        </a:p>
      </dsp:txBody>
      <dsp:txXfrm>
        <a:off x="0" y="0"/>
        <a:ext cx="6151130" cy="1412477"/>
      </dsp:txXfrm>
    </dsp:sp>
    <dsp:sp modelId="{06DC61E9-E4BE-4A85-B568-7641D763B450}">
      <dsp:nvSpPr>
        <dsp:cNvPr id="0" name=""/>
        <dsp:cNvSpPr/>
      </dsp:nvSpPr>
      <dsp:spPr>
        <a:xfrm>
          <a:off x="0" y="1412478"/>
          <a:ext cx="615113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2A6D5-5680-46DA-BAAF-E7988360C9F2}">
      <dsp:nvSpPr>
        <dsp:cNvPr id="0" name=""/>
        <dsp:cNvSpPr/>
      </dsp:nvSpPr>
      <dsp:spPr>
        <a:xfrm>
          <a:off x="0" y="1412477"/>
          <a:ext cx="6151130"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mn-lt"/>
            </a:rPr>
            <a:t>A multi-objective sustainable hub location-scheduling problem for perishable food supply chain</a:t>
          </a:r>
        </a:p>
      </dsp:txBody>
      <dsp:txXfrm>
        <a:off x="0" y="1412477"/>
        <a:ext cx="6151130" cy="1412477"/>
      </dsp:txXfrm>
    </dsp:sp>
    <dsp:sp modelId="{D5FD1C5A-3535-4EC5-B1FB-B24037642613}">
      <dsp:nvSpPr>
        <dsp:cNvPr id="0" name=""/>
        <dsp:cNvSpPr/>
      </dsp:nvSpPr>
      <dsp:spPr>
        <a:xfrm>
          <a:off x="0" y="2824956"/>
          <a:ext cx="615113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0642A-162F-416F-8839-BDA6E3E4F0B8}">
      <dsp:nvSpPr>
        <dsp:cNvPr id="0" name=""/>
        <dsp:cNvSpPr/>
      </dsp:nvSpPr>
      <dsp:spPr>
        <a:xfrm>
          <a:off x="0" y="2824955"/>
          <a:ext cx="6151130"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Case study on sustainable supply chain network design</a:t>
          </a:r>
        </a:p>
      </dsp:txBody>
      <dsp:txXfrm>
        <a:off x="0" y="2824955"/>
        <a:ext cx="6151130" cy="1412477"/>
      </dsp:txXfrm>
    </dsp:sp>
    <dsp:sp modelId="{B56EFA26-284C-4647-91D6-7A226C8BBADD}">
      <dsp:nvSpPr>
        <dsp:cNvPr id="0" name=""/>
        <dsp:cNvSpPr/>
      </dsp:nvSpPr>
      <dsp:spPr>
        <a:xfrm>
          <a:off x="0" y="4237434"/>
          <a:ext cx="615113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129C4-5A98-4723-BB5A-46F841012667}">
      <dsp:nvSpPr>
        <dsp:cNvPr id="0" name=""/>
        <dsp:cNvSpPr/>
      </dsp:nvSpPr>
      <dsp:spPr>
        <a:xfrm>
          <a:off x="0" y="4237433"/>
          <a:ext cx="6151130"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mn-lt"/>
            </a:rPr>
            <a:t>Sustainable Agro-food supply chain design using two-stage hybrid multi-objective decision-making approach</a:t>
          </a:r>
        </a:p>
      </dsp:txBody>
      <dsp:txXfrm>
        <a:off x="0" y="4237433"/>
        <a:ext cx="6151130" cy="1412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51A1-BBEA-4690-BB5D-8025DF6B1578}">
      <dsp:nvSpPr>
        <dsp:cNvPr id="0" name=""/>
        <dsp:cNvSpPr/>
      </dsp:nvSpPr>
      <dsp:spPr>
        <a:xfrm>
          <a:off x="0" y="0"/>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DFE46-BC84-4805-B892-9169CCA338F2}">
      <dsp:nvSpPr>
        <dsp:cNvPr id="0" name=""/>
        <dsp:cNvSpPr/>
      </dsp:nvSpPr>
      <dsp:spPr>
        <a:xfrm>
          <a:off x="0" y="0"/>
          <a:ext cx="6413663" cy="14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1. Problem</a:t>
          </a:r>
        </a:p>
      </dsp:txBody>
      <dsp:txXfrm>
        <a:off x="0" y="0"/>
        <a:ext cx="6413663" cy="1411552"/>
      </dsp:txXfrm>
    </dsp:sp>
    <dsp:sp modelId="{47CA14A6-5CA8-4B30-A651-5078E3580BF1}">
      <dsp:nvSpPr>
        <dsp:cNvPr id="0" name=""/>
        <dsp:cNvSpPr/>
      </dsp:nvSpPr>
      <dsp:spPr>
        <a:xfrm>
          <a:off x="0" y="1411552"/>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6374F-1428-4ADF-8081-100E352EC705}">
      <dsp:nvSpPr>
        <dsp:cNvPr id="0" name=""/>
        <dsp:cNvSpPr/>
      </dsp:nvSpPr>
      <dsp:spPr>
        <a:xfrm>
          <a:off x="0" y="1411552"/>
          <a:ext cx="6413663" cy="14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2. Bi-objective mixed-integer programming formulation</a:t>
          </a:r>
        </a:p>
      </dsp:txBody>
      <dsp:txXfrm>
        <a:off x="0" y="1411552"/>
        <a:ext cx="6413663" cy="1411552"/>
      </dsp:txXfrm>
    </dsp:sp>
    <dsp:sp modelId="{66E18868-8BFA-4C52-B5C8-9CF081F4E095}">
      <dsp:nvSpPr>
        <dsp:cNvPr id="0" name=""/>
        <dsp:cNvSpPr/>
      </dsp:nvSpPr>
      <dsp:spPr>
        <a:xfrm>
          <a:off x="0" y="2823104"/>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68ED69-3758-4C19-B197-0F0A9FDF1225}">
      <dsp:nvSpPr>
        <dsp:cNvPr id="0" name=""/>
        <dsp:cNvSpPr/>
      </dsp:nvSpPr>
      <dsp:spPr>
        <a:xfrm>
          <a:off x="0" y="2823104"/>
          <a:ext cx="6413663" cy="14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3. Developed model</a:t>
          </a:r>
        </a:p>
      </dsp:txBody>
      <dsp:txXfrm>
        <a:off x="0" y="2823104"/>
        <a:ext cx="6413663" cy="1411552"/>
      </dsp:txXfrm>
    </dsp:sp>
    <dsp:sp modelId="{CD71F003-2AED-43A5-80F0-E8520BC30564}">
      <dsp:nvSpPr>
        <dsp:cNvPr id="0" name=""/>
        <dsp:cNvSpPr/>
      </dsp:nvSpPr>
      <dsp:spPr>
        <a:xfrm>
          <a:off x="0" y="4234655"/>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519B8-E13E-4DC2-BECE-3B0D765C84CC}">
      <dsp:nvSpPr>
        <dsp:cNvPr id="0" name=""/>
        <dsp:cNvSpPr/>
      </dsp:nvSpPr>
      <dsp:spPr>
        <a:xfrm>
          <a:off x="0" y="4234656"/>
          <a:ext cx="6413663" cy="14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4. Future works</a:t>
          </a:r>
        </a:p>
      </dsp:txBody>
      <dsp:txXfrm>
        <a:off x="0" y="4234656"/>
        <a:ext cx="6413663" cy="1411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47C7-BADF-4021-AB3F-D901497A820F}">
      <dsp:nvSpPr>
        <dsp:cNvPr id="0" name=""/>
        <dsp:cNvSpPr/>
      </dsp:nvSpPr>
      <dsp:spPr>
        <a:xfrm>
          <a:off x="0" y="2756"/>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A1E6D6-D541-4EC5-AC71-CAE6CA55BC48}">
      <dsp:nvSpPr>
        <dsp:cNvPr id="0" name=""/>
        <dsp:cNvSpPr/>
      </dsp:nvSpPr>
      <dsp:spPr>
        <a:xfrm>
          <a:off x="0" y="2756"/>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1. Aim</a:t>
          </a:r>
        </a:p>
      </dsp:txBody>
      <dsp:txXfrm>
        <a:off x="0" y="2756"/>
        <a:ext cx="6413663" cy="1880231"/>
      </dsp:txXfrm>
    </dsp:sp>
    <dsp:sp modelId="{F72D375B-CA60-4F83-948C-C3CC6ECCB94E}">
      <dsp:nvSpPr>
        <dsp:cNvPr id="0" name=""/>
        <dsp:cNvSpPr/>
      </dsp:nvSpPr>
      <dsp:spPr>
        <a:xfrm>
          <a:off x="0" y="1882988"/>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FE27A-47CB-44E5-8154-762AC87E2138}">
      <dsp:nvSpPr>
        <dsp:cNvPr id="0" name=""/>
        <dsp:cNvSpPr/>
      </dsp:nvSpPr>
      <dsp:spPr>
        <a:xfrm>
          <a:off x="0" y="1882988"/>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2. Problem</a:t>
          </a:r>
        </a:p>
      </dsp:txBody>
      <dsp:txXfrm>
        <a:off x="0" y="1882988"/>
        <a:ext cx="6413663" cy="1880231"/>
      </dsp:txXfrm>
    </dsp:sp>
    <dsp:sp modelId="{D7B07E3F-3094-425E-A326-12EE5BD91CC3}">
      <dsp:nvSpPr>
        <dsp:cNvPr id="0" name=""/>
        <dsp:cNvSpPr/>
      </dsp:nvSpPr>
      <dsp:spPr>
        <a:xfrm>
          <a:off x="0" y="3763219"/>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8725A-AFD0-488D-8CFF-020C4974EC85}">
      <dsp:nvSpPr>
        <dsp:cNvPr id="0" name=""/>
        <dsp:cNvSpPr/>
      </dsp:nvSpPr>
      <dsp:spPr>
        <a:xfrm>
          <a:off x="0" y="3763219"/>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3. Research Direction</a:t>
          </a:r>
        </a:p>
      </dsp:txBody>
      <dsp:txXfrm>
        <a:off x="0" y="3763219"/>
        <a:ext cx="6413663" cy="1880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C2462-43A7-4756-8DD4-DC7BB6000585}">
      <dsp:nvSpPr>
        <dsp:cNvPr id="0" name=""/>
        <dsp:cNvSpPr/>
      </dsp:nvSpPr>
      <dsp:spPr>
        <a:xfrm>
          <a:off x="0" y="2756"/>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DF3F9A-2C98-4E28-95B4-B08594B030C2}">
      <dsp:nvSpPr>
        <dsp:cNvPr id="0" name=""/>
        <dsp:cNvSpPr/>
      </dsp:nvSpPr>
      <dsp:spPr>
        <a:xfrm>
          <a:off x="0" y="2756"/>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1. Three dimensions of sustainability</a:t>
          </a:r>
        </a:p>
      </dsp:txBody>
      <dsp:txXfrm>
        <a:off x="0" y="2756"/>
        <a:ext cx="6413663" cy="1880231"/>
      </dsp:txXfrm>
    </dsp:sp>
    <dsp:sp modelId="{707C78B2-C35C-4467-94B5-ED4E4567D70B}">
      <dsp:nvSpPr>
        <dsp:cNvPr id="0" name=""/>
        <dsp:cNvSpPr/>
      </dsp:nvSpPr>
      <dsp:spPr>
        <a:xfrm>
          <a:off x="0" y="1882988"/>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3664D-F7BB-4FA8-9765-FABCDF2DBBB7}">
      <dsp:nvSpPr>
        <dsp:cNvPr id="0" name=""/>
        <dsp:cNvSpPr/>
      </dsp:nvSpPr>
      <dsp:spPr>
        <a:xfrm>
          <a:off x="0" y="1882988"/>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2. Trade-offs</a:t>
          </a:r>
        </a:p>
      </dsp:txBody>
      <dsp:txXfrm>
        <a:off x="0" y="1882988"/>
        <a:ext cx="6413663" cy="1880231"/>
      </dsp:txXfrm>
    </dsp:sp>
    <dsp:sp modelId="{CE4327F9-21DA-4896-B96D-86C2C40D577E}">
      <dsp:nvSpPr>
        <dsp:cNvPr id="0" name=""/>
        <dsp:cNvSpPr/>
      </dsp:nvSpPr>
      <dsp:spPr>
        <a:xfrm>
          <a:off x="0" y="3763219"/>
          <a:ext cx="641366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3A44F-8768-4D2C-9743-8018198AAA22}">
      <dsp:nvSpPr>
        <dsp:cNvPr id="0" name=""/>
        <dsp:cNvSpPr/>
      </dsp:nvSpPr>
      <dsp:spPr>
        <a:xfrm>
          <a:off x="0" y="3763219"/>
          <a:ext cx="6413663" cy="18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3. Case study</a:t>
          </a:r>
        </a:p>
      </dsp:txBody>
      <dsp:txXfrm>
        <a:off x="0" y="3763219"/>
        <a:ext cx="6413663" cy="18802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C0537-76E9-48E5-A128-E5B7CDB86155}">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73D9CD-5303-4C7A-8E10-78B338EA2DEB}">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1. Sustainability</a:t>
          </a:r>
        </a:p>
      </dsp:txBody>
      <dsp:txXfrm>
        <a:off x="0" y="2758"/>
        <a:ext cx="6797675" cy="1881464"/>
      </dsp:txXfrm>
    </dsp:sp>
    <dsp:sp modelId="{505DE239-AADD-4465-A8BF-9829F472F091}">
      <dsp:nvSpPr>
        <dsp:cNvPr id="0" name=""/>
        <dsp:cNvSpPr/>
      </dsp:nvSpPr>
      <dsp:spPr>
        <a:xfrm>
          <a:off x="0" y="1884223"/>
          <a:ext cx="6797675"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BBCF1-1592-4FB7-9030-B2174DCBFAC3}">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2. A novel two-stage hybrid solution methodology</a:t>
          </a:r>
        </a:p>
      </dsp:txBody>
      <dsp:txXfrm>
        <a:off x="0" y="1884223"/>
        <a:ext cx="6797675" cy="1881464"/>
      </dsp:txXfrm>
    </dsp:sp>
    <dsp:sp modelId="{A9B843FF-0F53-4AD7-9C89-5081345FFF06}">
      <dsp:nvSpPr>
        <dsp:cNvPr id="0" name=""/>
        <dsp:cNvSpPr/>
      </dsp:nvSpPr>
      <dsp:spPr>
        <a:xfrm>
          <a:off x="0" y="3765688"/>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2FE65-0D65-4E1C-B84C-55BE90466B25}">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3. Simultaneous consideration of all three dimensions</a:t>
          </a:r>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FED7EE-716F-4B57-B15C-927DA5F96AA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7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147696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302065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13909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FED7EE-716F-4B57-B15C-927DA5F96AA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6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164401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49549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36887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81344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E2F9EA-D141-4F71-B727-542F86B11CFA}" type="datetimeFigureOut">
              <a:rPr lang="en-US" smtClean="0"/>
              <a:t>4/25/2020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FED7EE-716F-4B57-B15C-927DA5F96AAA}" type="slidenum">
              <a:rPr lang="en-US" smtClean="0"/>
              <a:t>‹#›</a:t>
            </a:fld>
            <a:endParaRPr lang="en-US" dirty="0"/>
          </a:p>
        </p:txBody>
      </p:sp>
    </p:spTree>
    <p:extLst>
      <p:ext uri="{BB962C8B-B14F-4D97-AF65-F5344CB8AC3E}">
        <p14:creationId xmlns:p14="http://schemas.microsoft.com/office/powerpoint/2010/main" val="297408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2F9EA-D141-4F71-B727-542F86B11CFA}"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FED7EE-716F-4B57-B15C-927DA5F96AAA}" type="slidenum">
              <a:rPr lang="en-US" smtClean="0"/>
              <a:t>‹#›</a:t>
            </a:fld>
            <a:endParaRPr lang="en-US" dirty="0"/>
          </a:p>
        </p:txBody>
      </p:sp>
    </p:spTree>
    <p:extLst>
      <p:ext uri="{BB962C8B-B14F-4D97-AF65-F5344CB8AC3E}">
        <p14:creationId xmlns:p14="http://schemas.microsoft.com/office/powerpoint/2010/main" val="164010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E2F9EA-D141-4F71-B727-542F86B11CFA}" type="datetimeFigureOut">
              <a:rPr lang="en-US" smtClean="0"/>
              <a:t>4/25/2020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FED7EE-716F-4B57-B15C-927DA5F96AA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329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D626-6847-46BA-BD69-52228731B36E}"/>
              </a:ext>
            </a:extLst>
          </p:cNvPr>
          <p:cNvSpPr>
            <a:spLocks noGrp="1"/>
          </p:cNvSpPr>
          <p:nvPr>
            <p:ph type="ctrTitle"/>
          </p:nvPr>
        </p:nvSpPr>
        <p:spPr>
          <a:xfrm>
            <a:off x="1862831" y="2161713"/>
            <a:ext cx="8466337" cy="852256"/>
          </a:xfrm>
        </p:spPr>
        <p:txBody>
          <a:bodyPr>
            <a:normAutofit/>
          </a:bodyPr>
          <a:lstStyle/>
          <a:p>
            <a:pPr algn="ctr"/>
            <a:r>
              <a:rPr lang="en-US" sz="4800" b="1" dirty="0"/>
              <a:t>Resilient Food Supply Chain Design</a:t>
            </a:r>
          </a:p>
        </p:txBody>
      </p:sp>
      <p:sp>
        <p:nvSpPr>
          <p:cNvPr id="3" name="Subtitle 2">
            <a:extLst>
              <a:ext uri="{FF2B5EF4-FFF2-40B4-BE49-F238E27FC236}">
                <a16:creationId xmlns:a16="http://schemas.microsoft.com/office/drawing/2014/main" id="{0464A0D2-8A26-4187-9B0D-1860F9BC9EF7}"/>
              </a:ext>
            </a:extLst>
          </p:cNvPr>
          <p:cNvSpPr>
            <a:spLocks noGrp="1"/>
          </p:cNvSpPr>
          <p:nvPr>
            <p:ph type="subTitle" idx="1"/>
          </p:nvPr>
        </p:nvSpPr>
        <p:spPr>
          <a:xfrm>
            <a:off x="7767960" y="4696287"/>
            <a:ext cx="3148614" cy="1207363"/>
          </a:xfrm>
        </p:spPr>
        <p:txBody>
          <a:bodyPr>
            <a:normAutofit/>
          </a:bodyPr>
          <a:lstStyle/>
          <a:p>
            <a:pPr algn="l"/>
            <a:r>
              <a:rPr lang="en-US" dirty="0"/>
              <a:t>Stanny Lemos 	</a:t>
            </a:r>
          </a:p>
          <a:p>
            <a:pPr algn="l"/>
            <a:r>
              <a:rPr lang="en-US" dirty="0"/>
              <a:t>NUID: 001388497</a:t>
            </a:r>
          </a:p>
        </p:txBody>
      </p:sp>
      <p:pic>
        <p:nvPicPr>
          <p:cNvPr id="4" name="image1.png">
            <a:extLst>
              <a:ext uri="{FF2B5EF4-FFF2-40B4-BE49-F238E27FC236}">
                <a16:creationId xmlns:a16="http://schemas.microsoft.com/office/drawing/2014/main" id="{3C4459D1-7B3A-450F-8EDD-58CE3594BDC3}"/>
              </a:ext>
            </a:extLst>
          </p:cNvPr>
          <p:cNvPicPr/>
          <p:nvPr/>
        </p:nvPicPr>
        <p:blipFill>
          <a:blip r:embed="rId2"/>
          <a:srcRect/>
          <a:stretch>
            <a:fillRect/>
          </a:stretch>
        </p:blipFill>
        <p:spPr>
          <a:xfrm>
            <a:off x="2667000" y="554437"/>
            <a:ext cx="6858000" cy="1473200"/>
          </a:xfrm>
          <a:prstGeom prst="rect">
            <a:avLst/>
          </a:prstGeom>
          <a:ln/>
        </p:spPr>
      </p:pic>
    </p:spTree>
    <p:extLst>
      <p:ext uri="{BB962C8B-B14F-4D97-AF65-F5344CB8AC3E}">
        <p14:creationId xmlns:p14="http://schemas.microsoft.com/office/powerpoint/2010/main" val="202321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BB44-7217-4126-AA8A-154CDC66A11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6D38702-5144-488F-9710-508DC48C9080}"/>
              </a:ext>
            </a:extLst>
          </p:cNvPr>
          <p:cNvSpPr>
            <a:spLocks noGrp="1"/>
          </p:cNvSpPr>
          <p:nvPr>
            <p:ph idx="1"/>
          </p:nvPr>
        </p:nvSpPr>
        <p:spPr/>
        <p:txBody>
          <a:bodyPr>
            <a:normAutofit/>
          </a:bodyPr>
          <a:lstStyle/>
          <a:p>
            <a:pPr marL="457200" indent="-457200">
              <a:buFont typeface="+mj-lt"/>
              <a:buAutoNum type="arabicPeriod"/>
            </a:pPr>
            <a:r>
              <a:rPr lang="en-US" sz="3200" dirty="0"/>
              <a:t>Variables</a:t>
            </a:r>
          </a:p>
          <a:p>
            <a:pPr marL="749808" lvl="1" indent="-457200">
              <a:buFont typeface="+mj-lt"/>
              <a:buAutoNum type="arabicPeriod"/>
            </a:pPr>
            <a:r>
              <a:rPr lang="en-US" sz="2800" dirty="0"/>
              <a:t>Demand</a:t>
            </a:r>
          </a:p>
          <a:p>
            <a:pPr marL="749808" lvl="1" indent="-457200">
              <a:buFont typeface="+mj-lt"/>
              <a:buAutoNum type="arabicPeriod"/>
            </a:pPr>
            <a:r>
              <a:rPr lang="en-US" sz="2800" dirty="0"/>
              <a:t>Logistic Cost</a:t>
            </a:r>
          </a:p>
          <a:p>
            <a:pPr marL="457200" indent="-457200">
              <a:buFont typeface="+mj-lt"/>
              <a:buAutoNum type="arabicPeriod"/>
            </a:pPr>
            <a:r>
              <a:rPr lang="en-US" sz="3000" dirty="0"/>
              <a:t>Output</a:t>
            </a:r>
          </a:p>
          <a:p>
            <a:pPr marL="749808" lvl="1" indent="-457200">
              <a:buFont typeface="+mj-lt"/>
              <a:buAutoNum type="arabicPeriod"/>
            </a:pPr>
            <a:r>
              <a:rPr lang="en-US" sz="2800" dirty="0"/>
              <a:t>Minimum cost and Lead time combination</a:t>
            </a:r>
          </a:p>
          <a:p>
            <a:pPr marL="749808" lvl="1" indent="-457200">
              <a:buFont typeface="+mj-lt"/>
              <a:buAutoNum type="arabicPeriod"/>
            </a:pPr>
            <a:r>
              <a:rPr lang="en-US" sz="2800" dirty="0"/>
              <a:t>Procurement quantity matrix for the combination</a:t>
            </a:r>
          </a:p>
        </p:txBody>
      </p:sp>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80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BB44-7217-4126-AA8A-154CDC66A11D}"/>
              </a:ext>
            </a:extLst>
          </p:cNvPr>
          <p:cNvSpPr>
            <a:spLocks noGrp="1"/>
          </p:cNvSpPr>
          <p:nvPr>
            <p:ph type="title"/>
          </p:nvPr>
        </p:nvSpPr>
        <p:spPr/>
        <p:txBody>
          <a:bodyPr/>
          <a:lstStyle/>
          <a:p>
            <a:r>
              <a:rPr lang="en-US" dirty="0"/>
              <a:t>Sample Output 1</a:t>
            </a:r>
          </a:p>
        </p:txBody>
      </p:sp>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a:extLst>
              <a:ext uri="{FF2B5EF4-FFF2-40B4-BE49-F238E27FC236}">
                <a16:creationId xmlns:a16="http://schemas.microsoft.com/office/drawing/2014/main" id="{87E6DA2B-C383-414E-B03D-777FE38759EB}"/>
              </a:ext>
            </a:extLst>
          </p:cNvPr>
          <p:cNvPicPr>
            <a:picLocks noGrp="1"/>
          </p:cNvPicPr>
          <p:nvPr>
            <p:ph idx="1"/>
          </p:nvPr>
        </p:nvPicPr>
        <p:blipFill>
          <a:blip r:embed="rId3"/>
          <a:stretch>
            <a:fillRect/>
          </a:stretch>
        </p:blipFill>
        <p:spPr>
          <a:xfrm>
            <a:off x="3469504" y="1846263"/>
            <a:ext cx="5313317" cy="4022725"/>
          </a:xfrm>
          <a:prstGeom prst="rect">
            <a:avLst/>
          </a:prstGeom>
        </p:spPr>
      </p:pic>
      <p:sp>
        <p:nvSpPr>
          <p:cNvPr id="6" name="Rectangle 5">
            <a:extLst>
              <a:ext uri="{FF2B5EF4-FFF2-40B4-BE49-F238E27FC236}">
                <a16:creationId xmlns:a16="http://schemas.microsoft.com/office/drawing/2014/main" id="{21892A1F-D66A-413B-A2DD-618C2BB0F63F}"/>
              </a:ext>
            </a:extLst>
          </p:cNvPr>
          <p:cNvSpPr/>
          <p:nvPr/>
        </p:nvSpPr>
        <p:spPr>
          <a:xfrm>
            <a:off x="5194631" y="5977891"/>
            <a:ext cx="1802738" cy="369332"/>
          </a:xfrm>
          <a:prstGeom prst="rect">
            <a:avLst/>
          </a:prstGeom>
        </p:spPr>
        <p:txBody>
          <a:bodyPr wrap="none">
            <a:spAutoFit/>
          </a:bodyPr>
          <a:lstStyle/>
          <a:p>
            <a:pPr algn="ctr">
              <a:spcAft>
                <a:spcPts val="600"/>
              </a:spcAft>
            </a:pPr>
            <a:r>
              <a:rPr lang="en-US" b="1" u="sng" dirty="0">
                <a:solidFill>
                  <a:srgbClr val="404040"/>
                </a:solidFill>
                <a:latin typeface="Times New Roman" panose="02020603050405020304" pitchFamily="18" charset="0"/>
                <a:ea typeface="Times New Roman" panose="02020603050405020304" pitchFamily="18" charset="0"/>
                <a:cs typeface="Arial" panose="020B0604020202020204" pitchFamily="34" charset="0"/>
              </a:rPr>
              <a:t>Pareto Solutions</a:t>
            </a:r>
            <a:endParaRPr lang="en-US" sz="1200" b="1" dirty="0">
              <a:solidFill>
                <a:srgbClr val="404040"/>
              </a:solidFill>
              <a:effectLst/>
              <a:latin typeface="Cambria" panose="02040503050406030204" pitchFamily="18"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32644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BB44-7217-4126-AA8A-154CDC66A11D}"/>
              </a:ext>
            </a:extLst>
          </p:cNvPr>
          <p:cNvSpPr>
            <a:spLocks noGrp="1"/>
          </p:cNvSpPr>
          <p:nvPr>
            <p:ph type="title"/>
          </p:nvPr>
        </p:nvSpPr>
        <p:spPr/>
        <p:txBody>
          <a:bodyPr/>
          <a:lstStyle/>
          <a:p>
            <a:r>
              <a:rPr lang="en-US" dirty="0"/>
              <a:t>Sample Output 2</a:t>
            </a:r>
          </a:p>
        </p:txBody>
      </p:sp>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1892A1F-D66A-413B-A2DD-618C2BB0F63F}"/>
              </a:ext>
            </a:extLst>
          </p:cNvPr>
          <p:cNvSpPr/>
          <p:nvPr/>
        </p:nvSpPr>
        <p:spPr>
          <a:xfrm>
            <a:off x="4199102" y="4703568"/>
            <a:ext cx="3793795" cy="369332"/>
          </a:xfrm>
          <a:prstGeom prst="rect">
            <a:avLst/>
          </a:prstGeom>
        </p:spPr>
        <p:txBody>
          <a:bodyPr wrap="none">
            <a:spAutoFit/>
          </a:bodyPr>
          <a:lstStyle/>
          <a:p>
            <a:pPr algn="ctr">
              <a:spcAft>
                <a:spcPts val="600"/>
              </a:spcAft>
            </a:pPr>
            <a:r>
              <a:rPr lang="en-US" u="sng" dirty="0"/>
              <a:t>Raw Material Supplier Quantity Matrix</a:t>
            </a:r>
            <a:endParaRPr lang="en-US" sz="1200" b="1" dirty="0">
              <a:solidFill>
                <a:srgbClr val="404040"/>
              </a:solidFill>
              <a:effectLst/>
              <a:latin typeface="Cambria" panose="02040503050406030204" pitchFamily="18" charset="0"/>
              <a:ea typeface="MS Mincho" panose="02020609040205080304" pitchFamily="49" charset="-128"/>
              <a:cs typeface="Arial" panose="020B0604020202020204" pitchFamily="34" charset="0"/>
            </a:endParaRPr>
          </a:p>
        </p:txBody>
      </p:sp>
      <p:pic>
        <p:nvPicPr>
          <p:cNvPr id="8" name="Content Placeholder 7">
            <a:extLst>
              <a:ext uri="{FF2B5EF4-FFF2-40B4-BE49-F238E27FC236}">
                <a16:creationId xmlns:a16="http://schemas.microsoft.com/office/drawing/2014/main" id="{6401D5B1-E168-464D-ACFB-662E9AD2B014}"/>
              </a:ext>
            </a:extLst>
          </p:cNvPr>
          <p:cNvPicPr>
            <a:picLocks noGrp="1"/>
          </p:cNvPicPr>
          <p:nvPr>
            <p:ph idx="1"/>
          </p:nvPr>
        </p:nvPicPr>
        <p:blipFill>
          <a:blip r:embed="rId3"/>
          <a:stretch>
            <a:fillRect/>
          </a:stretch>
        </p:blipFill>
        <p:spPr>
          <a:xfrm>
            <a:off x="1963738" y="3090863"/>
            <a:ext cx="8324850" cy="1533525"/>
          </a:xfrm>
          <a:prstGeom prst="rect">
            <a:avLst/>
          </a:prstGeom>
        </p:spPr>
      </p:pic>
    </p:spTree>
    <p:extLst>
      <p:ext uri="{BB962C8B-B14F-4D97-AF65-F5344CB8AC3E}">
        <p14:creationId xmlns:p14="http://schemas.microsoft.com/office/powerpoint/2010/main" val="421012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3120-2428-4050-BAF8-2943ACB9F95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482AC1FC-1B36-40C3-8DE9-959CCEDAC6D1}"/>
              </a:ext>
            </a:extLst>
          </p:cNvPr>
          <p:cNvSpPr>
            <a:spLocks noGrp="1"/>
          </p:cNvSpPr>
          <p:nvPr>
            <p:ph idx="1"/>
          </p:nvPr>
        </p:nvSpPr>
        <p:spPr/>
        <p:txBody>
          <a:bodyPr>
            <a:normAutofit/>
          </a:bodyPr>
          <a:lstStyle/>
          <a:p>
            <a:pPr marL="457200" indent="-457200">
              <a:buFont typeface="+mj-lt"/>
              <a:buAutoNum type="arabicPeriod"/>
            </a:pPr>
            <a:r>
              <a:rPr lang="en-US" sz="3200" dirty="0"/>
              <a:t>Extensive scenario simulations</a:t>
            </a:r>
          </a:p>
          <a:p>
            <a:pPr marL="457200" indent="-457200">
              <a:buFont typeface="+mj-lt"/>
              <a:buAutoNum type="arabicPeriod"/>
            </a:pPr>
            <a:r>
              <a:rPr lang="en-US" sz="3200" dirty="0"/>
              <a:t>Multi product multi echelon model</a:t>
            </a:r>
          </a:p>
          <a:p>
            <a:pPr marL="457200" indent="-457200">
              <a:buFont typeface="+mj-lt"/>
              <a:buAutoNum type="arabicPeriod"/>
            </a:pPr>
            <a:r>
              <a:rPr lang="en-US" sz="3200" dirty="0"/>
              <a:t>Product priority differentiation</a:t>
            </a:r>
          </a:p>
        </p:txBody>
      </p:sp>
    </p:spTree>
    <p:extLst>
      <p:ext uri="{BB962C8B-B14F-4D97-AF65-F5344CB8AC3E}">
        <p14:creationId xmlns:p14="http://schemas.microsoft.com/office/powerpoint/2010/main" val="57203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6108-B6B3-4BAA-8A00-C470502B10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63BEF8-1164-43FB-928D-4E1EC6FA1CD9}"/>
              </a:ext>
            </a:extLst>
          </p:cNvPr>
          <p:cNvSpPr>
            <a:spLocks noGrp="1"/>
          </p:cNvSpPr>
          <p:nvPr>
            <p:ph idx="1"/>
          </p:nvPr>
        </p:nvSpPr>
        <p:spPr/>
        <p:txBody>
          <a:bodyPr>
            <a:normAutofit fontScale="85000" lnSpcReduction="10000"/>
          </a:bodyPr>
          <a:lstStyle/>
          <a:p>
            <a:r>
              <a:rPr lang="en-US" dirty="0"/>
              <a:t>K. Deb, A. Pratap, S. Agarwal, and T. Meyarivan, “A fast and elitist multiobjective genetic algorithm: NSGA-II,” </a:t>
            </a:r>
            <a:r>
              <a:rPr lang="en-US" i="1" dirty="0"/>
              <a:t>IEEE Trans. Evol. Comput.</a:t>
            </a:r>
            <a:r>
              <a:rPr lang="en-US" dirty="0"/>
              <a:t>, vol. 6, no. 2, pp. 182–197, Apr. 2002, doi: 10.1109/4235.996017. </a:t>
            </a:r>
          </a:p>
          <a:p>
            <a:r>
              <a:rPr lang="en-US" dirty="0"/>
              <a:t>E. Bottani, T. Murino, M. Schiavo, and R. Akkerman, “Resilient food supply chain design: Modelling framework and metaheuristic solution approach,” </a:t>
            </a:r>
            <a:r>
              <a:rPr lang="en-US" i="1" dirty="0"/>
              <a:t>Comput. Ind. Eng.</a:t>
            </a:r>
            <a:r>
              <a:rPr lang="en-US" dirty="0"/>
              <a:t>, vol. 135, pp. 177–198, Sep. 2019, doi: 10.1016/j.cie.2019.05.011.</a:t>
            </a:r>
          </a:p>
          <a:p>
            <a:r>
              <a:rPr lang="en-US" dirty="0"/>
              <a:t>Yarpiz, “NSGA-II in MATLAB,” </a:t>
            </a:r>
            <a:r>
              <a:rPr lang="en-US" i="1" dirty="0"/>
              <a:t>Yarpiz</a:t>
            </a:r>
            <a:r>
              <a:rPr lang="en-US" dirty="0"/>
              <a:t>, Sep. 01, 2015. https://yarpiz.com/56/ypea120-nsga2 (accessed Apr. 25, 2020).</a:t>
            </a:r>
          </a:p>
          <a:p>
            <a:r>
              <a:rPr lang="en-US" dirty="0"/>
              <a:t>H. Allaoui, Y. Guo, A. Choudhary, and J. Bloemhof, “Sustainable agro-food supply chain design using two-stage hybrid multi-objective decision-making approach,” </a:t>
            </a:r>
            <a:r>
              <a:rPr lang="en-US" i="1" dirty="0"/>
              <a:t>Comput. Oper. Res.</a:t>
            </a:r>
            <a:r>
              <a:rPr lang="en-US" dirty="0"/>
              <a:t>, vol. 89, pp. 369–384, Jan. 2018, doi: 10.1016/j.cor.2016.10.012.</a:t>
            </a:r>
          </a:p>
          <a:p>
            <a:r>
              <a:rPr lang="en-US" dirty="0"/>
              <a:t>M. Musavi and A. Bozorgi-Amiri, “A multi-objective sustainable hub location-scheduling problem for perishable food supply chain,” </a:t>
            </a:r>
            <a:r>
              <a:rPr lang="en-US" i="1" dirty="0"/>
              <a:t>Comput. Ind. Eng.</a:t>
            </a:r>
            <a:r>
              <a:rPr lang="en-US" dirty="0"/>
              <a:t>, vol. 113, pp. 766–778, Nov. 2017, doi: 10.1016/j.cie.2017.07.039.</a:t>
            </a:r>
          </a:p>
          <a:p>
            <a:r>
              <a:rPr lang="en-US" dirty="0"/>
              <a:t>M. Varsei and S. Polyakovskiy, “Sustainable supply chain network design: A case of the wine industry in Australia,” </a:t>
            </a:r>
            <a:r>
              <a:rPr lang="en-US" i="1" dirty="0"/>
              <a:t>Omega</a:t>
            </a:r>
            <a:r>
              <a:rPr lang="en-US" dirty="0"/>
              <a:t>, vol. 66, pp. 236–247, Jan. 2017, doi: 10.1016/j.omega.2015.11.009.</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48C62A-2781-444F-A7CB-237199CC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14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8E6B-EF6C-4C68-82FF-33791EDA2E2E}"/>
              </a:ext>
            </a:extLst>
          </p:cNvPr>
          <p:cNvSpPr>
            <a:spLocks noGrp="1"/>
          </p:cNvSpPr>
          <p:nvPr>
            <p:ph type="title"/>
          </p:nvPr>
        </p:nvSpPr>
        <p:spPr>
          <a:xfrm>
            <a:off x="1066800" y="678730"/>
            <a:ext cx="10058400" cy="2750270"/>
          </a:xfrm>
        </p:spPr>
        <p:txBody>
          <a:bodyPr/>
          <a:lstStyle/>
          <a:p>
            <a:pPr algn="ctr"/>
            <a:r>
              <a:rPr lang="en-US" dirty="0"/>
              <a:t>Thank You! </a:t>
            </a:r>
          </a:p>
        </p:txBody>
      </p:sp>
    </p:spTree>
    <p:extLst>
      <p:ext uri="{BB962C8B-B14F-4D97-AF65-F5344CB8AC3E}">
        <p14:creationId xmlns:p14="http://schemas.microsoft.com/office/powerpoint/2010/main" val="372895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4CA5-7F35-4D2C-AEED-F09AAF1F190D}"/>
              </a:ext>
            </a:extLst>
          </p:cNvPr>
          <p:cNvSpPr>
            <a:spLocks noGrp="1"/>
          </p:cNvSpPr>
          <p:nvPr>
            <p:ph type="title"/>
          </p:nvPr>
        </p:nvSpPr>
        <p:spPr/>
        <p:txBody>
          <a:bodyPr/>
          <a:lstStyle/>
          <a:p>
            <a:r>
              <a:rPr lang="en-US" b="1" dirty="0"/>
              <a:t>Project Problem</a:t>
            </a:r>
          </a:p>
        </p:txBody>
      </p:sp>
      <p:sp>
        <p:nvSpPr>
          <p:cNvPr id="3" name="Content Placeholder 2">
            <a:extLst>
              <a:ext uri="{FF2B5EF4-FFF2-40B4-BE49-F238E27FC236}">
                <a16:creationId xmlns:a16="http://schemas.microsoft.com/office/drawing/2014/main" id="{FC584A28-DC8B-42AA-A445-AB7CE7FC669E}"/>
              </a:ext>
            </a:extLst>
          </p:cNvPr>
          <p:cNvSpPr>
            <a:spLocks noGrp="1"/>
          </p:cNvSpPr>
          <p:nvPr>
            <p:ph idx="1"/>
          </p:nvPr>
        </p:nvSpPr>
        <p:spPr/>
        <p:txBody>
          <a:bodyPr>
            <a:normAutofit/>
          </a:bodyPr>
          <a:lstStyle/>
          <a:p>
            <a:r>
              <a:rPr lang="en-US" sz="2000" dirty="0"/>
              <a:t>The spread of the COVID-19, is being felt globally across operations in ways that are difficult to model and assess.</a:t>
            </a:r>
          </a:p>
          <a:p>
            <a:r>
              <a:rPr lang="en-US" sz="2000" dirty="0"/>
              <a:t>Aim to design a food supply chain that is resilient enough to ensure business operations continuity in the event of risks or disruptions.</a:t>
            </a:r>
          </a:p>
          <a:p>
            <a:r>
              <a:rPr lang="en-US" sz="2000" dirty="0"/>
              <a:t>A bi-objective mixed-integer programming formulation for resilient food supply chain design is proposed to minimize the procurement costs and total supply chain lead time.</a:t>
            </a:r>
          </a:p>
          <a:p>
            <a:r>
              <a:rPr lang="en-US" sz="2000" dirty="0"/>
              <a:t>NSGA-II are proposed algorithm to solve and identify an efficient configuration of the system in the case of disruption, with scope further use of Ant Colony Optimization which is more effective in solving multi-objective optimization problems.</a:t>
            </a:r>
          </a:p>
          <a:p>
            <a:endParaRPr lang="en-US" sz="2000" dirty="0"/>
          </a:p>
          <a:p>
            <a:endParaRPr lang="en-US" sz="2000" dirty="0"/>
          </a:p>
        </p:txBody>
      </p:sp>
      <p:pic>
        <p:nvPicPr>
          <p:cNvPr id="4" name="Picture 3">
            <a:extLst>
              <a:ext uri="{FF2B5EF4-FFF2-40B4-BE49-F238E27FC236}">
                <a16:creationId xmlns:a16="http://schemas.microsoft.com/office/drawing/2014/main" id="{207AF114-A98C-4929-A9C3-4B231E2C3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37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59EC4540-B62F-44C4-9C2E-8B3C2174B6CA}"/>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latin typeface="Calibri Light"/>
                <a:cs typeface="Calibri Light"/>
              </a:rPr>
              <a:t>Need for Metaheuristic Approach</a:t>
            </a:r>
            <a:endParaRPr lang="en-US" sz="3600" b="1" dirty="0">
              <a:solidFill>
                <a:srgbClr val="FFFFFF"/>
              </a:solidFill>
              <a:latin typeface="Calibri Light"/>
            </a:endParaRP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Diagram 5">
            <a:extLst>
              <a:ext uri="{FF2B5EF4-FFF2-40B4-BE49-F238E27FC236}">
                <a16:creationId xmlns:a16="http://schemas.microsoft.com/office/drawing/2014/main" id="{EA04063E-07FB-451B-BB12-4F2005EB6C7A}"/>
              </a:ext>
            </a:extLst>
          </p:cNvPr>
          <p:cNvGraphicFramePr/>
          <p:nvPr>
            <p:extLst>
              <p:ext uri="{D42A27DB-BD31-4B8C-83A1-F6EECF244321}">
                <p14:modId xmlns:p14="http://schemas.microsoft.com/office/powerpoint/2010/main" val="7280809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027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58BB44-7217-4126-AA8A-154CDC66A11D}"/>
              </a:ext>
            </a:extLst>
          </p:cNvPr>
          <p:cNvSpPr>
            <a:spLocks noGrp="1"/>
          </p:cNvSpPr>
          <p:nvPr>
            <p:ph type="title"/>
          </p:nvPr>
        </p:nvSpPr>
        <p:spPr>
          <a:xfrm>
            <a:off x="492370" y="516835"/>
            <a:ext cx="3084844" cy="5772840"/>
          </a:xfrm>
        </p:spPr>
        <p:txBody>
          <a:bodyPr anchor="ctr">
            <a:normAutofit/>
          </a:bodyPr>
          <a:lstStyle/>
          <a:p>
            <a:r>
              <a:rPr lang="en-US" sz="5400" b="1" dirty="0">
                <a:solidFill>
                  <a:srgbClr val="FFFFFF"/>
                </a:solidFill>
                <a:latin typeface="Calibri Light"/>
                <a:cs typeface="Aldhabi"/>
              </a:rPr>
              <a:t>Literature Review</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Diagram 5">
            <a:extLst>
              <a:ext uri="{FF2B5EF4-FFF2-40B4-BE49-F238E27FC236}">
                <a16:creationId xmlns:a16="http://schemas.microsoft.com/office/drawing/2014/main" id="{D0B1852C-66C6-4986-82A8-BB8A769828C1}"/>
              </a:ext>
            </a:extLst>
          </p:cNvPr>
          <p:cNvGraphicFramePr/>
          <p:nvPr>
            <p:extLst>
              <p:ext uri="{D42A27DB-BD31-4B8C-83A1-F6EECF244321}">
                <p14:modId xmlns:p14="http://schemas.microsoft.com/office/powerpoint/2010/main" val="3236106876"/>
              </p:ext>
            </p:extLst>
          </p:nvPr>
        </p:nvGraphicFramePr>
        <p:xfrm>
          <a:off x="4741863" y="639763"/>
          <a:ext cx="6151130"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83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D44B82-50A1-4365-88FC-2F4D3B2055D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cs typeface="Aldhabi"/>
              </a:rPr>
              <a:t>Literature Review 1 - </a:t>
            </a:r>
            <a:r>
              <a:rPr lang="en-US" sz="3200" dirty="0">
                <a:solidFill>
                  <a:srgbClr val="FFFFFF"/>
                </a:solidFill>
                <a:ea typeface="+mj-lt"/>
                <a:cs typeface="+mj-lt"/>
              </a:rPr>
              <a:t>Resilient food supply chain design: Modelling framework and metaheuristic solution approach</a:t>
            </a:r>
            <a:endParaRPr lang="en-US" sz="3600" dirty="0">
              <a:solidFill>
                <a:srgbClr val="FFFFFF"/>
              </a:solidFill>
              <a:ea typeface="+mj-lt"/>
              <a:cs typeface="+mj-lt"/>
            </a:endParaRPr>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Diagram 3">
            <a:extLst>
              <a:ext uri="{FF2B5EF4-FFF2-40B4-BE49-F238E27FC236}">
                <a16:creationId xmlns:a16="http://schemas.microsoft.com/office/drawing/2014/main" id="{E2688169-DFE7-4D91-A3B0-C2ACB265DFB7}"/>
              </a:ext>
            </a:extLst>
          </p:cNvPr>
          <p:cNvGraphicFramePr/>
          <p:nvPr/>
        </p:nvGraphicFramePr>
        <p:xfrm>
          <a:off x="4742016" y="605896"/>
          <a:ext cx="6413663" cy="564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62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AE58EB-79CC-4F86-8BB1-C3F08E28DB7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cs typeface="Aldhabi"/>
              </a:rPr>
              <a:t>Literature Review 2 – </a:t>
            </a:r>
            <a:br>
              <a:rPr lang="en-US" sz="3600" b="1" dirty="0">
                <a:solidFill>
                  <a:srgbClr val="FFFFFF"/>
                </a:solidFill>
                <a:cs typeface="Aldhabi"/>
              </a:rPr>
            </a:br>
            <a:r>
              <a:rPr lang="en-US" sz="3200" dirty="0">
                <a:solidFill>
                  <a:srgbClr val="FFFFFF"/>
                </a:solidFill>
                <a:ea typeface="+mj-lt"/>
                <a:cs typeface="+mj-lt"/>
              </a:rPr>
              <a:t>A multi-objective sustainable hub location-scheduling problem for perishable food supply chain</a:t>
            </a:r>
            <a:endParaRPr lang="en-US" sz="3600" dirty="0">
              <a:solidFill>
                <a:srgbClr val="FFFFFF"/>
              </a:solidFill>
              <a:ea typeface="+mj-lt"/>
              <a:cs typeface="+mj-lt"/>
            </a:endParaRPr>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Diagram 5">
            <a:extLst>
              <a:ext uri="{FF2B5EF4-FFF2-40B4-BE49-F238E27FC236}">
                <a16:creationId xmlns:a16="http://schemas.microsoft.com/office/drawing/2014/main" id="{CE754F13-9787-43BF-A3AA-03FCE81ADDC3}"/>
              </a:ext>
            </a:extLst>
          </p:cNvPr>
          <p:cNvGraphicFramePr/>
          <p:nvPr/>
        </p:nvGraphicFramePr>
        <p:xfrm>
          <a:off x="4742016" y="605896"/>
          <a:ext cx="6413663" cy="564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80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4BCF84-FD5B-415A-8656-E2FD1A83FC4D}"/>
              </a:ext>
            </a:extLst>
          </p:cNvPr>
          <p:cNvSpPr>
            <a:spLocks noGrp="1"/>
          </p:cNvSpPr>
          <p:nvPr>
            <p:ph type="title"/>
          </p:nvPr>
        </p:nvSpPr>
        <p:spPr>
          <a:xfrm>
            <a:off x="492370" y="605896"/>
            <a:ext cx="3084844" cy="5646208"/>
          </a:xfrm>
        </p:spPr>
        <p:txBody>
          <a:bodyPr anchor="ctr">
            <a:normAutofit/>
          </a:bodyPr>
          <a:lstStyle/>
          <a:p>
            <a:endParaRPr lang="en-US" sz="3600" dirty="0">
              <a:solidFill>
                <a:srgbClr val="FFFFFF"/>
              </a:solidFill>
            </a:endParaRPr>
          </a:p>
          <a:p>
            <a:r>
              <a:rPr lang="en-US" sz="3600" b="1" dirty="0">
                <a:solidFill>
                  <a:srgbClr val="FFFFFF"/>
                </a:solidFill>
                <a:cs typeface="Aldhabi"/>
              </a:rPr>
              <a:t>Literature Review 3 -  </a:t>
            </a:r>
            <a:r>
              <a:rPr lang="en-US" sz="3200" dirty="0">
                <a:solidFill>
                  <a:srgbClr val="FFFFFF"/>
                </a:solidFill>
                <a:ea typeface="+mj-lt"/>
                <a:cs typeface="+mj-lt"/>
              </a:rPr>
              <a:t>Sustainable supply chain network design</a:t>
            </a:r>
            <a:endParaRPr lang="en-US" sz="3600" dirty="0">
              <a:solidFill>
                <a:srgbClr val="FFFFFF"/>
              </a:solidFill>
              <a:ea typeface="+mj-lt"/>
              <a:cs typeface="+mj-lt"/>
            </a:endParaRPr>
          </a:p>
          <a:p>
            <a:endParaRPr lang="en-US" sz="3600" dirty="0">
              <a:solidFill>
                <a:srgbClr val="FFFFFF"/>
              </a:solidFill>
              <a:cs typeface="Calibri Light"/>
            </a:endParaRP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Diagram 3">
            <a:extLst>
              <a:ext uri="{FF2B5EF4-FFF2-40B4-BE49-F238E27FC236}">
                <a16:creationId xmlns:a16="http://schemas.microsoft.com/office/drawing/2014/main" id="{2888F3C3-6721-48C1-9BF1-9C147DF30D00}"/>
              </a:ext>
            </a:extLst>
          </p:cNvPr>
          <p:cNvGraphicFramePr/>
          <p:nvPr/>
        </p:nvGraphicFramePr>
        <p:xfrm>
          <a:off x="4742016" y="605896"/>
          <a:ext cx="6413663" cy="564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42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0E0B34-B696-43B1-B337-DD105DA377C6}"/>
              </a:ext>
            </a:extLst>
          </p:cNvPr>
          <p:cNvSpPr>
            <a:spLocks noGrp="1"/>
          </p:cNvSpPr>
          <p:nvPr>
            <p:ph type="title"/>
          </p:nvPr>
        </p:nvSpPr>
        <p:spPr>
          <a:xfrm>
            <a:off x="492370" y="516835"/>
            <a:ext cx="3084844" cy="5772840"/>
          </a:xfrm>
        </p:spPr>
        <p:txBody>
          <a:bodyPr anchor="ctr">
            <a:normAutofit/>
          </a:bodyPr>
          <a:lstStyle/>
          <a:p>
            <a:endParaRPr lang="en-US" sz="3600" dirty="0">
              <a:solidFill>
                <a:srgbClr val="FFFFFF"/>
              </a:solidFill>
            </a:endParaRPr>
          </a:p>
          <a:p>
            <a:r>
              <a:rPr lang="en-US" sz="3600" b="1" dirty="0">
                <a:solidFill>
                  <a:srgbClr val="FFFFFF"/>
                </a:solidFill>
                <a:cs typeface="Aldhabi"/>
              </a:rPr>
              <a:t>Literature Review 4 -  </a:t>
            </a:r>
            <a:r>
              <a:rPr lang="en-US" sz="3200" dirty="0">
                <a:solidFill>
                  <a:srgbClr val="FFFFFF"/>
                </a:solidFill>
                <a:ea typeface="+mj-lt"/>
                <a:cs typeface="+mj-lt"/>
              </a:rPr>
              <a:t>Sustainable Agro-food supply chain design using two-stage hybrid multi-objective decision-making approach</a:t>
            </a:r>
            <a:endParaRPr lang="en-US" sz="3600" dirty="0">
              <a:solidFill>
                <a:srgbClr val="FFFFFF"/>
              </a:solidFill>
            </a:endParaRP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917D6335-9F6A-46BF-8379-73BA9D56CE23}"/>
              </a:ext>
            </a:extLst>
          </p:cNvPr>
          <p:cNvGraphicFramePr>
            <a:graphicFrameLocks noGrp="1"/>
          </p:cNvGraphicFramePr>
          <p:nvPr>
            <p:ph idx="1"/>
            <p:extLst>
              <p:ext uri="{D42A27DB-BD31-4B8C-83A1-F6EECF244321}">
                <p14:modId xmlns:p14="http://schemas.microsoft.com/office/powerpoint/2010/main" val="5537439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8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58BB44-7217-4126-AA8A-154CDC66A11D}"/>
              </a:ext>
            </a:extLst>
          </p:cNvPr>
          <p:cNvSpPr>
            <a:spLocks noGrp="1"/>
          </p:cNvSpPr>
          <p:nvPr>
            <p:ph type="title"/>
          </p:nvPr>
        </p:nvSpPr>
        <p:spPr>
          <a:xfrm>
            <a:off x="480825" y="1821471"/>
            <a:ext cx="3084844" cy="3212238"/>
          </a:xfrm>
        </p:spPr>
        <p:txBody>
          <a:bodyPr>
            <a:noAutofit/>
          </a:bodyPr>
          <a:lstStyle/>
          <a:p>
            <a:pPr algn="ctr"/>
            <a:r>
              <a:rPr lang="en-US" sz="6000" b="1" dirty="0">
                <a:solidFill>
                  <a:srgbClr val="FFFFFF"/>
                </a:solidFill>
                <a:latin typeface="Calibri Light"/>
                <a:cs typeface="Calibri Light"/>
              </a:rPr>
              <a:t>Model</a:t>
            </a:r>
            <a:br>
              <a:rPr lang="en-US" sz="6000" b="1" dirty="0">
                <a:solidFill>
                  <a:srgbClr val="FFFFFF"/>
                </a:solidFill>
                <a:latin typeface="Calibri Light"/>
                <a:cs typeface="Calibri Light"/>
              </a:rPr>
            </a:br>
            <a:br>
              <a:rPr lang="en-US" sz="6000" b="1" dirty="0">
                <a:solidFill>
                  <a:srgbClr val="FFFFFF"/>
                </a:solidFill>
                <a:latin typeface="Calibri Light"/>
                <a:cs typeface="Calibri Light"/>
              </a:rPr>
            </a:br>
            <a:endParaRPr lang="en-US" sz="6000" b="1" dirty="0">
              <a:solidFill>
                <a:srgbClr val="FFFFFF"/>
              </a:solidFill>
              <a:latin typeface="Calibri Light"/>
              <a:cs typeface="Calibri Light"/>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A close up of a map&#10;&#10;Description generated with high confidence">
            <a:extLst>
              <a:ext uri="{FF2B5EF4-FFF2-40B4-BE49-F238E27FC236}">
                <a16:creationId xmlns:a16="http://schemas.microsoft.com/office/drawing/2014/main" id="{13FC6A52-19A1-46ED-9D07-3AA807EB45EB}"/>
              </a:ext>
            </a:extLst>
          </p:cNvPr>
          <p:cNvPicPr>
            <a:picLocks noChangeAspect="1"/>
          </p:cNvPicPr>
          <p:nvPr/>
        </p:nvPicPr>
        <p:blipFill>
          <a:blip r:embed="rId2"/>
          <a:stretch>
            <a:fillRect/>
          </a:stretch>
        </p:blipFill>
        <p:spPr>
          <a:xfrm>
            <a:off x="4746156" y="912299"/>
            <a:ext cx="6798082" cy="5030581"/>
          </a:xfrm>
          <a:prstGeom prst="rect">
            <a:avLst/>
          </a:prstGeom>
          <a:solidFill>
            <a:schemeClr val="bg1">
              <a:lumMod val="65000"/>
            </a:schemeClr>
          </a:solidFill>
          <a:ln>
            <a:solidFill>
              <a:schemeClr val="bg1">
                <a:lumMod val="65000"/>
              </a:schemeClr>
            </a:solidFill>
          </a:ln>
        </p:spPr>
      </p:pic>
      <p:pic>
        <p:nvPicPr>
          <p:cNvPr id="4" name="Picture 3">
            <a:extLst>
              <a:ext uri="{FF2B5EF4-FFF2-40B4-BE49-F238E27FC236}">
                <a16:creationId xmlns:a16="http://schemas.microsoft.com/office/drawing/2014/main" id="{1BE87D99-A09F-4B94-B204-85B746E18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1837" y="230188"/>
            <a:ext cx="923925" cy="99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9158EB50-9EB6-4FDD-893E-D4D1B8E77073}"/>
              </a:ext>
            </a:extLst>
          </p:cNvPr>
          <p:cNvCxnSpPr/>
          <p:nvPr/>
        </p:nvCxnSpPr>
        <p:spPr>
          <a:xfrm>
            <a:off x="7607431" y="1228662"/>
            <a:ext cx="443060" cy="487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417D98A-65D4-4C93-A80E-822707A90975}"/>
              </a:ext>
            </a:extLst>
          </p:cNvPr>
          <p:cNvCxnSpPr/>
          <p:nvPr/>
        </p:nvCxnSpPr>
        <p:spPr>
          <a:xfrm flipV="1">
            <a:off x="7673419" y="1715678"/>
            <a:ext cx="377072" cy="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85E0B26-6732-49C6-84B6-4A71470C8532}"/>
              </a:ext>
            </a:extLst>
          </p:cNvPr>
          <p:cNvCxnSpPr/>
          <p:nvPr/>
        </p:nvCxnSpPr>
        <p:spPr>
          <a:xfrm>
            <a:off x="7607431" y="1404594"/>
            <a:ext cx="443060" cy="31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3C89ECE-BAA0-4454-9515-F65D26E5DAA1}"/>
              </a:ext>
            </a:extLst>
          </p:cNvPr>
          <p:cNvCxnSpPr/>
          <p:nvPr/>
        </p:nvCxnSpPr>
        <p:spPr>
          <a:xfrm>
            <a:off x="7605724" y="1560136"/>
            <a:ext cx="378779" cy="15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6CB7BD1-789B-44C4-8654-6A7E5EE7CB0E}"/>
              </a:ext>
            </a:extLst>
          </p:cNvPr>
          <p:cNvCxnSpPr/>
          <p:nvPr/>
        </p:nvCxnSpPr>
        <p:spPr>
          <a:xfrm flipV="1">
            <a:off x="7607431" y="1715678"/>
            <a:ext cx="391502" cy="10579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1FFFCAE9-CB90-479F-809E-15D775028CF6}"/>
              </a:ext>
            </a:extLst>
          </p:cNvPr>
          <p:cNvCxnSpPr/>
          <p:nvPr/>
        </p:nvCxnSpPr>
        <p:spPr>
          <a:xfrm flipV="1">
            <a:off x="7605724" y="1715678"/>
            <a:ext cx="386848" cy="31108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98732BB6-B58B-4B7C-94BA-6240CF5CD9AE}"/>
              </a:ext>
            </a:extLst>
          </p:cNvPr>
          <p:cNvCxnSpPr/>
          <p:nvPr/>
        </p:nvCxnSpPr>
        <p:spPr>
          <a:xfrm>
            <a:off x="6360092" y="2047713"/>
            <a:ext cx="443060" cy="487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BACE2BA-A2B6-4768-8387-2D715A6999D2}"/>
              </a:ext>
            </a:extLst>
          </p:cNvPr>
          <p:cNvCxnSpPr/>
          <p:nvPr/>
        </p:nvCxnSpPr>
        <p:spPr>
          <a:xfrm flipV="1">
            <a:off x="6426080" y="2534729"/>
            <a:ext cx="377072" cy="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665CB33-5174-475C-ADF8-148C55511556}"/>
              </a:ext>
            </a:extLst>
          </p:cNvPr>
          <p:cNvCxnSpPr/>
          <p:nvPr/>
        </p:nvCxnSpPr>
        <p:spPr>
          <a:xfrm>
            <a:off x="6360092" y="2223645"/>
            <a:ext cx="443060" cy="31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57CEB29-1044-46DE-AB2C-F3DA3DF97296}"/>
              </a:ext>
            </a:extLst>
          </p:cNvPr>
          <p:cNvCxnSpPr/>
          <p:nvPr/>
        </p:nvCxnSpPr>
        <p:spPr>
          <a:xfrm>
            <a:off x="6358385" y="2379187"/>
            <a:ext cx="378779" cy="15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DBD07AE-F6DD-4719-A77F-0303452C10C5}"/>
              </a:ext>
            </a:extLst>
          </p:cNvPr>
          <p:cNvCxnSpPr/>
          <p:nvPr/>
        </p:nvCxnSpPr>
        <p:spPr>
          <a:xfrm flipV="1">
            <a:off x="6360092" y="2534729"/>
            <a:ext cx="391502" cy="10579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21800AA4-5380-4004-AE1F-9E913FA2D6AC}"/>
              </a:ext>
            </a:extLst>
          </p:cNvPr>
          <p:cNvCxnSpPr/>
          <p:nvPr/>
        </p:nvCxnSpPr>
        <p:spPr>
          <a:xfrm flipV="1">
            <a:off x="6358385" y="2534729"/>
            <a:ext cx="386848" cy="31108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6ADF9E9-ED46-4879-9DFA-50E2045D2CEC}"/>
              </a:ext>
            </a:extLst>
          </p:cNvPr>
          <p:cNvCxnSpPr/>
          <p:nvPr/>
        </p:nvCxnSpPr>
        <p:spPr>
          <a:xfrm>
            <a:off x="6545447" y="3919881"/>
            <a:ext cx="443060" cy="487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535269C-5836-4F69-8C20-CE4C8EEF1B6F}"/>
              </a:ext>
            </a:extLst>
          </p:cNvPr>
          <p:cNvCxnSpPr/>
          <p:nvPr/>
        </p:nvCxnSpPr>
        <p:spPr>
          <a:xfrm flipV="1">
            <a:off x="6611435" y="4406897"/>
            <a:ext cx="377072" cy="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2DD9F4F-215C-479E-9605-E5EFC327FC42}"/>
              </a:ext>
            </a:extLst>
          </p:cNvPr>
          <p:cNvCxnSpPr/>
          <p:nvPr/>
        </p:nvCxnSpPr>
        <p:spPr>
          <a:xfrm>
            <a:off x="6545447" y="4095813"/>
            <a:ext cx="443060" cy="31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3251D8C-5988-4371-8E42-EA88C371CB24}"/>
              </a:ext>
            </a:extLst>
          </p:cNvPr>
          <p:cNvCxnSpPr/>
          <p:nvPr/>
        </p:nvCxnSpPr>
        <p:spPr>
          <a:xfrm>
            <a:off x="6543740" y="4251355"/>
            <a:ext cx="378779" cy="15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B52C20C-A057-4733-BB84-C312863911E6}"/>
              </a:ext>
            </a:extLst>
          </p:cNvPr>
          <p:cNvCxnSpPr/>
          <p:nvPr/>
        </p:nvCxnSpPr>
        <p:spPr>
          <a:xfrm flipV="1">
            <a:off x="6545447" y="4406897"/>
            <a:ext cx="391502" cy="10579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94FFE789-CA97-41A6-AD0E-A50FA673C7DA}"/>
              </a:ext>
            </a:extLst>
          </p:cNvPr>
          <p:cNvCxnSpPr/>
          <p:nvPr/>
        </p:nvCxnSpPr>
        <p:spPr>
          <a:xfrm flipV="1">
            <a:off x="6543740" y="4406897"/>
            <a:ext cx="386848" cy="31108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1660EAEE-8197-4FEE-B0CE-E5AE5ACCA986}"/>
              </a:ext>
            </a:extLst>
          </p:cNvPr>
          <p:cNvCxnSpPr/>
          <p:nvPr/>
        </p:nvCxnSpPr>
        <p:spPr>
          <a:xfrm>
            <a:off x="7984503" y="4655307"/>
            <a:ext cx="443060" cy="487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AA5C95C-1279-4CA1-A705-5039F72A929E}"/>
              </a:ext>
            </a:extLst>
          </p:cNvPr>
          <p:cNvCxnSpPr/>
          <p:nvPr/>
        </p:nvCxnSpPr>
        <p:spPr>
          <a:xfrm flipV="1">
            <a:off x="8050491" y="5142323"/>
            <a:ext cx="377072" cy="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FB6A667-11BE-4367-B36A-013D2994068F}"/>
              </a:ext>
            </a:extLst>
          </p:cNvPr>
          <p:cNvCxnSpPr/>
          <p:nvPr/>
        </p:nvCxnSpPr>
        <p:spPr>
          <a:xfrm>
            <a:off x="7984503" y="4831239"/>
            <a:ext cx="443060" cy="31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9481DBE-F249-47CC-9938-C6A53C1299E8}"/>
              </a:ext>
            </a:extLst>
          </p:cNvPr>
          <p:cNvCxnSpPr/>
          <p:nvPr/>
        </p:nvCxnSpPr>
        <p:spPr>
          <a:xfrm>
            <a:off x="7982796" y="4986781"/>
            <a:ext cx="378779" cy="15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83103A9-E5C2-401F-AF8D-81793C04069F}"/>
              </a:ext>
            </a:extLst>
          </p:cNvPr>
          <p:cNvCxnSpPr/>
          <p:nvPr/>
        </p:nvCxnSpPr>
        <p:spPr>
          <a:xfrm flipV="1">
            <a:off x="7984503" y="5142323"/>
            <a:ext cx="391502" cy="10579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FD5A2A4-C402-412A-9C2E-3E8DE18A579A}"/>
              </a:ext>
            </a:extLst>
          </p:cNvPr>
          <p:cNvCxnSpPr/>
          <p:nvPr/>
        </p:nvCxnSpPr>
        <p:spPr>
          <a:xfrm flipV="1">
            <a:off x="7982796" y="5142323"/>
            <a:ext cx="386848" cy="31108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a:extLst>
              <a:ext uri="{FF2B5EF4-FFF2-40B4-BE49-F238E27FC236}">
                <a16:creationId xmlns:a16="http://schemas.microsoft.com/office/drawing/2014/main" id="{E3E979C4-053A-438D-A39A-41872262A265}"/>
              </a:ext>
            </a:extLst>
          </p:cNvPr>
          <p:cNvSpPr/>
          <p:nvPr/>
        </p:nvSpPr>
        <p:spPr>
          <a:xfrm>
            <a:off x="6543740" y="5938467"/>
            <a:ext cx="3493264" cy="369332"/>
          </a:xfrm>
          <a:prstGeom prst="rect">
            <a:avLst/>
          </a:prstGeom>
        </p:spPr>
        <p:txBody>
          <a:bodyPr wrap="none">
            <a:spAutoFit/>
          </a:bodyPr>
          <a:lstStyle/>
          <a:p>
            <a:r>
              <a:rPr lang="en-US" u="sng" dirty="0">
                <a:latin typeface="Times New Roman" panose="02020603050405020304" pitchFamily="18" charset="0"/>
                <a:ea typeface="Times New Roman" panose="02020603050405020304" pitchFamily="18" charset="0"/>
              </a:rPr>
              <a:t>FSC Model representation by graph</a:t>
            </a:r>
            <a:endParaRPr lang="en-US" dirty="0"/>
          </a:p>
        </p:txBody>
      </p:sp>
    </p:spTree>
    <p:extLst>
      <p:ext uri="{BB962C8B-B14F-4D97-AF65-F5344CB8AC3E}">
        <p14:creationId xmlns:p14="http://schemas.microsoft.com/office/powerpoint/2010/main" val="1260112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38EC4549A33241831D19561B218525" ma:contentTypeVersion="11" ma:contentTypeDescription="Create a new document." ma:contentTypeScope="" ma:versionID="cb78e40ffe35a9e23b2947119e5bf999">
  <xsd:schema xmlns:xsd="http://www.w3.org/2001/XMLSchema" xmlns:xs="http://www.w3.org/2001/XMLSchema" xmlns:p="http://schemas.microsoft.com/office/2006/metadata/properties" xmlns:ns3="15d9c45b-2c46-4a38-a513-8cebff741d2b" xmlns:ns4="2451e423-7f79-40e3-ba25-6d73637cd6db" targetNamespace="http://schemas.microsoft.com/office/2006/metadata/properties" ma:root="true" ma:fieldsID="3c4cf5278a1ce8dbca4f77d7dbeca9ee" ns3:_="" ns4:_="">
    <xsd:import namespace="15d9c45b-2c46-4a38-a513-8cebff741d2b"/>
    <xsd:import namespace="2451e423-7f79-40e3-ba25-6d73637cd6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d9c45b-2c46-4a38-a513-8cebff741d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51e423-7f79-40e3-ba25-6d73637cd6d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9A90A0-447C-4F1E-A1C0-CBC281FAB0C0}">
  <ds:schemaRefs>
    <ds:schemaRef ds:uri="15d9c45b-2c46-4a38-a513-8cebff741d2b"/>
    <ds:schemaRef ds:uri="2451e423-7f79-40e3-ba25-6d73637cd6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BF52E0-12CE-4104-BE6D-F7647E49D19C}">
  <ds:schemaRefs>
    <ds:schemaRef ds:uri="http://schemas.microsoft.com/sharepoint/v3/contenttype/forms"/>
  </ds:schemaRefs>
</ds:datastoreItem>
</file>

<file path=customXml/itemProps3.xml><?xml version="1.0" encoding="utf-8"?>
<ds:datastoreItem xmlns:ds="http://schemas.openxmlformats.org/officeDocument/2006/customXml" ds:itemID="{3311089C-06BE-4C3A-953F-482D3AF6AB9D}">
  <ds:schemaRefs>
    <ds:schemaRef ds:uri="http://schemas.microsoft.com/office/2006/documentManagement/types"/>
    <ds:schemaRef ds:uri="http://purl.org/dc/elements/1.1/"/>
    <ds:schemaRef ds:uri="http://schemas.microsoft.com/office/infopath/2007/PartnerControls"/>
    <ds:schemaRef ds:uri="15d9c45b-2c46-4a38-a513-8cebff741d2b"/>
    <ds:schemaRef ds:uri="2451e423-7f79-40e3-ba25-6d73637cd6db"/>
    <ds:schemaRef ds:uri="http://schemas.openxmlformats.org/package/2006/metadata/core-properties"/>
    <ds:schemaRef ds:uri="http://www.w3.org/XML/1998/namespace"/>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3</TotalTime>
  <Words>608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vt:lpstr>
      <vt:lpstr>Times New Roman</vt:lpstr>
      <vt:lpstr>Retrospect</vt:lpstr>
      <vt:lpstr>Resilient Food Supply Chain Design</vt:lpstr>
      <vt:lpstr>Project Problem</vt:lpstr>
      <vt:lpstr>Need for Metaheuristic Approach</vt:lpstr>
      <vt:lpstr>Literature Review</vt:lpstr>
      <vt:lpstr>Literature Review 1 - Resilient food supply chain design: Modelling framework and metaheuristic solution approach</vt:lpstr>
      <vt:lpstr>Literature Review 2 –  A multi-objective sustainable hub location-scheduling problem for perishable food supply chain</vt:lpstr>
      <vt:lpstr> Literature Review 3 -  Sustainable supply chain network design </vt:lpstr>
      <vt:lpstr> Literature Review 4 -  Sustainable Agro-food supply chain design using two-stage hybrid multi-objective decision-making approach</vt:lpstr>
      <vt:lpstr>Model  </vt:lpstr>
      <vt:lpstr>Solution</vt:lpstr>
      <vt:lpstr>Sample Output 1</vt:lpstr>
      <vt:lpstr>Sample Output 2</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Metaheuristics in COVID-19 Supply Chain Disruptions</dc:title>
  <dc:creator>stanny lemos</dc:creator>
  <cp:lastModifiedBy>Stanny Lemos</cp:lastModifiedBy>
  <cp:revision>2</cp:revision>
  <dcterms:created xsi:type="dcterms:W3CDTF">2020-03-18T20:14:11Z</dcterms:created>
  <dcterms:modified xsi:type="dcterms:W3CDTF">2020-04-25T16:04:54Z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0x010100F838EC4549A33241831D19561B218525</vt:lpwstr>
  </property>
</Properties>
</file>