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9A09F-A1BB-4832-A2C9-E5041A90723D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D4C12EF-A6B2-4E55-84C7-7DC0B132024F}">
      <dgm:prSet phldrT="[Texto]"/>
      <dgm:spPr/>
      <dgm:t>
        <a:bodyPr/>
        <a:lstStyle/>
        <a:p>
          <a:r>
            <a:rPr lang="pt-BR" dirty="0"/>
            <a:t>Registro Lançado pelo tabulador</a:t>
          </a:r>
        </a:p>
      </dgm:t>
    </dgm:pt>
    <dgm:pt modelId="{8F3D4BDE-F4CD-4B91-9D9A-682716DDCED1}" type="parTrans" cxnId="{6E100786-2ED8-4989-84A4-52DFD23848A5}">
      <dgm:prSet/>
      <dgm:spPr/>
      <dgm:t>
        <a:bodyPr/>
        <a:lstStyle/>
        <a:p>
          <a:endParaRPr lang="pt-BR"/>
        </a:p>
      </dgm:t>
    </dgm:pt>
    <dgm:pt modelId="{41AEF9E6-69C2-4A3C-A134-EFCEB9447F30}" type="sibTrans" cxnId="{6E100786-2ED8-4989-84A4-52DFD23848A5}">
      <dgm:prSet/>
      <dgm:spPr/>
      <dgm:t>
        <a:bodyPr/>
        <a:lstStyle/>
        <a:p>
          <a:endParaRPr lang="pt-BR"/>
        </a:p>
      </dgm:t>
    </dgm:pt>
    <dgm:pt modelId="{634A206F-7F42-4AAE-99F2-17A11FD5BC14}">
      <dgm:prSet phldrT="[Texto]" custT="1"/>
      <dgm:spPr/>
      <dgm:t>
        <a:bodyPr/>
        <a:lstStyle/>
        <a:p>
          <a:pPr>
            <a:buNone/>
          </a:pPr>
          <a:r>
            <a:rPr lang="pt-BR" sz="1200" dirty="0"/>
            <a:t>Status:</a:t>
          </a:r>
        </a:p>
      </dgm:t>
    </dgm:pt>
    <dgm:pt modelId="{153EB09C-B637-4D3D-8D4D-8AEE676194E8}" type="parTrans" cxnId="{445DA566-C989-491B-BA49-FD0234107165}">
      <dgm:prSet/>
      <dgm:spPr/>
      <dgm:t>
        <a:bodyPr/>
        <a:lstStyle/>
        <a:p>
          <a:endParaRPr lang="pt-BR"/>
        </a:p>
      </dgm:t>
    </dgm:pt>
    <dgm:pt modelId="{4C0E21E3-5B81-4582-BBA8-83292B235BAD}" type="sibTrans" cxnId="{445DA566-C989-491B-BA49-FD0234107165}">
      <dgm:prSet/>
      <dgm:spPr/>
      <dgm:t>
        <a:bodyPr/>
        <a:lstStyle/>
        <a:p>
          <a:endParaRPr lang="pt-BR"/>
        </a:p>
      </dgm:t>
    </dgm:pt>
    <dgm:pt modelId="{3E3D2607-A26C-4BD6-9677-18A8C9964607}">
      <dgm:prSet phldrT="[Texto]"/>
      <dgm:spPr/>
      <dgm:t>
        <a:bodyPr/>
        <a:lstStyle/>
        <a:p>
          <a:r>
            <a:rPr lang="pt-BR" dirty="0"/>
            <a:t>Registro analisado pelo auditor</a:t>
          </a:r>
        </a:p>
      </dgm:t>
    </dgm:pt>
    <dgm:pt modelId="{4343FEE3-D4CD-4E68-B775-39601366DD35}" type="parTrans" cxnId="{5D16A120-95F2-4F67-ACC5-D3ACDA248C28}">
      <dgm:prSet/>
      <dgm:spPr/>
      <dgm:t>
        <a:bodyPr/>
        <a:lstStyle/>
        <a:p>
          <a:endParaRPr lang="pt-BR"/>
        </a:p>
      </dgm:t>
    </dgm:pt>
    <dgm:pt modelId="{9AA5DFB6-F7F7-40C8-B958-9A126F035A45}" type="sibTrans" cxnId="{5D16A120-95F2-4F67-ACC5-D3ACDA248C28}">
      <dgm:prSet/>
      <dgm:spPr/>
      <dgm:t>
        <a:bodyPr/>
        <a:lstStyle/>
        <a:p>
          <a:endParaRPr lang="pt-BR"/>
        </a:p>
      </dgm:t>
    </dgm:pt>
    <dgm:pt modelId="{72CDCB67-D386-4431-8002-51D67594B8D6}">
      <dgm:prSet phldrT="[Texto]"/>
      <dgm:spPr/>
      <dgm:t>
        <a:bodyPr/>
        <a:lstStyle/>
        <a:p>
          <a:pPr>
            <a:buNone/>
          </a:pPr>
          <a:r>
            <a:rPr lang="pt-BR" dirty="0"/>
            <a:t>Status:</a:t>
          </a:r>
        </a:p>
      </dgm:t>
    </dgm:pt>
    <dgm:pt modelId="{B6710222-1D10-480C-B440-6A83D0D88337}" type="parTrans" cxnId="{7EFAF058-E5DC-4B64-A56B-0D35D69DA8FA}">
      <dgm:prSet/>
      <dgm:spPr/>
      <dgm:t>
        <a:bodyPr/>
        <a:lstStyle/>
        <a:p>
          <a:endParaRPr lang="pt-BR"/>
        </a:p>
      </dgm:t>
    </dgm:pt>
    <dgm:pt modelId="{36F5A90D-9441-49E1-BA03-2CB14C419D8A}" type="sibTrans" cxnId="{7EFAF058-E5DC-4B64-A56B-0D35D69DA8FA}">
      <dgm:prSet/>
      <dgm:spPr/>
      <dgm:t>
        <a:bodyPr/>
        <a:lstStyle/>
        <a:p>
          <a:endParaRPr lang="pt-BR"/>
        </a:p>
      </dgm:t>
    </dgm:pt>
    <dgm:pt modelId="{45B2C638-9285-49AB-BA6B-FD54EA150382}">
      <dgm:prSet phldrT="[Texto]"/>
      <dgm:spPr/>
      <dgm:t>
        <a:bodyPr/>
        <a:lstStyle/>
        <a:p>
          <a:r>
            <a:rPr lang="pt-BR" dirty="0"/>
            <a:t>Registro analisado pelo Coordenador</a:t>
          </a:r>
        </a:p>
      </dgm:t>
    </dgm:pt>
    <dgm:pt modelId="{6A562548-E6BA-4814-BA58-88A4689975EB}" type="parTrans" cxnId="{513EAA62-9686-4815-9CED-F63DB1C0F580}">
      <dgm:prSet/>
      <dgm:spPr/>
      <dgm:t>
        <a:bodyPr/>
        <a:lstStyle/>
        <a:p>
          <a:endParaRPr lang="pt-BR"/>
        </a:p>
      </dgm:t>
    </dgm:pt>
    <dgm:pt modelId="{E8C317CE-166A-4774-A9B7-B6C128BD194B}" type="sibTrans" cxnId="{513EAA62-9686-4815-9CED-F63DB1C0F580}">
      <dgm:prSet/>
      <dgm:spPr/>
      <dgm:t>
        <a:bodyPr/>
        <a:lstStyle/>
        <a:p>
          <a:endParaRPr lang="pt-BR"/>
        </a:p>
      </dgm:t>
    </dgm:pt>
    <dgm:pt modelId="{A04B6109-A8D7-4432-81D1-1D3FFB4D068F}">
      <dgm:prSet phldrT="[Texto]"/>
      <dgm:spPr/>
      <dgm:t>
        <a:bodyPr/>
        <a:lstStyle/>
        <a:p>
          <a:r>
            <a:rPr lang="pt-BR" dirty="0"/>
            <a:t>Validado [ou]</a:t>
          </a:r>
        </a:p>
      </dgm:t>
    </dgm:pt>
    <dgm:pt modelId="{75DDEFF3-6E74-463F-8A77-B76AFD775616}" type="parTrans" cxnId="{A030838E-286D-427B-AD53-DBFE976591EC}">
      <dgm:prSet/>
      <dgm:spPr/>
      <dgm:t>
        <a:bodyPr/>
        <a:lstStyle/>
        <a:p>
          <a:endParaRPr lang="pt-BR"/>
        </a:p>
      </dgm:t>
    </dgm:pt>
    <dgm:pt modelId="{B555D3EA-DF75-4F7D-B8F7-A766BBEE4D7C}" type="sibTrans" cxnId="{A030838E-286D-427B-AD53-DBFE976591EC}">
      <dgm:prSet/>
      <dgm:spPr/>
      <dgm:t>
        <a:bodyPr/>
        <a:lstStyle/>
        <a:p>
          <a:endParaRPr lang="pt-BR"/>
        </a:p>
      </dgm:t>
    </dgm:pt>
    <dgm:pt modelId="{E91D0CC1-F33D-4689-8670-650B9C8293B4}">
      <dgm:prSet phldrT="[Texto]"/>
      <dgm:spPr/>
      <dgm:t>
        <a:bodyPr/>
        <a:lstStyle/>
        <a:p>
          <a:r>
            <a:rPr lang="pt-BR" dirty="0"/>
            <a:t>Pendente Correção</a:t>
          </a:r>
        </a:p>
      </dgm:t>
    </dgm:pt>
    <dgm:pt modelId="{0C6B7641-02AA-4571-8E5D-0EE52FBAB26B}" type="parTrans" cxnId="{04A006B7-E963-4A4E-B10A-F92A0DC0D9DA}">
      <dgm:prSet/>
      <dgm:spPr/>
      <dgm:t>
        <a:bodyPr/>
        <a:lstStyle/>
        <a:p>
          <a:endParaRPr lang="pt-BR"/>
        </a:p>
      </dgm:t>
    </dgm:pt>
    <dgm:pt modelId="{98BA5121-9C63-49B5-994D-DBBCFF010BEB}" type="sibTrans" cxnId="{04A006B7-E963-4A4E-B10A-F92A0DC0D9DA}">
      <dgm:prSet/>
      <dgm:spPr/>
      <dgm:t>
        <a:bodyPr/>
        <a:lstStyle/>
        <a:p>
          <a:endParaRPr lang="pt-BR"/>
        </a:p>
      </dgm:t>
    </dgm:pt>
    <dgm:pt modelId="{02241888-E5E6-42AF-9153-9FB12A78979C}">
      <dgm:prSet phldrT="[Texto]"/>
      <dgm:spPr/>
      <dgm:t>
        <a:bodyPr/>
        <a:lstStyle/>
        <a:p>
          <a:r>
            <a:rPr lang="pt-BR" dirty="0"/>
            <a:t>Auditado [ou]</a:t>
          </a:r>
        </a:p>
      </dgm:t>
    </dgm:pt>
    <dgm:pt modelId="{8032F7AE-154D-44F0-AEE7-09FA7F8B718D}" type="parTrans" cxnId="{1A94FB8D-404C-4B71-8BE8-150ED2A05141}">
      <dgm:prSet/>
      <dgm:spPr/>
      <dgm:t>
        <a:bodyPr/>
        <a:lstStyle/>
        <a:p>
          <a:endParaRPr lang="pt-BR"/>
        </a:p>
      </dgm:t>
    </dgm:pt>
    <dgm:pt modelId="{DB775979-2564-445D-A035-9617D927740B}" type="sibTrans" cxnId="{1A94FB8D-404C-4B71-8BE8-150ED2A05141}">
      <dgm:prSet/>
      <dgm:spPr/>
      <dgm:t>
        <a:bodyPr/>
        <a:lstStyle/>
        <a:p>
          <a:endParaRPr lang="pt-BR"/>
        </a:p>
      </dgm:t>
    </dgm:pt>
    <dgm:pt modelId="{B73DC456-6BD6-4900-BD8E-82642174D563}">
      <dgm:prSet phldrT="[Texto]"/>
      <dgm:spPr/>
      <dgm:t>
        <a:bodyPr/>
        <a:lstStyle/>
        <a:p>
          <a:r>
            <a:rPr lang="pt-BR" dirty="0"/>
            <a:t>Pendente Correção</a:t>
          </a:r>
        </a:p>
      </dgm:t>
    </dgm:pt>
    <dgm:pt modelId="{BC6FF4E5-3F9A-4C99-8F4B-C85ACF0B5EAB}" type="parTrans" cxnId="{D5509741-C5BA-4EFD-A1B4-9AADE6490073}">
      <dgm:prSet/>
      <dgm:spPr/>
      <dgm:t>
        <a:bodyPr/>
        <a:lstStyle/>
        <a:p>
          <a:endParaRPr lang="pt-BR"/>
        </a:p>
      </dgm:t>
    </dgm:pt>
    <dgm:pt modelId="{806115C3-9E6F-42BF-9C50-281BF77750D2}" type="sibTrans" cxnId="{D5509741-C5BA-4EFD-A1B4-9AADE6490073}">
      <dgm:prSet/>
      <dgm:spPr/>
      <dgm:t>
        <a:bodyPr/>
        <a:lstStyle/>
        <a:p>
          <a:endParaRPr lang="pt-BR"/>
        </a:p>
      </dgm:t>
    </dgm:pt>
    <dgm:pt modelId="{89368C90-30B4-446A-AEB0-5634D257DDB6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200" dirty="0"/>
            <a:t>Pendente validação</a:t>
          </a:r>
        </a:p>
      </dgm:t>
    </dgm:pt>
    <dgm:pt modelId="{57EC5E52-19E8-43CB-B1FB-EC178E50C461}" type="parTrans" cxnId="{4B07FD17-B686-46DE-8334-1848838DCAA0}">
      <dgm:prSet/>
      <dgm:spPr/>
      <dgm:t>
        <a:bodyPr/>
        <a:lstStyle/>
        <a:p>
          <a:endParaRPr lang="pt-BR"/>
        </a:p>
      </dgm:t>
    </dgm:pt>
    <dgm:pt modelId="{E2A41EB1-F070-456B-B9FD-ABBBDF6C84B0}" type="sibTrans" cxnId="{4B07FD17-B686-46DE-8334-1848838DCAA0}">
      <dgm:prSet/>
      <dgm:spPr/>
      <dgm:t>
        <a:bodyPr/>
        <a:lstStyle/>
        <a:p>
          <a:endParaRPr lang="pt-BR"/>
        </a:p>
      </dgm:t>
    </dgm:pt>
    <dgm:pt modelId="{93BBC355-FFA7-4A96-BCEB-8BD8063E1240}">
      <dgm:prSet phldrT="[Texto]"/>
      <dgm:spPr/>
      <dgm:t>
        <a:bodyPr/>
        <a:lstStyle/>
        <a:p>
          <a:pPr>
            <a:buNone/>
          </a:pPr>
          <a:r>
            <a:rPr lang="pt-BR" dirty="0"/>
            <a:t>Status:</a:t>
          </a:r>
        </a:p>
      </dgm:t>
    </dgm:pt>
    <dgm:pt modelId="{71548B3D-B4DB-4354-9552-9C1EA1A21677}" type="parTrans" cxnId="{CDB67B77-9A8D-415E-BAD0-ADBE8B0DD940}">
      <dgm:prSet/>
      <dgm:spPr/>
      <dgm:t>
        <a:bodyPr/>
        <a:lstStyle/>
        <a:p>
          <a:endParaRPr lang="pt-BR"/>
        </a:p>
      </dgm:t>
    </dgm:pt>
    <dgm:pt modelId="{4E31606C-E405-4CB2-BB8D-12BDEF48A8F0}" type="sibTrans" cxnId="{CDB67B77-9A8D-415E-BAD0-ADBE8B0DD940}">
      <dgm:prSet/>
      <dgm:spPr/>
      <dgm:t>
        <a:bodyPr/>
        <a:lstStyle/>
        <a:p>
          <a:endParaRPr lang="pt-BR"/>
        </a:p>
      </dgm:t>
    </dgm:pt>
    <dgm:pt modelId="{07B37F15-F1E6-415D-943E-09C2E8AFB5F8}" type="pres">
      <dgm:prSet presAssocID="{0259A09F-A1BB-4832-A2C9-E5041A90723D}" presName="linearFlow" presStyleCnt="0">
        <dgm:presLayoutVars>
          <dgm:dir/>
          <dgm:animLvl val="lvl"/>
          <dgm:resizeHandles val="exact"/>
        </dgm:presLayoutVars>
      </dgm:prSet>
      <dgm:spPr/>
    </dgm:pt>
    <dgm:pt modelId="{106950FF-3A61-413D-94EC-6A631E9F48CC}" type="pres">
      <dgm:prSet presAssocID="{ED4C12EF-A6B2-4E55-84C7-7DC0B132024F}" presName="composite" presStyleCnt="0"/>
      <dgm:spPr/>
    </dgm:pt>
    <dgm:pt modelId="{68214763-B549-4195-8E2B-730451FD6020}" type="pres">
      <dgm:prSet presAssocID="{ED4C12EF-A6B2-4E55-84C7-7DC0B132024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A8D4437-7899-4E9C-979E-51B9A4EA6C45}" type="pres">
      <dgm:prSet presAssocID="{ED4C12EF-A6B2-4E55-84C7-7DC0B132024F}" presName="parSh" presStyleLbl="node1" presStyleIdx="0" presStyleCnt="3"/>
      <dgm:spPr/>
    </dgm:pt>
    <dgm:pt modelId="{A4D557CC-F6B2-40E4-8384-A36E17D0144B}" type="pres">
      <dgm:prSet presAssocID="{ED4C12EF-A6B2-4E55-84C7-7DC0B132024F}" presName="desTx" presStyleLbl="fgAcc1" presStyleIdx="0" presStyleCnt="3">
        <dgm:presLayoutVars>
          <dgm:bulletEnabled val="1"/>
        </dgm:presLayoutVars>
      </dgm:prSet>
      <dgm:spPr/>
    </dgm:pt>
    <dgm:pt modelId="{74AD47CD-BA77-496A-BED9-BB26B63B1DCA}" type="pres">
      <dgm:prSet presAssocID="{41AEF9E6-69C2-4A3C-A134-EFCEB9447F30}" presName="sibTrans" presStyleLbl="sibTrans2D1" presStyleIdx="0" presStyleCnt="2"/>
      <dgm:spPr/>
    </dgm:pt>
    <dgm:pt modelId="{FD37CF5B-2857-44DB-94F6-5D884CF46EDF}" type="pres">
      <dgm:prSet presAssocID="{41AEF9E6-69C2-4A3C-A134-EFCEB9447F30}" presName="connTx" presStyleLbl="sibTrans2D1" presStyleIdx="0" presStyleCnt="2"/>
      <dgm:spPr/>
    </dgm:pt>
    <dgm:pt modelId="{FA4400B2-55A2-4359-A283-B2C508703665}" type="pres">
      <dgm:prSet presAssocID="{3E3D2607-A26C-4BD6-9677-18A8C9964607}" presName="composite" presStyleCnt="0"/>
      <dgm:spPr/>
    </dgm:pt>
    <dgm:pt modelId="{44337E58-FB75-4FEE-951D-5C048AC1EB15}" type="pres">
      <dgm:prSet presAssocID="{3E3D2607-A26C-4BD6-9677-18A8C996460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7624AAE-6923-4DEA-9133-8E00B4BCB474}" type="pres">
      <dgm:prSet presAssocID="{3E3D2607-A26C-4BD6-9677-18A8C9964607}" presName="parSh" presStyleLbl="node1" presStyleIdx="1" presStyleCnt="3"/>
      <dgm:spPr/>
    </dgm:pt>
    <dgm:pt modelId="{FD4417AB-2D5C-42E4-80EE-ACC0F534B72A}" type="pres">
      <dgm:prSet presAssocID="{3E3D2607-A26C-4BD6-9677-18A8C9964607}" presName="desTx" presStyleLbl="fgAcc1" presStyleIdx="1" presStyleCnt="3">
        <dgm:presLayoutVars>
          <dgm:bulletEnabled val="1"/>
        </dgm:presLayoutVars>
      </dgm:prSet>
      <dgm:spPr/>
    </dgm:pt>
    <dgm:pt modelId="{BF0F4DAB-EEFF-4FB4-8E7E-E77E355454E3}" type="pres">
      <dgm:prSet presAssocID="{9AA5DFB6-F7F7-40C8-B958-9A126F035A45}" presName="sibTrans" presStyleLbl="sibTrans2D1" presStyleIdx="1" presStyleCnt="2"/>
      <dgm:spPr/>
    </dgm:pt>
    <dgm:pt modelId="{95BB5BF2-6338-44CF-BD8D-537EE8668257}" type="pres">
      <dgm:prSet presAssocID="{9AA5DFB6-F7F7-40C8-B958-9A126F035A45}" presName="connTx" presStyleLbl="sibTrans2D1" presStyleIdx="1" presStyleCnt="2"/>
      <dgm:spPr/>
    </dgm:pt>
    <dgm:pt modelId="{AAD984E4-6D71-4194-8F95-A21FE538516F}" type="pres">
      <dgm:prSet presAssocID="{45B2C638-9285-49AB-BA6B-FD54EA150382}" presName="composite" presStyleCnt="0"/>
      <dgm:spPr/>
    </dgm:pt>
    <dgm:pt modelId="{F5622BD9-D49F-4CC1-B5F9-FA221BF4380D}" type="pres">
      <dgm:prSet presAssocID="{45B2C638-9285-49AB-BA6B-FD54EA150382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5D4F708-5310-4047-AC61-F1F27053B614}" type="pres">
      <dgm:prSet presAssocID="{45B2C638-9285-49AB-BA6B-FD54EA150382}" presName="parSh" presStyleLbl="node1" presStyleIdx="2" presStyleCnt="3"/>
      <dgm:spPr/>
    </dgm:pt>
    <dgm:pt modelId="{480A1395-A413-4440-B5E7-1497CC2F1F91}" type="pres">
      <dgm:prSet presAssocID="{45B2C638-9285-49AB-BA6B-FD54EA150382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376D10C-0025-4468-B3E4-4673EA0FBC8F}" type="presOf" srcId="{B73DC456-6BD6-4900-BD8E-82642174D563}" destId="{480A1395-A413-4440-B5E7-1497CC2F1F91}" srcOrd="0" destOrd="2" presId="urn:microsoft.com/office/officeart/2005/8/layout/process3"/>
    <dgm:cxn modelId="{4B07FD17-B686-46DE-8334-1848838DCAA0}" srcId="{ED4C12EF-A6B2-4E55-84C7-7DC0B132024F}" destId="{89368C90-30B4-446A-AEB0-5634D257DDB6}" srcOrd="1" destOrd="0" parTransId="{57EC5E52-19E8-43CB-B1FB-EC178E50C461}" sibTransId="{E2A41EB1-F070-456B-B9FD-ABBBDF6C84B0}"/>
    <dgm:cxn modelId="{5D16A120-95F2-4F67-ACC5-D3ACDA248C28}" srcId="{0259A09F-A1BB-4832-A2C9-E5041A90723D}" destId="{3E3D2607-A26C-4BD6-9677-18A8C9964607}" srcOrd="1" destOrd="0" parTransId="{4343FEE3-D4CD-4E68-B775-39601366DD35}" sibTransId="{9AA5DFB6-F7F7-40C8-B958-9A126F035A45}"/>
    <dgm:cxn modelId="{700F1124-83F8-4965-9D55-A6EFEC8BBDA8}" type="presOf" srcId="{45B2C638-9285-49AB-BA6B-FD54EA150382}" destId="{F5622BD9-D49F-4CC1-B5F9-FA221BF4380D}" srcOrd="0" destOrd="0" presId="urn:microsoft.com/office/officeart/2005/8/layout/process3"/>
    <dgm:cxn modelId="{F296FF2D-CEC7-4724-AD2E-CFDF8D4AF0AA}" type="presOf" srcId="{72CDCB67-D386-4431-8002-51D67594B8D6}" destId="{FD4417AB-2D5C-42E4-80EE-ACC0F534B72A}" srcOrd="0" destOrd="0" presId="urn:microsoft.com/office/officeart/2005/8/layout/process3"/>
    <dgm:cxn modelId="{BB0A7B34-22B9-42D9-857E-230803212472}" type="presOf" srcId="{634A206F-7F42-4AAE-99F2-17A11FD5BC14}" destId="{A4D557CC-F6B2-40E4-8384-A36E17D0144B}" srcOrd="0" destOrd="0" presId="urn:microsoft.com/office/officeart/2005/8/layout/process3"/>
    <dgm:cxn modelId="{80BF845C-DEFB-42B7-8943-780959ED94DC}" type="presOf" srcId="{E91D0CC1-F33D-4689-8670-650B9C8293B4}" destId="{FD4417AB-2D5C-42E4-80EE-ACC0F534B72A}" srcOrd="0" destOrd="2" presId="urn:microsoft.com/office/officeart/2005/8/layout/process3"/>
    <dgm:cxn modelId="{E9C44C5F-3B48-4F7C-8CA3-D6E7E51D530F}" type="presOf" srcId="{41AEF9E6-69C2-4A3C-A134-EFCEB9447F30}" destId="{FD37CF5B-2857-44DB-94F6-5D884CF46EDF}" srcOrd="1" destOrd="0" presId="urn:microsoft.com/office/officeart/2005/8/layout/process3"/>
    <dgm:cxn modelId="{D5509741-C5BA-4EFD-A1B4-9AADE6490073}" srcId="{45B2C638-9285-49AB-BA6B-FD54EA150382}" destId="{B73DC456-6BD6-4900-BD8E-82642174D563}" srcOrd="2" destOrd="0" parTransId="{BC6FF4E5-3F9A-4C99-8F4B-C85ACF0B5EAB}" sibTransId="{806115C3-9E6F-42BF-9C50-281BF77750D2}"/>
    <dgm:cxn modelId="{513EAA62-9686-4815-9CED-F63DB1C0F580}" srcId="{0259A09F-A1BB-4832-A2C9-E5041A90723D}" destId="{45B2C638-9285-49AB-BA6B-FD54EA150382}" srcOrd="2" destOrd="0" parTransId="{6A562548-E6BA-4814-BA58-88A4689975EB}" sibTransId="{E8C317CE-166A-4774-A9B7-B6C128BD194B}"/>
    <dgm:cxn modelId="{445DA566-C989-491B-BA49-FD0234107165}" srcId="{ED4C12EF-A6B2-4E55-84C7-7DC0B132024F}" destId="{634A206F-7F42-4AAE-99F2-17A11FD5BC14}" srcOrd="0" destOrd="0" parTransId="{153EB09C-B637-4D3D-8D4D-8AEE676194E8}" sibTransId="{4C0E21E3-5B81-4582-BBA8-83292B235BAD}"/>
    <dgm:cxn modelId="{E1B4B971-60B0-4E26-ADAB-AAA8D5ED4421}" type="presOf" srcId="{9AA5DFB6-F7F7-40C8-B958-9A126F035A45}" destId="{95BB5BF2-6338-44CF-BD8D-537EE8668257}" srcOrd="1" destOrd="0" presId="urn:microsoft.com/office/officeart/2005/8/layout/process3"/>
    <dgm:cxn modelId="{4778ED54-81AC-47FD-BA39-71AD5E13F1FF}" type="presOf" srcId="{ED4C12EF-A6B2-4E55-84C7-7DC0B132024F}" destId="{68214763-B549-4195-8E2B-730451FD6020}" srcOrd="0" destOrd="0" presId="urn:microsoft.com/office/officeart/2005/8/layout/process3"/>
    <dgm:cxn modelId="{CDB67B77-9A8D-415E-BAD0-ADBE8B0DD940}" srcId="{45B2C638-9285-49AB-BA6B-FD54EA150382}" destId="{93BBC355-FFA7-4A96-BCEB-8BD8063E1240}" srcOrd="0" destOrd="0" parTransId="{71548B3D-B4DB-4354-9552-9C1EA1A21677}" sibTransId="{4E31606C-E405-4CB2-BB8D-12BDEF48A8F0}"/>
    <dgm:cxn modelId="{7EFAF058-E5DC-4B64-A56B-0D35D69DA8FA}" srcId="{3E3D2607-A26C-4BD6-9677-18A8C9964607}" destId="{72CDCB67-D386-4431-8002-51D67594B8D6}" srcOrd="0" destOrd="0" parTransId="{B6710222-1D10-480C-B440-6A83D0D88337}" sibTransId="{36F5A90D-9441-49E1-BA03-2CB14C419D8A}"/>
    <dgm:cxn modelId="{6E100786-2ED8-4989-84A4-52DFD23848A5}" srcId="{0259A09F-A1BB-4832-A2C9-E5041A90723D}" destId="{ED4C12EF-A6B2-4E55-84C7-7DC0B132024F}" srcOrd="0" destOrd="0" parTransId="{8F3D4BDE-F4CD-4B91-9D9A-682716DDCED1}" sibTransId="{41AEF9E6-69C2-4A3C-A134-EFCEB9447F30}"/>
    <dgm:cxn modelId="{1A94FB8D-404C-4B71-8BE8-150ED2A05141}" srcId="{72CDCB67-D386-4431-8002-51D67594B8D6}" destId="{02241888-E5E6-42AF-9153-9FB12A78979C}" srcOrd="0" destOrd="0" parTransId="{8032F7AE-154D-44F0-AEE7-09FA7F8B718D}" sibTransId="{DB775979-2564-445D-A035-9617D927740B}"/>
    <dgm:cxn modelId="{A030838E-286D-427B-AD53-DBFE976591EC}" srcId="{45B2C638-9285-49AB-BA6B-FD54EA150382}" destId="{A04B6109-A8D7-4432-81D1-1D3FFB4D068F}" srcOrd="1" destOrd="0" parTransId="{75DDEFF3-6E74-463F-8A77-B76AFD775616}" sibTransId="{B555D3EA-DF75-4F7D-B8F7-A766BBEE4D7C}"/>
    <dgm:cxn modelId="{2F464D90-A0E3-4BCC-8101-C07466988C70}" type="presOf" srcId="{ED4C12EF-A6B2-4E55-84C7-7DC0B132024F}" destId="{1A8D4437-7899-4E9C-979E-51B9A4EA6C45}" srcOrd="1" destOrd="0" presId="urn:microsoft.com/office/officeart/2005/8/layout/process3"/>
    <dgm:cxn modelId="{DF011E95-4036-4F9C-8457-60E65E07DEE6}" type="presOf" srcId="{3E3D2607-A26C-4BD6-9677-18A8C9964607}" destId="{77624AAE-6923-4DEA-9133-8E00B4BCB474}" srcOrd="1" destOrd="0" presId="urn:microsoft.com/office/officeart/2005/8/layout/process3"/>
    <dgm:cxn modelId="{E780C8A1-69F4-46FA-A4D3-B6967FCE324F}" type="presOf" srcId="{89368C90-30B4-446A-AEB0-5634D257DDB6}" destId="{A4D557CC-F6B2-40E4-8384-A36E17D0144B}" srcOrd="0" destOrd="1" presId="urn:microsoft.com/office/officeart/2005/8/layout/process3"/>
    <dgm:cxn modelId="{666F85A6-D5F8-423C-B2AD-6F58CB8E61D2}" type="presOf" srcId="{A04B6109-A8D7-4432-81D1-1D3FFB4D068F}" destId="{480A1395-A413-4440-B5E7-1497CC2F1F91}" srcOrd="0" destOrd="1" presId="urn:microsoft.com/office/officeart/2005/8/layout/process3"/>
    <dgm:cxn modelId="{0F3971A7-043E-44A0-BF85-A56AE173B90A}" type="presOf" srcId="{02241888-E5E6-42AF-9153-9FB12A78979C}" destId="{FD4417AB-2D5C-42E4-80EE-ACC0F534B72A}" srcOrd="0" destOrd="1" presId="urn:microsoft.com/office/officeart/2005/8/layout/process3"/>
    <dgm:cxn modelId="{3B5935AC-7FBD-4C62-845F-3A6DFE57E3FF}" type="presOf" srcId="{45B2C638-9285-49AB-BA6B-FD54EA150382}" destId="{55D4F708-5310-4047-AC61-F1F27053B614}" srcOrd="1" destOrd="0" presId="urn:microsoft.com/office/officeart/2005/8/layout/process3"/>
    <dgm:cxn modelId="{982361AC-D917-45AF-8965-3C98C0BF5F19}" type="presOf" srcId="{9AA5DFB6-F7F7-40C8-B958-9A126F035A45}" destId="{BF0F4DAB-EEFF-4FB4-8E7E-E77E355454E3}" srcOrd="0" destOrd="0" presId="urn:microsoft.com/office/officeart/2005/8/layout/process3"/>
    <dgm:cxn modelId="{385E58B1-CE66-415F-81D5-248FAA5566DA}" type="presOf" srcId="{0259A09F-A1BB-4832-A2C9-E5041A90723D}" destId="{07B37F15-F1E6-415D-943E-09C2E8AFB5F8}" srcOrd="0" destOrd="0" presId="urn:microsoft.com/office/officeart/2005/8/layout/process3"/>
    <dgm:cxn modelId="{921757B3-34BB-4A16-93D3-2E4240661197}" type="presOf" srcId="{3E3D2607-A26C-4BD6-9677-18A8C9964607}" destId="{44337E58-FB75-4FEE-951D-5C048AC1EB15}" srcOrd="0" destOrd="0" presId="urn:microsoft.com/office/officeart/2005/8/layout/process3"/>
    <dgm:cxn modelId="{04A006B7-E963-4A4E-B10A-F92A0DC0D9DA}" srcId="{72CDCB67-D386-4431-8002-51D67594B8D6}" destId="{E91D0CC1-F33D-4689-8670-650B9C8293B4}" srcOrd="1" destOrd="0" parTransId="{0C6B7641-02AA-4571-8E5D-0EE52FBAB26B}" sibTransId="{98BA5121-9C63-49B5-994D-DBBCFF010BEB}"/>
    <dgm:cxn modelId="{4BE38DCA-1B11-47A9-9E6B-300716A398A0}" type="presOf" srcId="{41AEF9E6-69C2-4A3C-A134-EFCEB9447F30}" destId="{74AD47CD-BA77-496A-BED9-BB26B63B1DCA}" srcOrd="0" destOrd="0" presId="urn:microsoft.com/office/officeart/2005/8/layout/process3"/>
    <dgm:cxn modelId="{594189E6-4112-4044-B0CC-0D815261F889}" type="presOf" srcId="{93BBC355-FFA7-4A96-BCEB-8BD8063E1240}" destId="{480A1395-A413-4440-B5E7-1497CC2F1F91}" srcOrd="0" destOrd="0" presId="urn:microsoft.com/office/officeart/2005/8/layout/process3"/>
    <dgm:cxn modelId="{FE6956E3-B418-426C-B4F6-42B6A352BCBB}" type="presParOf" srcId="{07B37F15-F1E6-415D-943E-09C2E8AFB5F8}" destId="{106950FF-3A61-413D-94EC-6A631E9F48CC}" srcOrd="0" destOrd="0" presId="urn:microsoft.com/office/officeart/2005/8/layout/process3"/>
    <dgm:cxn modelId="{8F904758-5622-4FA0-9C9D-EFC0BEA59803}" type="presParOf" srcId="{106950FF-3A61-413D-94EC-6A631E9F48CC}" destId="{68214763-B549-4195-8E2B-730451FD6020}" srcOrd="0" destOrd="0" presId="urn:microsoft.com/office/officeart/2005/8/layout/process3"/>
    <dgm:cxn modelId="{2545DE02-1E47-4698-B6B5-36B4032E5ECC}" type="presParOf" srcId="{106950FF-3A61-413D-94EC-6A631E9F48CC}" destId="{1A8D4437-7899-4E9C-979E-51B9A4EA6C45}" srcOrd="1" destOrd="0" presId="urn:microsoft.com/office/officeart/2005/8/layout/process3"/>
    <dgm:cxn modelId="{ED9E8E8C-77C0-47EB-8EE2-63B2DC4D41DA}" type="presParOf" srcId="{106950FF-3A61-413D-94EC-6A631E9F48CC}" destId="{A4D557CC-F6B2-40E4-8384-A36E17D0144B}" srcOrd="2" destOrd="0" presId="urn:microsoft.com/office/officeart/2005/8/layout/process3"/>
    <dgm:cxn modelId="{ABF9CC2F-E84E-4A85-9AD8-FECC355BD166}" type="presParOf" srcId="{07B37F15-F1E6-415D-943E-09C2E8AFB5F8}" destId="{74AD47CD-BA77-496A-BED9-BB26B63B1DCA}" srcOrd="1" destOrd="0" presId="urn:microsoft.com/office/officeart/2005/8/layout/process3"/>
    <dgm:cxn modelId="{C89C3AFC-D3A7-48ED-A822-7FCDFE657080}" type="presParOf" srcId="{74AD47CD-BA77-496A-BED9-BB26B63B1DCA}" destId="{FD37CF5B-2857-44DB-94F6-5D884CF46EDF}" srcOrd="0" destOrd="0" presId="urn:microsoft.com/office/officeart/2005/8/layout/process3"/>
    <dgm:cxn modelId="{D44146E5-F886-4A7A-B6C6-1661645D7498}" type="presParOf" srcId="{07B37F15-F1E6-415D-943E-09C2E8AFB5F8}" destId="{FA4400B2-55A2-4359-A283-B2C508703665}" srcOrd="2" destOrd="0" presId="urn:microsoft.com/office/officeart/2005/8/layout/process3"/>
    <dgm:cxn modelId="{7E281B91-8591-4811-BBEB-CB5DF5B5D5FF}" type="presParOf" srcId="{FA4400B2-55A2-4359-A283-B2C508703665}" destId="{44337E58-FB75-4FEE-951D-5C048AC1EB15}" srcOrd="0" destOrd="0" presId="urn:microsoft.com/office/officeart/2005/8/layout/process3"/>
    <dgm:cxn modelId="{5B6A3B34-1456-4417-8D83-971C0404CB43}" type="presParOf" srcId="{FA4400B2-55A2-4359-A283-B2C508703665}" destId="{77624AAE-6923-4DEA-9133-8E00B4BCB474}" srcOrd="1" destOrd="0" presId="urn:microsoft.com/office/officeart/2005/8/layout/process3"/>
    <dgm:cxn modelId="{CD027CA7-F857-4BAF-8BAA-523695C2A20C}" type="presParOf" srcId="{FA4400B2-55A2-4359-A283-B2C508703665}" destId="{FD4417AB-2D5C-42E4-80EE-ACC0F534B72A}" srcOrd="2" destOrd="0" presId="urn:microsoft.com/office/officeart/2005/8/layout/process3"/>
    <dgm:cxn modelId="{75ED7AC1-8813-455B-BF88-A63DDCDFCFBE}" type="presParOf" srcId="{07B37F15-F1E6-415D-943E-09C2E8AFB5F8}" destId="{BF0F4DAB-EEFF-4FB4-8E7E-E77E355454E3}" srcOrd="3" destOrd="0" presId="urn:microsoft.com/office/officeart/2005/8/layout/process3"/>
    <dgm:cxn modelId="{92CBEA8F-FBA0-4141-82ED-88DC808939FA}" type="presParOf" srcId="{BF0F4DAB-EEFF-4FB4-8E7E-E77E355454E3}" destId="{95BB5BF2-6338-44CF-BD8D-537EE8668257}" srcOrd="0" destOrd="0" presId="urn:microsoft.com/office/officeart/2005/8/layout/process3"/>
    <dgm:cxn modelId="{2D02434B-14BD-4291-AF09-08580CD7C718}" type="presParOf" srcId="{07B37F15-F1E6-415D-943E-09C2E8AFB5F8}" destId="{AAD984E4-6D71-4194-8F95-A21FE538516F}" srcOrd="4" destOrd="0" presId="urn:microsoft.com/office/officeart/2005/8/layout/process3"/>
    <dgm:cxn modelId="{551A01A2-B05E-45BC-8256-FE381CBD5EF3}" type="presParOf" srcId="{AAD984E4-6D71-4194-8F95-A21FE538516F}" destId="{F5622BD9-D49F-4CC1-B5F9-FA221BF4380D}" srcOrd="0" destOrd="0" presId="urn:microsoft.com/office/officeart/2005/8/layout/process3"/>
    <dgm:cxn modelId="{AA855036-F35C-4E3B-9C0E-9E0C53600282}" type="presParOf" srcId="{AAD984E4-6D71-4194-8F95-A21FE538516F}" destId="{55D4F708-5310-4047-AC61-F1F27053B614}" srcOrd="1" destOrd="0" presId="urn:microsoft.com/office/officeart/2005/8/layout/process3"/>
    <dgm:cxn modelId="{1C027DEB-70B1-4845-989D-A0C01230231B}" type="presParOf" srcId="{AAD984E4-6D71-4194-8F95-A21FE538516F}" destId="{480A1395-A413-4440-B5E7-1497CC2F1F9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D4437-7899-4E9C-979E-51B9A4EA6C45}">
      <dsp:nvSpPr>
        <dsp:cNvPr id="0" name=""/>
        <dsp:cNvSpPr/>
      </dsp:nvSpPr>
      <dsp:spPr>
        <a:xfrm>
          <a:off x="4042" y="1868100"/>
          <a:ext cx="1838086" cy="8226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Registro Lançado pelo tabulador</a:t>
          </a:r>
        </a:p>
      </dsp:txBody>
      <dsp:txXfrm>
        <a:off x="4042" y="1868100"/>
        <a:ext cx="1838086" cy="548465"/>
      </dsp:txXfrm>
    </dsp:sp>
    <dsp:sp modelId="{A4D557CC-F6B2-40E4-8384-A36E17D0144B}">
      <dsp:nvSpPr>
        <dsp:cNvPr id="0" name=""/>
        <dsp:cNvSpPr/>
      </dsp:nvSpPr>
      <dsp:spPr>
        <a:xfrm>
          <a:off x="380518" y="2416566"/>
          <a:ext cx="1838086" cy="113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200" kern="1200" dirty="0"/>
            <a:t>Status: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200" kern="1200" dirty="0"/>
            <a:t>Pendente validação</a:t>
          </a:r>
        </a:p>
      </dsp:txBody>
      <dsp:txXfrm>
        <a:off x="413732" y="2449780"/>
        <a:ext cx="1771658" cy="1067572"/>
      </dsp:txXfrm>
    </dsp:sp>
    <dsp:sp modelId="{74AD47CD-BA77-496A-BED9-BB26B63B1DCA}">
      <dsp:nvSpPr>
        <dsp:cNvPr id="0" name=""/>
        <dsp:cNvSpPr/>
      </dsp:nvSpPr>
      <dsp:spPr>
        <a:xfrm>
          <a:off x="2120776" y="19135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2120776" y="2005044"/>
        <a:ext cx="453443" cy="274578"/>
      </dsp:txXfrm>
    </dsp:sp>
    <dsp:sp modelId="{77624AAE-6923-4DEA-9133-8E00B4BCB474}">
      <dsp:nvSpPr>
        <dsp:cNvPr id="0" name=""/>
        <dsp:cNvSpPr/>
      </dsp:nvSpPr>
      <dsp:spPr>
        <a:xfrm>
          <a:off x="2956718" y="1868100"/>
          <a:ext cx="1838086" cy="8226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Registro analisado pelo auditor</a:t>
          </a:r>
        </a:p>
      </dsp:txBody>
      <dsp:txXfrm>
        <a:off x="2956718" y="1868100"/>
        <a:ext cx="1838086" cy="548465"/>
      </dsp:txXfrm>
    </dsp:sp>
    <dsp:sp modelId="{FD4417AB-2D5C-42E4-80EE-ACC0F534B72A}">
      <dsp:nvSpPr>
        <dsp:cNvPr id="0" name=""/>
        <dsp:cNvSpPr/>
      </dsp:nvSpPr>
      <dsp:spPr>
        <a:xfrm>
          <a:off x="3333194" y="2416566"/>
          <a:ext cx="1838086" cy="113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400" kern="1200" dirty="0"/>
            <a:t>Status: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Auditado [ou]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Pendente Correção</a:t>
          </a:r>
        </a:p>
      </dsp:txBody>
      <dsp:txXfrm>
        <a:off x="3366408" y="2449780"/>
        <a:ext cx="1771658" cy="1067572"/>
      </dsp:txXfrm>
    </dsp:sp>
    <dsp:sp modelId="{BF0F4DAB-EEFF-4FB4-8E7E-E77E355454E3}">
      <dsp:nvSpPr>
        <dsp:cNvPr id="0" name=""/>
        <dsp:cNvSpPr/>
      </dsp:nvSpPr>
      <dsp:spPr>
        <a:xfrm>
          <a:off x="5073452" y="19135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/>
        </a:p>
      </dsp:txBody>
      <dsp:txXfrm>
        <a:off x="5073452" y="2005044"/>
        <a:ext cx="453443" cy="274578"/>
      </dsp:txXfrm>
    </dsp:sp>
    <dsp:sp modelId="{55D4F708-5310-4047-AC61-F1F27053B614}">
      <dsp:nvSpPr>
        <dsp:cNvPr id="0" name=""/>
        <dsp:cNvSpPr/>
      </dsp:nvSpPr>
      <dsp:spPr>
        <a:xfrm>
          <a:off x="5909394" y="1868100"/>
          <a:ext cx="1838086" cy="8226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Registro analisado pelo Coordenador</a:t>
          </a:r>
        </a:p>
      </dsp:txBody>
      <dsp:txXfrm>
        <a:off x="5909394" y="1868100"/>
        <a:ext cx="1838086" cy="548465"/>
      </dsp:txXfrm>
    </dsp:sp>
    <dsp:sp modelId="{480A1395-A413-4440-B5E7-1497CC2F1F91}">
      <dsp:nvSpPr>
        <dsp:cNvPr id="0" name=""/>
        <dsp:cNvSpPr/>
      </dsp:nvSpPr>
      <dsp:spPr>
        <a:xfrm>
          <a:off x="6285870" y="2416566"/>
          <a:ext cx="1838086" cy="113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400" kern="1200" dirty="0"/>
            <a:t>Status: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Validado [ou]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Pendente Correção</a:t>
          </a:r>
        </a:p>
      </dsp:txBody>
      <dsp:txXfrm>
        <a:off x="6319084" y="2449780"/>
        <a:ext cx="1771658" cy="1067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16840F2-DA68-4F0E-A126-6A39EAC0C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600" y="369282"/>
            <a:ext cx="8825658" cy="861420"/>
          </a:xfrm>
        </p:spPr>
        <p:txBody>
          <a:bodyPr/>
          <a:lstStyle/>
          <a:p>
            <a:r>
              <a:rPr lang="pt-BR" dirty="0"/>
              <a:t>Ciclo de vida do registro no sistema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C84D378-33BC-4527-8755-5A85949388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485654"/>
              </p:ext>
            </p:extLst>
          </p:nvPr>
        </p:nvGraphicFramePr>
        <p:xfrm>
          <a:off x="1937109" y="36928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ta: Curva para Baixo 4">
            <a:extLst>
              <a:ext uri="{FF2B5EF4-FFF2-40B4-BE49-F238E27FC236}">
                <a16:creationId xmlns:a16="http://schemas.microsoft.com/office/drawing/2014/main" id="{B017F918-6C26-4DC3-AA8B-A37FCB4817F3}"/>
              </a:ext>
            </a:extLst>
          </p:cNvPr>
          <p:cNvSpPr/>
          <p:nvPr/>
        </p:nvSpPr>
        <p:spPr>
          <a:xfrm flipH="1" flipV="1">
            <a:off x="3456151" y="3924232"/>
            <a:ext cx="3203437" cy="771836"/>
          </a:xfrm>
          <a:prstGeom prst="curvedDownArrow">
            <a:avLst>
              <a:gd name="adj1" fmla="val 10901"/>
              <a:gd name="adj2" fmla="val 66079"/>
              <a:gd name="adj3" fmla="val 31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Seta: Curva para Baixo 5">
            <a:extLst>
              <a:ext uri="{FF2B5EF4-FFF2-40B4-BE49-F238E27FC236}">
                <a16:creationId xmlns:a16="http://schemas.microsoft.com/office/drawing/2014/main" id="{9B234672-6A95-4307-9479-C609282EAF7B}"/>
              </a:ext>
            </a:extLst>
          </p:cNvPr>
          <p:cNvSpPr/>
          <p:nvPr/>
        </p:nvSpPr>
        <p:spPr>
          <a:xfrm flipH="1" flipV="1">
            <a:off x="2239995" y="3924232"/>
            <a:ext cx="6786110" cy="1592395"/>
          </a:xfrm>
          <a:prstGeom prst="curvedDownArrow">
            <a:avLst>
              <a:gd name="adj1" fmla="val 16913"/>
              <a:gd name="adj2" fmla="val 47263"/>
              <a:gd name="adj3" fmla="val 31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007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333</TotalTime>
  <Words>39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Íon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MaryeEfra</dc:creator>
  <cp:lastModifiedBy>MaryeEfra</cp:lastModifiedBy>
  <cp:revision>8</cp:revision>
  <cp:lastPrinted>2018-11-15T16:42:39Z</cp:lastPrinted>
  <dcterms:created xsi:type="dcterms:W3CDTF">2018-11-15T15:51:11Z</dcterms:created>
  <dcterms:modified xsi:type="dcterms:W3CDTF">2018-11-15T21:24:49Z</dcterms:modified>
</cp:coreProperties>
</file>