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 snapToGrid="0">
      <p:cViewPr varScale="1">
        <p:scale>
          <a:sx n="271" d="100"/>
          <a:sy n="271" d="100"/>
        </p:scale>
        <p:origin x="19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024" y="360045"/>
            <a:ext cx="4724549" cy="1560196"/>
          </a:xfrm>
        </p:spPr>
        <p:txBody>
          <a:bodyPr anchor="b">
            <a:normAutofit/>
          </a:bodyPr>
          <a:lstStyle>
            <a:lvl1pPr algn="l">
              <a:defRPr sz="252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024" y="2018030"/>
            <a:ext cx="3779639" cy="1022350"/>
          </a:xfrm>
        </p:spPr>
        <p:txBody>
          <a:bodyPr anchor="t">
            <a:normAutofit/>
          </a:bodyPr>
          <a:lstStyle>
            <a:lvl1pPr marL="0" indent="0" algn="l">
              <a:buNone/>
              <a:defRPr sz="1103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0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0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858599" y="4445"/>
            <a:ext cx="2249785" cy="2000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606843" y="48061"/>
            <a:ext cx="3590595" cy="3192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272717" y="120015"/>
            <a:ext cx="2924721" cy="26003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31774" y="16946"/>
            <a:ext cx="2865665" cy="25478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632684" y="320041"/>
            <a:ext cx="2564755" cy="22802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0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4961" y="280035"/>
            <a:ext cx="6388453" cy="1640205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40"/>
            </a:lvl1pPr>
            <a:lvl2pPr marL="240030" indent="0">
              <a:buNone/>
              <a:defRPr sz="840"/>
            </a:lvl2pPr>
            <a:lvl3pPr marL="480060" indent="0">
              <a:buNone/>
              <a:defRPr sz="840"/>
            </a:lvl3pPr>
            <a:lvl4pPr marL="720090" indent="0">
              <a:buNone/>
              <a:defRPr sz="840"/>
            </a:lvl4pPr>
            <a:lvl5pPr marL="960120" indent="0">
              <a:buNone/>
              <a:defRPr sz="840"/>
            </a:lvl5pPr>
            <a:lvl6pPr marL="1200150" indent="0">
              <a:buNone/>
              <a:defRPr sz="840"/>
            </a:lvl6pPr>
            <a:lvl7pPr marL="1440180" indent="0">
              <a:buNone/>
              <a:defRPr sz="840"/>
            </a:lvl7pPr>
            <a:lvl8pPr marL="1680210" indent="0">
              <a:buNone/>
              <a:defRPr sz="840"/>
            </a:lvl8pPr>
            <a:lvl9pPr marL="1920240" indent="0">
              <a:buNone/>
              <a:defRPr sz="84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39950" y="2018030"/>
            <a:ext cx="4903593" cy="24003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40"/>
            </a:lvl1pPr>
            <a:lvl2pPr marL="240030" indent="0">
              <a:buFontTx/>
              <a:buNone/>
              <a:defRPr/>
            </a:lvl2pPr>
            <a:lvl3pPr marL="480060" indent="0">
              <a:buFontTx/>
              <a:buNone/>
              <a:defRPr/>
            </a:lvl3pPr>
            <a:lvl4pPr marL="720090" indent="0">
              <a:buFontTx/>
              <a:buNone/>
              <a:defRPr/>
            </a:lvl4pPr>
            <a:lvl5pPr marL="96012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50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4" y="360045"/>
            <a:ext cx="5939433" cy="1440180"/>
          </a:xfrm>
        </p:spPr>
        <p:txBody>
          <a:bodyPr anchor="ctr">
            <a:normAutofit/>
          </a:bodyPr>
          <a:lstStyle>
            <a:lvl1pPr algn="l">
              <a:defRPr sz="168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024" y="2160270"/>
            <a:ext cx="5040457" cy="986790"/>
          </a:xfrm>
        </p:spPr>
        <p:txBody>
          <a:bodyPr anchor="ctr">
            <a:normAutofit/>
          </a:bodyPr>
          <a:lstStyle>
            <a:lvl1pPr marL="0" indent="0" algn="l">
              <a:buNone/>
              <a:defRPr sz="1050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1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98" y="360045"/>
            <a:ext cx="5399485" cy="1440180"/>
          </a:xfrm>
        </p:spPr>
        <p:txBody>
          <a:bodyPr anchor="ctr">
            <a:normAutofit/>
          </a:bodyPr>
          <a:lstStyle>
            <a:lvl1pPr algn="l">
              <a:defRPr sz="168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53981" y="1800225"/>
            <a:ext cx="5039519" cy="200025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240030" indent="0">
              <a:buFontTx/>
              <a:buNone/>
              <a:defRPr/>
            </a:lvl2pPr>
            <a:lvl3pPr marL="480060" indent="0">
              <a:buFontTx/>
              <a:buNone/>
              <a:defRPr/>
            </a:lvl3pPr>
            <a:lvl4pPr marL="720090" indent="0">
              <a:buFontTx/>
              <a:buNone/>
              <a:defRPr/>
            </a:lvl4pPr>
            <a:lvl5pPr marL="96012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024" y="2258061"/>
            <a:ext cx="5039519" cy="884554"/>
          </a:xfrm>
        </p:spPr>
        <p:txBody>
          <a:bodyPr anchor="ctr">
            <a:normAutofit/>
          </a:bodyPr>
          <a:lstStyle>
            <a:lvl1pPr marL="0" indent="0" algn="l">
              <a:buNone/>
              <a:defRPr sz="1050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314032" y="426417"/>
            <a:ext cx="359966" cy="307007"/>
          </a:xfrm>
          <a:prstGeom prst="rect">
            <a:avLst/>
          </a:prstGeom>
        </p:spPr>
        <p:txBody>
          <a:bodyPr vert="horz" lIns="48006" tIns="24003" rIns="48006" bIns="24003" rtlCol="0" anchor="ctr">
            <a:noAutofit/>
          </a:bodyPr>
          <a:lstStyle/>
          <a:p>
            <a:pPr lvl="0"/>
            <a:r>
              <a:rPr lang="en-US" sz="4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3482" y="1453516"/>
            <a:ext cx="359966" cy="307007"/>
          </a:xfrm>
          <a:prstGeom prst="rect">
            <a:avLst/>
          </a:prstGeom>
        </p:spPr>
        <p:txBody>
          <a:bodyPr vert="horz" lIns="48006" tIns="24003" rIns="48006" bIns="24003" rtlCol="0" anchor="ctr">
            <a:noAutofit/>
          </a:bodyPr>
          <a:lstStyle/>
          <a:p>
            <a:pPr lvl="0" algn="r"/>
            <a:r>
              <a:rPr lang="en-US" sz="4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850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4" y="1800225"/>
            <a:ext cx="5039519" cy="891135"/>
          </a:xfrm>
        </p:spPr>
        <p:txBody>
          <a:bodyPr anchor="b">
            <a:normAutofit/>
          </a:bodyPr>
          <a:lstStyle>
            <a:lvl1pPr algn="l">
              <a:defRPr sz="168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023" y="2694815"/>
            <a:ext cx="5040458" cy="451710"/>
          </a:xfrm>
        </p:spPr>
        <p:txBody>
          <a:bodyPr anchor="t">
            <a:normAutofit/>
          </a:bodyPr>
          <a:lstStyle>
            <a:lvl1pPr marL="0" indent="0" algn="l">
              <a:buNone/>
              <a:defRPr sz="1050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98" y="360045"/>
            <a:ext cx="5399485" cy="1440180"/>
          </a:xfrm>
        </p:spPr>
        <p:txBody>
          <a:bodyPr anchor="ctr">
            <a:normAutofit/>
          </a:bodyPr>
          <a:lstStyle>
            <a:lvl1pPr algn="l">
              <a:defRPr sz="168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4024" y="2062480"/>
            <a:ext cx="5039520" cy="5511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2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023" y="2613660"/>
            <a:ext cx="5039520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945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314032" y="426417"/>
            <a:ext cx="359966" cy="307007"/>
          </a:xfrm>
          <a:prstGeom prst="rect">
            <a:avLst/>
          </a:prstGeom>
        </p:spPr>
        <p:txBody>
          <a:bodyPr vert="horz" lIns="48006" tIns="24003" rIns="48006" bIns="24003" rtlCol="0" anchor="ctr">
            <a:noAutofit/>
          </a:bodyPr>
          <a:lstStyle/>
          <a:p>
            <a:pPr lvl="0"/>
            <a:r>
              <a:rPr lang="en-US" sz="4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73482" y="1453516"/>
            <a:ext cx="359966" cy="307007"/>
          </a:xfrm>
          <a:prstGeom prst="rect">
            <a:avLst/>
          </a:prstGeom>
        </p:spPr>
        <p:txBody>
          <a:bodyPr vert="horz" lIns="48006" tIns="24003" rIns="48006" bIns="24003" rtlCol="0" anchor="ctr">
            <a:noAutofit/>
          </a:bodyPr>
          <a:lstStyle/>
          <a:p>
            <a:pPr lvl="0" algn="r"/>
            <a:r>
              <a:rPr lang="en-US" sz="4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305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4" y="360045"/>
            <a:ext cx="5939433" cy="14401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4024" y="2062480"/>
            <a:ext cx="5039519" cy="440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2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023" y="2502535"/>
            <a:ext cx="5039520" cy="644525"/>
          </a:xfrm>
        </p:spPr>
        <p:txBody>
          <a:bodyPr anchor="t">
            <a:normAutofit/>
          </a:bodyPr>
          <a:lstStyle>
            <a:lvl1pPr marL="0" indent="0" algn="l">
              <a:buNone/>
              <a:defRPr sz="945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680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573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28573" y="360045"/>
            <a:ext cx="1214884" cy="24003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961" y="360045"/>
            <a:ext cx="4619559" cy="2787015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94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0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3" y="1053465"/>
            <a:ext cx="5039520" cy="1197840"/>
          </a:xfrm>
        </p:spPr>
        <p:txBody>
          <a:bodyPr anchor="b">
            <a:normAutofit/>
          </a:bodyPr>
          <a:lstStyle>
            <a:lvl1pPr algn="l">
              <a:defRPr sz="189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024" y="2360295"/>
            <a:ext cx="5039519" cy="786765"/>
          </a:xfrm>
        </p:spPr>
        <p:txBody>
          <a:bodyPr anchor="t">
            <a:normAutofit/>
          </a:bodyPr>
          <a:lstStyle>
            <a:lvl1pPr marL="0" indent="0" algn="l">
              <a:buNone/>
              <a:defRPr sz="945">
                <a:solidFill>
                  <a:schemeClr val="bg2">
                    <a:lumMod val="75000"/>
                  </a:schemeClr>
                </a:solidFill>
              </a:defRPr>
            </a:lvl1pPr>
            <a:lvl2pPr marL="2400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90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023" y="360045"/>
            <a:ext cx="2915660" cy="1898015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673" y="360045"/>
            <a:ext cx="2913784" cy="1898015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384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009" y="360045"/>
            <a:ext cx="2745675" cy="302538"/>
          </a:xfrm>
        </p:spPr>
        <p:txBody>
          <a:bodyPr anchor="b">
            <a:noAutofit/>
          </a:bodyPr>
          <a:lstStyle>
            <a:lvl1pPr marL="0" indent="0">
              <a:buNone/>
              <a:defRPr sz="1470" b="0">
                <a:solidFill>
                  <a:schemeClr val="tx1"/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023" y="667028"/>
            <a:ext cx="2915660" cy="1591032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89657" y="360045"/>
            <a:ext cx="2754738" cy="302538"/>
          </a:xfrm>
        </p:spPr>
        <p:txBody>
          <a:bodyPr anchor="b">
            <a:noAutofit/>
          </a:bodyPr>
          <a:lstStyle>
            <a:lvl1pPr marL="0" indent="0">
              <a:buNone/>
              <a:defRPr sz="1470" b="0">
                <a:solidFill>
                  <a:schemeClr val="tx1"/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8735" y="662583"/>
            <a:ext cx="2910660" cy="1591032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32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6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663" y="360045"/>
            <a:ext cx="2159794" cy="720090"/>
          </a:xfrm>
        </p:spPr>
        <p:txBody>
          <a:bodyPr anchor="b">
            <a:normAutofit/>
          </a:bodyPr>
          <a:lstStyle>
            <a:lvl1pPr algn="l">
              <a:defRPr sz="126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24" y="360045"/>
            <a:ext cx="3509666" cy="278701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3663" y="1160145"/>
            <a:ext cx="2159794" cy="1097915"/>
          </a:xfrm>
        </p:spPr>
        <p:txBody>
          <a:bodyPr anchor="t">
            <a:normAutofit/>
          </a:bodyPr>
          <a:lstStyle>
            <a:lvl1pPr marL="0" indent="0">
              <a:buNone/>
              <a:defRPr sz="840"/>
            </a:lvl1pPr>
            <a:lvl2pPr marL="240030" indent="0">
              <a:buNone/>
              <a:defRPr sz="630"/>
            </a:lvl2pPr>
            <a:lvl3pPr marL="480060" indent="0">
              <a:buNone/>
              <a:defRPr sz="525"/>
            </a:lvl3pPr>
            <a:lvl4pPr marL="720090" indent="0">
              <a:buNone/>
              <a:defRPr sz="472"/>
            </a:lvl4pPr>
            <a:lvl5pPr marL="960120" indent="0">
              <a:buNone/>
              <a:defRPr sz="472"/>
            </a:lvl5pPr>
            <a:lvl6pPr marL="1200150" indent="0">
              <a:buNone/>
              <a:defRPr sz="472"/>
            </a:lvl6pPr>
            <a:lvl7pPr marL="1440180" indent="0">
              <a:buNone/>
              <a:defRPr sz="472"/>
            </a:lvl7pPr>
            <a:lvl8pPr marL="1680210" indent="0">
              <a:buNone/>
              <a:defRPr sz="472"/>
            </a:lvl8pPr>
            <a:lvl9pPr marL="1920240" indent="0">
              <a:buNone/>
              <a:defRPr sz="472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68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796" y="760095"/>
            <a:ext cx="3554661" cy="600075"/>
          </a:xfrm>
        </p:spPr>
        <p:txBody>
          <a:bodyPr anchor="b">
            <a:normAutofit/>
          </a:bodyPr>
          <a:lstStyle>
            <a:lvl1pPr algn="l">
              <a:defRPr sz="147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4007" y="480060"/>
            <a:ext cx="1937398" cy="2400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40"/>
            </a:lvl1pPr>
            <a:lvl2pPr marL="240030" indent="0">
              <a:buNone/>
              <a:defRPr sz="840"/>
            </a:lvl2pPr>
            <a:lvl3pPr marL="480060" indent="0">
              <a:buNone/>
              <a:defRPr sz="840"/>
            </a:lvl3pPr>
            <a:lvl4pPr marL="720090" indent="0">
              <a:buNone/>
              <a:defRPr sz="840"/>
            </a:lvl4pPr>
            <a:lvl5pPr marL="960120" indent="0">
              <a:buNone/>
              <a:defRPr sz="840"/>
            </a:lvl5pPr>
            <a:lvl6pPr marL="1200150" indent="0">
              <a:buNone/>
              <a:defRPr sz="840"/>
            </a:lvl6pPr>
            <a:lvl7pPr marL="1440180" indent="0">
              <a:buNone/>
              <a:defRPr sz="840"/>
            </a:lvl7pPr>
            <a:lvl8pPr marL="1680210" indent="0">
              <a:buNone/>
              <a:defRPr sz="840"/>
            </a:lvl8pPr>
            <a:lvl9pPr marL="1920240" indent="0">
              <a:buNone/>
              <a:defRPr sz="84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8796" y="1457960"/>
            <a:ext cx="3555598" cy="1075690"/>
          </a:xfrm>
        </p:spPr>
        <p:txBody>
          <a:bodyPr anchor="t">
            <a:normAutofit/>
          </a:bodyPr>
          <a:lstStyle>
            <a:lvl1pPr marL="0" indent="0">
              <a:buNone/>
              <a:defRPr sz="945"/>
            </a:lvl1pPr>
            <a:lvl2pPr marL="240030" indent="0">
              <a:buNone/>
              <a:defRPr sz="630"/>
            </a:lvl2pPr>
            <a:lvl3pPr marL="480060" indent="0">
              <a:buNone/>
              <a:defRPr sz="525"/>
            </a:lvl3pPr>
            <a:lvl4pPr marL="720090" indent="0">
              <a:buNone/>
              <a:defRPr sz="472"/>
            </a:lvl4pPr>
            <a:lvl5pPr marL="960120" indent="0">
              <a:buNone/>
              <a:defRPr sz="472"/>
            </a:lvl5pPr>
            <a:lvl6pPr marL="1200150" indent="0">
              <a:buNone/>
              <a:defRPr sz="472"/>
            </a:lvl6pPr>
            <a:lvl7pPr marL="1440180" indent="0">
              <a:buNone/>
              <a:defRPr sz="472"/>
            </a:lvl7pPr>
            <a:lvl8pPr marL="1680210" indent="0">
              <a:buNone/>
              <a:defRPr sz="472"/>
            </a:lvl8pPr>
            <a:lvl9pPr marL="1920240" indent="0">
              <a:buNone/>
              <a:defRPr sz="472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65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36667" y="1555750"/>
            <a:ext cx="1760772" cy="1684655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024" y="2355850"/>
            <a:ext cx="5039519" cy="7912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024" y="360045"/>
            <a:ext cx="5039519" cy="1898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8504" y="3240405"/>
            <a:ext cx="944910" cy="1916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52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31BB0B-7910-4443-A8E8-2087E481C064}" type="datetimeFigureOut">
              <a:rPr lang="de-DE" smtClean="0"/>
              <a:t>18.12.2017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4024" y="3240405"/>
            <a:ext cx="4454575" cy="19169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52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19416" y="2928699"/>
            <a:ext cx="674490" cy="351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8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82A21A-56D8-4B85-AF9F-15BD8BE174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093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240030" rtl="0" eaLnBrk="1" latinLnBrk="0" hangingPunct="1">
        <a:spcBef>
          <a:spcPct val="0"/>
        </a:spcBef>
        <a:buNone/>
        <a:defRPr sz="189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50019" indent="-150019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390049" indent="-150019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94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630079" indent="-150019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8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810101" indent="-90011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050131" indent="-90011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320165" indent="-120015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1560195" indent="-120015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800225" indent="-120015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040255" indent="-120015" algn="l" defTabSz="240030" rtl="0" eaLnBrk="1" latinLnBrk="0" hangingPunct="1">
        <a:spcBef>
          <a:spcPct val="20000"/>
        </a:spcBef>
        <a:spcAft>
          <a:spcPts val="315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735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24003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17698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Segment</vt:lpstr>
      <vt:lpstr>PowerPoint-Präsentation</vt:lpstr>
    </vt:vector>
  </TitlesOfParts>
  <Company>IAAS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Kopp</dc:creator>
  <cp:lastModifiedBy>Oliver Kopp</cp:lastModifiedBy>
  <cp:revision>1</cp:revision>
  <dcterms:created xsi:type="dcterms:W3CDTF">2017-12-18T12:48:09Z</dcterms:created>
  <dcterms:modified xsi:type="dcterms:W3CDTF">2017-12-18T12:53:02Z</dcterms:modified>
</cp:coreProperties>
</file>