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1"/>
  </p:notesMasterIdLst>
  <p:sldIdLst>
    <p:sldId id="360" r:id="rId2"/>
    <p:sldId id="359" r:id="rId3"/>
    <p:sldId id="264" r:id="rId4"/>
    <p:sldId id="309" r:id="rId5"/>
    <p:sldId id="288" r:id="rId6"/>
    <p:sldId id="354" r:id="rId7"/>
    <p:sldId id="289" r:id="rId8"/>
    <p:sldId id="313" r:id="rId9"/>
    <p:sldId id="297" r:id="rId10"/>
    <p:sldId id="355" r:id="rId11"/>
    <p:sldId id="300" r:id="rId12"/>
    <p:sldId id="302" r:id="rId13"/>
    <p:sldId id="303" r:id="rId14"/>
    <p:sldId id="347"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750">
          <p15:clr>
            <a:srgbClr val="A4A3A4"/>
          </p15:clr>
        </p15:guide>
        <p15:guide id="2" pos="26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99CCFF"/>
    <a:srgbClr val="009900"/>
    <a:srgbClr val="FF5050"/>
    <a:srgbClr val="FF33CC"/>
    <a:srgbClr val="FFCC00"/>
    <a:srgbClr val="FF66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25" autoAdjust="0"/>
    <p:restoredTop sz="94683" autoAdjust="0"/>
  </p:normalViewPr>
  <p:slideViewPr>
    <p:cSldViewPr>
      <p:cViewPr varScale="1">
        <p:scale>
          <a:sx n="84" d="100"/>
          <a:sy n="84" d="100"/>
        </p:scale>
        <p:origin x="1546" y="67"/>
      </p:cViewPr>
      <p:guideLst>
        <p:guide orient="horz" pos="2750"/>
        <p:guide pos="26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image" Target="../media/image98.emf"/><Relationship Id="rId7" Type="http://schemas.openxmlformats.org/officeDocument/2006/relationships/image" Target="../media/image102.emf"/><Relationship Id="rId2" Type="http://schemas.openxmlformats.org/officeDocument/2006/relationships/image" Target="../media/image97.emf"/><Relationship Id="rId1" Type="http://schemas.openxmlformats.org/officeDocument/2006/relationships/image" Target="../media/image96.emf"/><Relationship Id="rId6" Type="http://schemas.openxmlformats.org/officeDocument/2006/relationships/image" Target="../media/image101.emf"/><Relationship Id="rId11" Type="http://schemas.openxmlformats.org/officeDocument/2006/relationships/image" Target="../media/image106.emf"/><Relationship Id="rId5" Type="http://schemas.openxmlformats.org/officeDocument/2006/relationships/image" Target="../media/image100.emf"/><Relationship Id="rId10" Type="http://schemas.openxmlformats.org/officeDocument/2006/relationships/image" Target="../media/image105.emf"/><Relationship Id="rId4" Type="http://schemas.openxmlformats.org/officeDocument/2006/relationships/image" Target="../media/image99.emf"/><Relationship Id="rId9" Type="http://schemas.openxmlformats.org/officeDocument/2006/relationships/image" Target="../media/image104.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image" Target="../media/image109.emf"/><Relationship Id="rId7" Type="http://schemas.openxmlformats.org/officeDocument/2006/relationships/image" Target="../media/image113.emf"/><Relationship Id="rId12" Type="http://schemas.openxmlformats.org/officeDocument/2006/relationships/image" Target="../media/image118.emf"/><Relationship Id="rId2" Type="http://schemas.openxmlformats.org/officeDocument/2006/relationships/image" Target="../media/image108.emf"/><Relationship Id="rId1" Type="http://schemas.openxmlformats.org/officeDocument/2006/relationships/image" Target="../media/image107.emf"/><Relationship Id="rId6" Type="http://schemas.openxmlformats.org/officeDocument/2006/relationships/image" Target="../media/image112.emf"/><Relationship Id="rId11" Type="http://schemas.openxmlformats.org/officeDocument/2006/relationships/image" Target="../media/image117.emf"/><Relationship Id="rId5" Type="http://schemas.openxmlformats.org/officeDocument/2006/relationships/image" Target="../media/image111.emf"/><Relationship Id="rId10" Type="http://schemas.openxmlformats.org/officeDocument/2006/relationships/image" Target="../media/image116.emf"/><Relationship Id="rId4" Type="http://schemas.openxmlformats.org/officeDocument/2006/relationships/image" Target="../media/image110.emf"/><Relationship Id="rId9" Type="http://schemas.openxmlformats.org/officeDocument/2006/relationships/image" Target="../media/image115.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image" Target="../media/image124.emf"/><Relationship Id="rId7" Type="http://schemas.openxmlformats.org/officeDocument/2006/relationships/image" Target="../media/image128.emf"/><Relationship Id="rId2" Type="http://schemas.openxmlformats.org/officeDocument/2006/relationships/image" Target="../media/image123.emf"/><Relationship Id="rId1" Type="http://schemas.openxmlformats.org/officeDocument/2006/relationships/image" Target="../media/image122.emf"/><Relationship Id="rId6" Type="http://schemas.openxmlformats.org/officeDocument/2006/relationships/image" Target="../media/image127.emf"/><Relationship Id="rId5" Type="http://schemas.openxmlformats.org/officeDocument/2006/relationships/image" Target="../media/image126.emf"/><Relationship Id="rId4" Type="http://schemas.openxmlformats.org/officeDocument/2006/relationships/image" Target="../media/image125.emf"/><Relationship Id="rId9" Type="http://schemas.openxmlformats.org/officeDocument/2006/relationships/image" Target="../media/image130.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image" Target="../media/image133.wmf"/><Relationship Id="rId7" Type="http://schemas.openxmlformats.org/officeDocument/2006/relationships/image" Target="../media/image137.emf"/><Relationship Id="rId2" Type="http://schemas.openxmlformats.org/officeDocument/2006/relationships/image" Target="../media/image132.emf"/><Relationship Id="rId1" Type="http://schemas.openxmlformats.org/officeDocument/2006/relationships/image" Target="../media/image131.wmf"/><Relationship Id="rId6" Type="http://schemas.openxmlformats.org/officeDocument/2006/relationships/image" Target="../media/image136.emf"/><Relationship Id="rId11" Type="http://schemas.openxmlformats.org/officeDocument/2006/relationships/image" Target="../media/image141.emf"/><Relationship Id="rId5" Type="http://schemas.openxmlformats.org/officeDocument/2006/relationships/image" Target="../media/image135.emf"/><Relationship Id="rId10" Type="http://schemas.openxmlformats.org/officeDocument/2006/relationships/image" Target="../media/image140.emf"/><Relationship Id="rId4" Type="http://schemas.openxmlformats.org/officeDocument/2006/relationships/image" Target="../media/image134.emf"/><Relationship Id="rId9" Type="http://schemas.openxmlformats.org/officeDocument/2006/relationships/image" Target="../media/image139.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49.emf"/><Relationship Id="rId13" Type="http://schemas.openxmlformats.org/officeDocument/2006/relationships/image" Target="../media/image154.emf"/><Relationship Id="rId18" Type="http://schemas.openxmlformats.org/officeDocument/2006/relationships/image" Target="../media/image159.emf"/><Relationship Id="rId3" Type="http://schemas.openxmlformats.org/officeDocument/2006/relationships/image" Target="../media/image144.png"/><Relationship Id="rId21" Type="http://schemas.openxmlformats.org/officeDocument/2006/relationships/image" Target="../media/image162.emf"/><Relationship Id="rId7" Type="http://schemas.openxmlformats.org/officeDocument/2006/relationships/image" Target="../media/image148.emf"/><Relationship Id="rId12" Type="http://schemas.openxmlformats.org/officeDocument/2006/relationships/image" Target="../media/image153.emf"/><Relationship Id="rId17" Type="http://schemas.openxmlformats.org/officeDocument/2006/relationships/image" Target="../media/image158.emf"/><Relationship Id="rId2" Type="http://schemas.openxmlformats.org/officeDocument/2006/relationships/image" Target="../media/image143.emf"/><Relationship Id="rId16" Type="http://schemas.openxmlformats.org/officeDocument/2006/relationships/image" Target="../media/image157.emf"/><Relationship Id="rId20" Type="http://schemas.openxmlformats.org/officeDocument/2006/relationships/image" Target="../media/image161.emf"/><Relationship Id="rId1" Type="http://schemas.openxmlformats.org/officeDocument/2006/relationships/image" Target="../media/image142.emf"/><Relationship Id="rId6" Type="http://schemas.openxmlformats.org/officeDocument/2006/relationships/image" Target="../media/image147.emf"/><Relationship Id="rId11" Type="http://schemas.openxmlformats.org/officeDocument/2006/relationships/image" Target="../media/image152.emf"/><Relationship Id="rId5" Type="http://schemas.openxmlformats.org/officeDocument/2006/relationships/image" Target="../media/image146.emf"/><Relationship Id="rId15" Type="http://schemas.openxmlformats.org/officeDocument/2006/relationships/image" Target="../media/image156.emf"/><Relationship Id="rId10" Type="http://schemas.openxmlformats.org/officeDocument/2006/relationships/image" Target="../media/image151.emf"/><Relationship Id="rId19" Type="http://schemas.openxmlformats.org/officeDocument/2006/relationships/image" Target="../media/image160.emf"/><Relationship Id="rId4" Type="http://schemas.openxmlformats.org/officeDocument/2006/relationships/image" Target="../media/image145.png"/><Relationship Id="rId9" Type="http://schemas.openxmlformats.org/officeDocument/2006/relationships/image" Target="../media/image150.emf"/><Relationship Id="rId14" Type="http://schemas.openxmlformats.org/officeDocument/2006/relationships/image" Target="../media/image155.emf"/><Relationship Id="rId22" Type="http://schemas.openxmlformats.org/officeDocument/2006/relationships/image" Target="../media/image16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66.emf"/><Relationship Id="rId2" Type="http://schemas.openxmlformats.org/officeDocument/2006/relationships/image" Target="../media/image165.emf"/><Relationship Id="rId1" Type="http://schemas.openxmlformats.org/officeDocument/2006/relationships/image" Target="../media/image164.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73.emf"/><Relationship Id="rId3" Type="http://schemas.openxmlformats.org/officeDocument/2006/relationships/image" Target="../media/image7.png"/><Relationship Id="rId7" Type="http://schemas.openxmlformats.org/officeDocument/2006/relationships/image" Target="../media/image172.emf"/><Relationship Id="rId2" Type="http://schemas.openxmlformats.org/officeDocument/2006/relationships/image" Target="../media/image168.emf"/><Relationship Id="rId1" Type="http://schemas.openxmlformats.org/officeDocument/2006/relationships/image" Target="../media/image167.emf"/><Relationship Id="rId6" Type="http://schemas.openxmlformats.org/officeDocument/2006/relationships/image" Target="../media/image171.emf"/><Relationship Id="rId5" Type="http://schemas.openxmlformats.org/officeDocument/2006/relationships/image" Target="../media/image170.emf"/><Relationship Id="rId4" Type="http://schemas.openxmlformats.org/officeDocument/2006/relationships/image" Target="../media/image169.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76.emf"/><Relationship Id="rId7" Type="http://schemas.openxmlformats.org/officeDocument/2006/relationships/image" Target="../media/image180.emf"/><Relationship Id="rId2" Type="http://schemas.openxmlformats.org/officeDocument/2006/relationships/image" Target="../media/image175.emf"/><Relationship Id="rId1" Type="http://schemas.openxmlformats.org/officeDocument/2006/relationships/image" Target="../media/image174.emf"/><Relationship Id="rId6" Type="http://schemas.openxmlformats.org/officeDocument/2006/relationships/image" Target="../media/image179.emf"/><Relationship Id="rId5" Type="http://schemas.openxmlformats.org/officeDocument/2006/relationships/image" Target="../media/image178.emf"/><Relationship Id="rId4" Type="http://schemas.openxmlformats.org/officeDocument/2006/relationships/image" Target="../media/image177.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83.emf"/><Relationship Id="rId7" Type="http://schemas.openxmlformats.org/officeDocument/2006/relationships/image" Target="../media/image187.emf"/><Relationship Id="rId2" Type="http://schemas.openxmlformats.org/officeDocument/2006/relationships/image" Target="../media/image182.emf"/><Relationship Id="rId1" Type="http://schemas.openxmlformats.org/officeDocument/2006/relationships/image" Target="../media/image181.emf"/><Relationship Id="rId6" Type="http://schemas.openxmlformats.org/officeDocument/2006/relationships/image" Target="../media/image186.emf"/><Relationship Id="rId5" Type="http://schemas.openxmlformats.org/officeDocument/2006/relationships/image" Target="../media/image185.emf"/><Relationship Id="rId4" Type="http://schemas.openxmlformats.org/officeDocument/2006/relationships/image" Target="../media/image18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image" Target="../media/image6.emf"/><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95.emf"/><Relationship Id="rId13" Type="http://schemas.openxmlformats.org/officeDocument/2006/relationships/image" Target="../media/image200.emf"/><Relationship Id="rId3" Type="http://schemas.openxmlformats.org/officeDocument/2006/relationships/image" Target="../media/image190.emf"/><Relationship Id="rId7" Type="http://schemas.openxmlformats.org/officeDocument/2006/relationships/image" Target="../media/image194.emf"/><Relationship Id="rId12" Type="http://schemas.openxmlformats.org/officeDocument/2006/relationships/image" Target="../media/image199.emf"/><Relationship Id="rId2" Type="http://schemas.openxmlformats.org/officeDocument/2006/relationships/image" Target="../media/image189.emf"/><Relationship Id="rId1" Type="http://schemas.openxmlformats.org/officeDocument/2006/relationships/image" Target="../media/image188.emf"/><Relationship Id="rId6" Type="http://schemas.openxmlformats.org/officeDocument/2006/relationships/image" Target="../media/image193.emf"/><Relationship Id="rId11" Type="http://schemas.openxmlformats.org/officeDocument/2006/relationships/image" Target="../media/image198.emf"/><Relationship Id="rId5" Type="http://schemas.openxmlformats.org/officeDocument/2006/relationships/image" Target="../media/image192.emf"/><Relationship Id="rId10" Type="http://schemas.openxmlformats.org/officeDocument/2006/relationships/image" Target="../media/image197.emf"/><Relationship Id="rId4" Type="http://schemas.openxmlformats.org/officeDocument/2006/relationships/image" Target="../media/image191.emf"/><Relationship Id="rId9" Type="http://schemas.openxmlformats.org/officeDocument/2006/relationships/image" Target="../media/image196.emf"/><Relationship Id="rId14" Type="http://schemas.openxmlformats.org/officeDocument/2006/relationships/image" Target="../media/image201.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204.emf"/><Relationship Id="rId2" Type="http://schemas.openxmlformats.org/officeDocument/2006/relationships/image" Target="../media/image203.emf"/><Relationship Id="rId1" Type="http://schemas.openxmlformats.org/officeDocument/2006/relationships/image" Target="../media/image202.emf"/><Relationship Id="rId5" Type="http://schemas.openxmlformats.org/officeDocument/2006/relationships/image" Target="../media/image206.emf"/><Relationship Id="rId4" Type="http://schemas.openxmlformats.org/officeDocument/2006/relationships/image" Target="../media/image205.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14.emf"/><Relationship Id="rId13" Type="http://schemas.openxmlformats.org/officeDocument/2006/relationships/image" Target="../media/image219.emf"/><Relationship Id="rId3" Type="http://schemas.openxmlformats.org/officeDocument/2006/relationships/image" Target="../media/image209.emf"/><Relationship Id="rId7" Type="http://schemas.openxmlformats.org/officeDocument/2006/relationships/image" Target="../media/image213.emf"/><Relationship Id="rId12" Type="http://schemas.openxmlformats.org/officeDocument/2006/relationships/image" Target="../media/image218.emf"/><Relationship Id="rId2" Type="http://schemas.openxmlformats.org/officeDocument/2006/relationships/image" Target="../media/image208.emf"/><Relationship Id="rId1" Type="http://schemas.openxmlformats.org/officeDocument/2006/relationships/image" Target="../media/image207.emf"/><Relationship Id="rId6" Type="http://schemas.openxmlformats.org/officeDocument/2006/relationships/image" Target="../media/image212.emf"/><Relationship Id="rId11" Type="http://schemas.openxmlformats.org/officeDocument/2006/relationships/image" Target="../media/image217.emf"/><Relationship Id="rId5" Type="http://schemas.openxmlformats.org/officeDocument/2006/relationships/image" Target="../media/image211.emf"/><Relationship Id="rId10" Type="http://schemas.openxmlformats.org/officeDocument/2006/relationships/image" Target="../media/image216.emf"/><Relationship Id="rId4" Type="http://schemas.openxmlformats.org/officeDocument/2006/relationships/image" Target="../media/image210.emf"/><Relationship Id="rId9" Type="http://schemas.openxmlformats.org/officeDocument/2006/relationships/image" Target="../media/image215.emf"/><Relationship Id="rId14" Type="http://schemas.openxmlformats.org/officeDocument/2006/relationships/image" Target="../media/image220.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23.emf"/><Relationship Id="rId2" Type="http://schemas.openxmlformats.org/officeDocument/2006/relationships/image" Target="../media/image222.emf"/><Relationship Id="rId1" Type="http://schemas.openxmlformats.org/officeDocument/2006/relationships/image" Target="../media/image221.png"/><Relationship Id="rId4" Type="http://schemas.openxmlformats.org/officeDocument/2006/relationships/image" Target="../media/image224.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32.emf"/><Relationship Id="rId3" Type="http://schemas.openxmlformats.org/officeDocument/2006/relationships/image" Target="../media/image227.emf"/><Relationship Id="rId7" Type="http://schemas.openxmlformats.org/officeDocument/2006/relationships/image" Target="../media/image231.emf"/><Relationship Id="rId2" Type="http://schemas.openxmlformats.org/officeDocument/2006/relationships/image" Target="../media/image226.emf"/><Relationship Id="rId1" Type="http://schemas.openxmlformats.org/officeDocument/2006/relationships/image" Target="../media/image225.emf"/><Relationship Id="rId6" Type="http://schemas.openxmlformats.org/officeDocument/2006/relationships/image" Target="../media/image230.emf"/><Relationship Id="rId5" Type="http://schemas.openxmlformats.org/officeDocument/2006/relationships/image" Target="../media/image229.emf"/><Relationship Id="rId10" Type="http://schemas.openxmlformats.org/officeDocument/2006/relationships/image" Target="../media/image234.emf"/><Relationship Id="rId4" Type="http://schemas.openxmlformats.org/officeDocument/2006/relationships/image" Target="../media/image228.emf"/><Relationship Id="rId9" Type="http://schemas.openxmlformats.org/officeDocument/2006/relationships/image" Target="../media/image233.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42.emf"/><Relationship Id="rId3" Type="http://schemas.openxmlformats.org/officeDocument/2006/relationships/image" Target="../media/image237.emf"/><Relationship Id="rId7" Type="http://schemas.openxmlformats.org/officeDocument/2006/relationships/image" Target="../media/image241.emf"/><Relationship Id="rId2" Type="http://schemas.openxmlformats.org/officeDocument/2006/relationships/image" Target="../media/image236.emf"/><Relationship Id="rId1" Type="http://schemas.openxmlformats.org/officeDocument/2006/relationships/image" Target="../media/image235.emf"/><Relationship Id="rId6" Type="http://schemas.openxmlformats.org/officeDocument/2006/relationships/image" Target="../media/image240.emf"/><Relationship Id="rId5" Type="http://schemas.openxmlformats.org/officeDocument/2006/relationships/image" Target="../media/image239.emf"/><Relationship Id="rId4" Type="http://schemas.openxmlformats.org/officeDocument/2006/relationships/image" Target="../media/image238.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50.emf"/><Relationship Id="rId3" Type="http://schemas.openxmlformats.org/officeDocument/2006/relationships/image" Target="../media/image245.emf"/><Relationship Id="rId7" Type="http://schemas.openxmlformats.org/officeDocument/2006/relationships/image" Target="../media/image249.emf"/><Relationship Id="rId2" Type="http://schemas.openxmlformats.org/officeDocument/2006/relationships/image" Target="../media/image244.emf"/><Relationship Id="rId1" Type="http://schemas.openxmlformats.org/officeDocument/2006/relationships/image" Target="../media/image243.emf"/><Relationship Id="rId6" Type="http://schemas.openxmlformats.org/officeDocument/2006/relationships/image" Target="../media/image248.emf"/><Relationship Id="rId5" Type="http://schemas.openxmlformats.org/officeDocument/2006/relationships/image" Target="../media/image247.emf"/><Relationship Id="rId4" Type="http://schemas.openxmlformats.org/officeDocument/2006/relationships/image" Target="../media/image246.emf"/><Relationship Id="rId9" Type="http://schemas.openxmlformats.org/officeDocument/2006/relationships/image" Target="../media/image251.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53.emf"/><Relationship Id="rId1" Type="http://schemas.openxmlformats.org/officeDocument/2006/relationships/image" Target="../media/image252.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56.emf"/><Relationship Id="rId7" Type="http://schemas.openxmlformats.org/officeDocument/2006/relationships/image" Target="../media/image259.emf"/><Relationship Id="rId2" Type="http://schemas.openxmlformats.org/officeDocument/2006/relationships/image" Target="../media/image255.emf"/><Relationship Id="rId1" Type="http://schemas.openxmlformats.org/officeDocument/2006/relationships/image" Target="../media/image254.emf"/><Relationship Id="rId6" Type="http://schemas.openxmlformats.org/officeDocument/2006/relationships/image" Target="../media/image258.emf"/><Relationship Id="rId5" Type="http://schemas.openxmlformats.org/officeDocument/2006/relationships/image" Target="../media/image7.png"/><Relationship Id="rId4" Type="http://schemas.openxmlformats.org/officeDocument/2006/relationships/image" Target="../media/image257.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62.emf"/><Relationship Id="rId2" Type="http://schemas.openxmlformats.org/officeDocument/2006/relationships/image" Target="../media/image261.emf"/><Relationship Id="rId1" Type="http://schemas.openxmlformats.org/officeDocument/2006/relationships/image" Target="../media/image260.emf"/><Relationship Id="rId6" Type="http://schemas.openxmlformats.org/officeDocument/2006/relationships/image" Target="../media/image265.emf"/><Relationship Id="rId5" Type="http://schemas.openxmlformats.org/officeDocument/2006/relationships/image" Target="../media/image264.emf"/><Relationship Id="rId4" Type="http://schemas.openxmlformats.org/officeDocument/2006/relationships/image" Target="../media/image263.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emf"/><Relationship Id="rId3" Type="http://schemas.openxmlformats.org/officeDocument/2006/relationships/image" Target="../media/image13.png"/><Relationship Id="rId7" Type="http://schemas.openxmlformats.org/officeDocument/2006/relationships/image" Target="../media/image17.emf"/><Relationship Id="rId12" Type="http://schemas.openxmlformats.org/officeDocument/2006/relationships/image" Target="../media/image22.emf"/><Relationship Id="rId2" Type="http://schemas.openxmlformats.org/officeDocument/2006/relationships/image" Target="../media/image7.png"/><Relationship Id="rId1" Type="http://schemas.openxmlformats.org/officeDocument/2006/relationships/image" Target="../media/image12.emf"/><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emf"/><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 Id="rId14" Type="http://schemas.openxmlformats.org/officeDocument/2006/relationships/image" Target="../media/image2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66.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69.emf"/><Relationship Id="rId7" Type="http://schemas.openxmlformats.org/officeDocument/2006/relationships/image" Target="../media/image273.emf"/><Relationship Id="rId2" Type="http://schemas.openxmlformats.org/officeDocument/2006/relationships/image" Target="../media/image268.emf"/><Relationship Id="rId1" Type="http://schemas.openxmlformats.org/officeDocument/2006/relationships/image" Target="../media/image267.emf"/><Relationship Id="rId6" Type="http://schemas.openxmlformats.org/officeDocument/2006/relationships/image" Target="../media/image272.emf"/><Relationship Id="rId5" Type="http://schemas.openxmlformats.org/officeDocument/2006/relationships/image" Target="../media/image271.emf"/><Relationship Id="rId4" Type="http://schemas.openxmlformats.org/officeDocument/2006/relationships/image" Target="../media/image270.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76.emf"/><Relationship Id="rId2" Type="http://schemas.openxmlformats.org/officeDocument/2006/relationships/image" Target="../media/image275.emf"/><Relationship Id="rId1" Type="http://schemas.openxmlformats.org/officeDocument/2006/relationships/image" Target="../media/image274.emf"/><Relationship Id="rId4" Type="http://schemas.openxmlformats.org/officeDocument/2006/relationships/image" Target="../media/image277.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80.emf"/><Relationship Id="rId2" Type="http://schemas.openxmlformats.org/officeDocument/2006/relationships/image" Target="../media/image279.emf"/><Relationship Id="rId1" Type="http://schemas.openxmlformats.org/officeDocument/2006/relationships/image" Target="../media/image278.emf"/><Relationship Id="rId5" Type="http://schemas.openxmlformats.org/officeDocument/2006/relationships/image" Target="../media/image282.emf"/><Relationship Id="rId4" Type="http://schemas.openxmlformats.org/officeDocument/2006/relationships/image" Target="../media/image281.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86.emf"/><Relationship Id="rId2" Type="http://schemas.openxmlformats.org/officeDocument/2006/relationships/image" Target="../media/image285.emf"/><Relationship Id="rId1" Type="http://schemas.openxmlformats.org/officeDocument/2006/relationships/image" Target="../media/image284.emf"/><Relationship Id="rId6" Type="http://schemas.openxmlformats.org/officeDocument/2006/relationships/image" Target="../media/image289.emf"/><Relationship Id="rId5" Type="http://schemas.openxmlformats.org/officeDocument/2006/relationships/image" Target="../media/image288.emf"/><Relationship Id="rId4" Type="http://schemas.openxmlformats.org/officeDocument/2006/relationships/image" Target="../media/image287.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98.emf"/><Relationship Id="rId3" Type="http://schemas.openxmlformats.org/officeDocument/2006/relationships/image" Target="../media/image293.emf"/><Relationship Id="rId7" Type="http://schemas.openxmlformats.org/officeDocument/2006/relationships/image" Target="../media/image297.emf"/><Relationship Id="rId12" Type="http://schemas.openxmlformats.org/officeDocument/2006/relationships/image" Target="../media/image302.emf"/><Relationship Id="rId2" Type="http://schemas.openxmlformats.org/officeDocument/2006/relationships/image" Target="../media/image292.emf"/><Relationship Id="rId1" Type="http://schemas.openxmlformats.org/officeDocument/2006/relationships/image" Target="../media/image291.emf"/><Relationship Id="rId6" Type="http://schemas.openxmlformats.org/officeDocument/2006/relationships/image" Target="../media/image296.emf"/><Relationship Id="rId11" Type="http://schemas.openxmlformats.org/officeDocument/2006/relationships/image" Target="../media/image301.emf"/><Relationship Id="rId5" Type="http://schemas.openxmlformats.org/officeDocument/2006/relationships/image" Target="../media/image295.emf"/><Relationship Id="rId10" Type="http://schemas.openxmlformats.org/officeDocument/2006/relationships/image" Target="../media/image300.emf"/><Relationship Id="rId4" Type="http://schemas.openxmlformats.org/officeDocument/2006/relationships/image" Target="../media/image294.emf"/><Relationship Id="rId9" Type="http://schemas.openxmlformats.org/officeDocument/2006/relationships/image" Target="../media/image299.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308.emf"/><Relationship Id="rId13" Type="http://schemas.openxmlformats.org/officeDocument/2006/relationships/image" Target="../media/image313.emf"/><Relationship Id="rId3" Type="http://schemas.openxmlformats.org/officeDocument/2006/relationships/image" Target="../media/image305.emf"/><Relationship Id="rId7" Type="http://schemas.openxmlformats.org/officeDocument/2006/relationships/image" Target="../media/image307.emf"/><Relationship Id="rId12" Type="http://schemas.openxmlformats.org/officeDocument/2006/relationships/image" Target="../media/image312.emf"/><Relationship Id="rId2" Type="http://schemas.openxmlformats.org/officeDocument/2006/relationships/image" Target="../media/image304.emf"/><Relationship Id="rId1" Type="http://schemas.openxmlformats.org/officeDocument/2006/relationships/image" Target="../media/image303.emf"/><Relationship Id="rId6" Type="http://schemas.openxmlformats.org/officeDocument/2006/relationships/image" Target="../media/image13.png"/><Relationship Id="rId11" Type="http://schemas.openxmlformats.org/officeDocument/2006/relationships/image" Target="../media/image311.emf"/><Relationship Id="rId5" Type="http://schemas.openxmlformats.org/officeDocument/2006/relationships/image" Target="../media/image7.png"/><Relationship Id="rId15" Type="http://schemas.openxmlformats.org/officeDocument/2006/relationships/image" Target="../media/image315.emf"/><Relationship Id="rId10" Type="http://schemas.openxmlformats.org/officeDocument/2006/relationships/image" Target="../media/image310.emf"/><Relationship Id="rId4" Type="http://schemas.openxmlformats.org/officeDocument/2006/relationships/image" Target="../media/image306.emf"/><Relationship Id="rId9" Type="http://schemas.openxmlformats.org/officeDocument/2006/relationships/image" Target="../media/image309.emf"/><Relationship Id="rId14" Type="http://schemas.openxmlformats.org/officeDocument/2006/relationships/image" Target="../media/image314.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321.emf"/><Relationship Id="rId13" Type="http://schemas.openxmlformats.org/officeDocument/2006/relationships/image" Target="../media/image326.emf"/><Relationship Id="rId3" Type="http://schemas.openxmlformats.org/officeDocument/2006/relationships/image" Target="../media/image318.emf"/><Relationship Id="rId7" Type="http://schemas.openxmlformats.org/officeDocument/2006/relationships/image" Target="../media/image320.emf"/><Relationship Id="rId12" Type="http://schemas.openxmlformats.org/officeDocument/2006/relationships/image" Target="../media/image325.emf"/><Relationship Id="rId17" Type="http://schemas.openxmlformats.org/officeDocument/2006/relationships/image" Target="../media/image330.emf"/><Relationship Id="rId2" Type="http://schemas.openxmlformats.org/officeDocument/2006/relationships/image" Target="../media/image317.emf"/><Relationship Id="rId16" Type="http://schemas.openxmlformats.org/officeDocument/2006/relationships/image" Target="../media/image329.emf"/><Relationship Id="rId1" Type="http://schemas.openxmlformats.org/officeDocument/2006/relationships/image" Target="../media/image316.emf"/><Relationship Id="rId6" Type="http://schemas.openxmlformats.org/officeDocument/2006/relationships/image" Target="../media/image13.png"/><Relationship Id="rId11" Type="http://schemas.openxmlformats.org/officeDocument/2006/relationships/image" Target="../media/image324.emf"/><Relationship Id="rId5" Type="http://schemas.openxmlformats.org/officeDocument/2006/relationships/image" Target="../media/image7.png"/><Relationship Id="rId15" Type="http://schemas.openxmlformats.org/officeDocument/2006/relationships/image" Target="../media/image328.emf"/><Relationship Id="rId10" Type="http://schemas.openxmlformats.org/officeDocument/2006/relationships/image" Target="../media/image323.emf"/><Relationship Id="rId4" Type="http://schemas.openxmlformats.org/officeDocument/2006/relationships/image" Target="../media/image319.emf"/><Relationship Id="rId9" Type="http://schemas.openxmlformats.org/officeDocument/2006/relationships/image" Target="../media/image322.emf"/><Relationship Id="rId14" Type="http://schemas.openxmlformats.org/officeDocument/2006/relationships/image" Target="../media/image327.e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339.emf"/><Relationship Id="rId3" Type="http://schemas.openxmlformats.org/officeDocument/2006/relationships/image" Target="../media/image334.emf"/><Relationship Id="rId7" Type="http://schemas.openxmlformats.org/officeDocument/2006/relationships/image" Target="../media/image338.emf"/><Relationship Id="rId12" Type="http://schemas.openxmlformats.org/officeDocument/2006/relationships/image" Target="../media/image343.emf"/><Relationship Id="rId2" Type="http://schemas.openxmlformats.org/officeDocument/2006/relationships/image" Target="../media/image333.emf"/><Relationship Id="rId1" Type="http://schemas.openxmlformats.org/officeDocument/2006/relationships/image" Target="../media/image332.emf"/><Relationship Id="rId6" Type="http://schemas.openxmlformats.org/officeDocument/2006/relationships/image" Target="../media/image337.emf"/><Relationship Id="rId11" Type="http://schemas.openxmlformats.org/officeDocument/2006/relationships/image" Target="../media/image342.emf"/><Relationship Id="rId5" Type="http://schemas.openxmlformats.org/officeDocument/2006/relationships/image" Target="../media/image336.emf"/><Relationship Id="rId10" Type="http://schemas.openxmlformats.org/officeDocument/2006/relationships/image" Target="../media/image341.emf"/><Relationship Id="rId4" Type="http://schemas.openxmlformats.org/officeDocument/2006/relationships/image" Target="../media/image335.emf"/><Relationship Id="rId9" Type="http://schemas.openxmlformats.org/officeDocument/2006/relationships/image" Target="../media/image340.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346.emf"/><Relationship Id="rId2" Type="http://schemas.openxmlformats.org/officeDocument/2006/relationships/image" Target="../media/image345.emf"/><Relationship Id="rId1" Type="http://schemas.openxmlformats.org/officeDocument/2006/relationships/image" Target="../media/image344.emf"/><Relationship Id="rId4" Type="http://schemas.openxmlformats.org/officeDocument/2006/relationships/image" Target="../media/image347.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image" Target="../media/image26.emf"/><Relationship Id="rId1" Type="http://schemas.openxmlformats.org/officeDocument/2006/relationships/image" Target="../media/image25.emf"/><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355.emf"/><Relationship Id="rId3" Type="http://schemas.openxmlformats.org/officeDocument/2006/relationships/image" Target="../media/image350.emf"/><Relationship Id="rId7" Type="http://schemas.openxmlformats.org/officeDocument/2006/relationships/image" Target="../media/image354.emf"/><Relationship Id="rId12" Type="http://schemas.openxmlformats.org/officeDocument/2006/relationships/image" Target="../media/image359.emf"/><Relationship Id="rId2" Type="http://schemas.openxmlformats.org/officeDocument/2006/relationships/image" Target="../media/image349.emf"/><Relationship Id="rId1" Type="http://schemas.openxmlformats.org/officeDocument/2006/relationships/image" Target="../media/image348.emf"/><Relationship Id="rId6" Type="http://schemas.openxmlformats.org/officeDocument/2006/relationships/image" Target="../media/image353.png"/><Relationship Id="rId11" Type="http://schemas.openxmlformats.org/officeDocument/2006/relationships/image" Target="../media/image358.emf"/><Relationship Id="rId5" Type="http://schemas.openxmlformats.org/officeDocument/2006/relationships/image" Target="../media/image352.emf"/><Relationship Id="rId10" Type="http://schemas.openxmlformats.org/officeDocument/2006/relationships/image" Target="../media/image357.emf"/><Relationship Id="rId4" Type="http://schemas.openxmlformats.org/officeDocument/2006/relationships/image" Target="../media/image351.emf"/><Relationship Id="rId9" Type="http://schemas.openxmlformats.org/officeDocument/2006/relationships/image" Target="../media/image356.e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367.emf"/><Relationship Id="rId3" Type="http://schemas.openxmlformats.org/officeDocument/2006/relationships/image" Target="../media/image362.emf"/><Relationship Id="rId7" Type="http://schemas.openxmlformats.org/officeDocument/2006/relationships/image" Target="../media/image366.emf"/><Relationship Id="rId2" Type="http://schemas.openxmlformats.org/officeDocument/2006/relationships/image" Target="../media/image361.emf"/><Relationship Id="rId1" Type="http://schemas.openxmlformats.org/officeDocument/2006/relationships/image" Target="../media/image360.emf"/><Relationship Id="rId6" Type="http://schemas.openxmlformats.org/officeDocument/2006/relationships/image" Target="../media/image365.emf"/><Relationship Id="rId5" Type="http://schemas.openxmlformats.org/officeDocument/2006/relationships/image" Target="../media/image364.emf"/><Relationship Id="rId10" Type="http://schemas.openxmlformats.org/officeDocument/2006/relationships/image" Target="../media/image369.emf"/><Relationship Id="rId4" Type="http://schemas.openxmlformats.org/officeDocument/2006/relationships/image" Target="../media/image363.emf"/><Relationship Id="rId9" Type="http://schemas.openxmlformats.org/officeDocument/2006/relationships/image" Target="../media/image368.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378.emf"/><Relationship Id="rId13" Type="http://schemas.openxmlformats.org/officeDocument/2006/relationships/image" Target="../media/image383.emf"/><Relationship Id="rId3" Type="http://schemas.openxmlformats.org/officeDocument/2006/relationships/image" Target="../media/image373.emf"/><Relationship Id="rId7" Type="http://schemas.openxmlformats.org/officeDocument/2006/relationships/image" Target="../media/image377.emf"/><Relationship Id="rId12" Type="http://schemas.openxmlformats.org/officeDocument/2006/relationships/image" Target="../media/image382.emf"/><Relationship Id="rId2" Type="http://schemas.openxmlformats.org/officeDocument/2006/relationships/image" Target="../media/image372.emf"/><Relationship Id="rId16" Type="http://schemas.openxmlformats.org/officeDocument/2006/relationships/image" Target="../media/image386.emf"/><Relationship Id="rId1" Type="http://schemas.openxmlformats.org/officeDocument/2006/relationships/image" Target="../media/image371.emf"/><Relationship Id="rId6" Type="http://schemas.openxmlformats.org/officeDocument/2006/relationships/image" Target="../media/image376.emf"/><Relationship Id="rId11" Type="http://schemas.openxmlformats.org/officeDocument/2006/relationships/image" Target="../media/image381.emf"/><Relationship Id="rId5" Type="http://schemas.openxmlformats.org/officeDocument/2006/relationships/image" Target="../media/image375.emf"/><Relationship Id="rId15" Type="http://schemas.openxmlformats.org/officeDocument/2006/relationships/image" Target="../media/image385.emf"/><Relationship Id="rId10" Type="http://schemas.openxmlformats.org/officeDocument/2006/relationships/image" Target="../media/image380.emf"/><Relationship Id="rId4" Type="http://schemas.openxmlformats.org/officeDocument/2006/relationships/image" Target="../media/image374.emf"/><Relationship Id="rId9" Type="http://schemas.openxmlformats.org/officeDocument/2006/relationships/image" Target="../media/image379.emf"/><Relationship Id="rId14" Type="http://schemas.openxmlformats.org/officeDocument/2006/relationships/image" Target="../media/image384.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388.emf"/><Relationship Id="rId1" Type="http://schemas.openxmlformats.org/officeDocument/2006/relationships/image" Target="../media/image387.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391.emf"/><Relationship Id="rId2" Type="http://schemas.openxmlformats.org/officeDocument/2006/relationships/image" Target="../media/image390.emf"/><Relationship Id="rId1" Type="http://schemas.openxmlformats.org/officeDocument/2006/relationships/image" Target="../media/image389.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394.emf"/><Relationship Id="rId2" Type="http://schemas.openxmlformats.org/officeDocument/2006/relationships/image" Target="../media/image393.emf"/><Relationship Id="rId1" Type="http://schemas.openxmlformats.org/officeDocument/2006/relationships/image" Target="../media/image392.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397.emf"/><Relationship Id="rId2" Type="http://schemas.openxmlformats.org/officeDocument/2006/relationships/image" Target="../media/image396.emf"/><Relationship Id="rId1" Type="http://schemas.openxmlformats.org/officeDocument/2006/relationships/image" Target="../media/image395.emf"/><Relationship Id="rId4" Type="http://schemas.openxmlformats.org/officeDocument/2006/relationships/image" Target="../media/image39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image" Target="../media/image50.emf"/><Relationship Id="rId18" Type="http://schemas.openxmlformats.org/officeDocument/2006/relationships/image" Target="../media/image55.emf"/><Relationship Id="rId3" Type="http://schemas.openxmlformats.org/officeDocument/2006/relationships/image" Target="../media/image40.emf"/><Relationship Id="rId21" Type="http://schemas.openxmlformats.org/officeDocument/2006/relationships/image" Target="../media/image58.emf"/><Relationship Id="rId7" Type="http://schemas.openxmlformats.org/officeDocument/2006/relationships/image" Target="../media/image44.emf"/><Relationship Id="rId12" Type="http://schemas.openxmlformats.org/officeDocument/2006/relationships/image" Target="../media/image49.emf"/><Relationship Id="rId17" Type="http://schemas.openxmlformats.org/officeDocument/2006/relationships/image" Target="../media/image54.emf"/><Relationship Id="rId25" Type="http://schemas.openxmlformats.org/officeDocument/2006/relationships/image" Target="../media/image62.emf"/><Relationship Id="rId2" Type="http://schemas.openxmlformats.org/officeDocument/2006/relationships/image" Target="../media/image7.png"/><Relationship Id="rId16" Type="http://schemas.openxmlformats.org/officeDocument/2006/relationships/image" Target="../media/image53.emf"/><Relationship Id="rId20" Type="http://schemas.openxmlformats.org/officeDocument/2006/relationships/image" Target="../media/image57.emf"/><Relationship Id="rId1" Type="http://schemas.openxmlformats.org/officeDocument/2006/relationships/image" Target="../media/image39.emf"/><Relationship Id="rId6" Type="http://schemas.openxmlformats.org/officeDocument/2006/relationships/image" Target="../media/image43.emf"/><Relationship Id="rId11" Type="http://schemas.openxmlformats.org/officeDocument/2006/relationships/image" Target="../media/image48.emf"/><Relationship Id="rId24" Type="http://schemas.openxmlformats.org/officeDocument/2006/relationships/image" Target="../media/image61.emf"/><Relationship Id="rId5" Type="http://schemas.openxmlformats.org/officeDocument/2006/relationships/image" Target="../media/image42.emf"/><Relationship Id="rId15" Type="http://schemas.openxmlformats.org/officeDocument/2006/relationships/image" Target="../media/image52.emf"/><Relationship Id="rId23" Type="http://schemas.openxmlformats.org/officeDocument/2006/relationships/image" Target="../media/image60.emf"/><Relationship Id="rId10" Type="http://schemas.openxmlformats.org/officeDocument/2006/relationships/image" Target="../media/image47.emf"/><Relationship Id="rId19" Type="http://schemas.openxmlformats.org/officeDocument/2006/relationships/image" Target="../media/image56.emf"/><Relationship Id="rId4" Type="http://schemas.openxmlformats.org/officeDocument/2006/relationships/image" Target="../media/image41.emf"/><Relationship Id="rId9" Type="http://schemas.openxmlformats.org/officeDocument/2006/relationships/image" Target="../media/image46.emf"/><Relationship Id="rId14" Type="http://schemas.openxmlformats.org/officeDocument/2006/relationships/image" Target="../media/image51.emf"/><Relationship Id="rId22" Type="http://schemas.openxmlformats.org/officeDocument/2006/relationships/image" Target="../media/image59.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9.emf"/><Relationship Id="rId12" Type="http://schemas.openxmlformats.org/officeDocument/2006/relationships/image" Target="../media/image74.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11" Type="http://schemas.openxmlformats.org/officeDocument/2006/relationships/image" Target="../media/image73.emf"/><Relationship Id="rId5" Type="http://schemas.openxmlformats.org/officeDocument/2006/relationships/image" Target="../media/image67.emf"/><Relationship Id="rId10" Type="http://schemas.openxmlformats.org/officeDocument/2006/relationships/image" Target="../media/image72.emf"/><Relationship Id="rId4" Type="http://schemas.openxmlformats.org/officeDocument/2006/relationships/image" Target="../media/image66.emf"/><Relationship Id="rId9" Type="http://schemas.openxmlformats.org/officeDocument/2006/relationships/image" Target="../media/image71.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82.emf"/><Relationship Id="rId13" Type="http://schemas.openxmlformats.org/officeDocument/2006/relationships/image" Target="../media/image87.emf"/><Relationship Id="rId3" Type="http://schemas.openxmlformats.org/officeDocument/2006/relationships/image" Target="../media/image77.emf"/><Relationship Id="rId7" Type="http://schemas.openxmlformats.org/officeDocument/2006/relationships/image" Target="../media/image81.emf"/><Relationship Id="rId12" Type="http://schemas.openxmlformats.org/officeDocument/2006/relationships/image" Target="../media/image86.e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80.emf"/><Relationship Id="rId11" Type="http://schemas.openxmlformats.org/officeDocument/2006/relationships/image" Target="../media/image85.emf"/><Relationship Id="rId5" Type="http://schemas.openxmlformats.org/officeDocument/2006/relationships/image" Target="../media/image79.emf"/><Relationship Id="rId10" Type="http://schemas.openxmlformats.org/officeDocument/2006/relationships/image" Target="../media/image84.emf"/><Relationship Id="rId4" Type="http://schemas.openxmlformats.org/officeDocument/2006/relationships/image" Target="../media/image78.emf"/><Relationship Id="rId9" Type="http://schemas.openxmlformats.org/officeDocument/2006/relationships/image" Target="../media/image8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emf"/><Relationship Id="rId1" Type="http://schemas.openxmlformats.org/officeDocument/2006/relationships/image" Target="../media/image88.emf"/><Relationship Id="rId4" Type="http://schemas.openxmlformats.org/officeDocument/2006/relationships/image" Target="../media/image9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8AC2FB9-B00A-40D6-8ABF-CF4CADC85EA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200">
                <a:effectLst>
                  <a:outerShdw blurRad="38100" dist="38100" dir="2700000" algn="tl">
                    <a:srgbClr val="C0C0C0"/>
                  </a:outerShdw>
                </a:effectLst>
              </a:defRPr>
            </a:lvl1pPr>
          </a:lstStyle>
          <a:p>
            <a:pPr>
              <a:defRPr/>
            </a:pPr>
            <a:endParaRPr lang="en-US" altLang="zh-CN"/>
          </a:p>
        </p:txBody>
      </p:sp>
      <p:sp>
        <p:nvSpPr>
          <p:cNvPr id="57347" name="Rectangle 3">
            <a:extLst>
              <a:ext uri="{FF2B5EF4-FFF2-40B4-BE49-F238E27FC236}">
                <a16:creationId xmlns:a16="http://schemas.microsoft.com/office/drawing/2014/main" id="{FABB5732-149E-4C46-9403-43522CBBAF06}"/>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200">
                <a:effectLst>
                  <a:outerShdw blurRad="38100" dist="38100" dir="2700000" algn="tl">
                    <a:srgbClr val="C0C0C0"/>
                  </a:outerShdw>
                </a:effectLst>
              </a:defRPr>
            </a:lvl1pPr>
          </a:lstStyle>
          <a:p>
            <a:pPr>
              <a:defRPr/>
            </a:pPr>
            <a:endParaRPr lang="en-US" altLang="zh-CN"/>
          </a:p>
        </p:txBody>
      </p:sp>
      <p:sp>
        <p:nvSpPr>
          <p:cNvPr id="2052" name="Rectangle 4">
            <a:extLst>
              <a:ext uri="{FF2B5EF4-FFF2-40B4-BE49-F238E27FC236}">
                <a16:creationId xmlns:a16="http://schemas.microsoft.com/office/drawing/2014/main" id="{41E9A741-4476-40F0-9783-279EDE26B2BF}"/>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9" name="Rectangle 5">
            <a:extLst>
              <a:ext uri="{FF2B5EF4-FFF2-40B4-BE49-F238E27FC236}">
                <a16:creationId xmlns:a16="http://schemas.microsoft.com/office/drawing/2014/main" id="{E412993C-1ED9-4A7C-B845-A2966D91EDA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7350" name="Rectangle 6">
            <a:extLst>
              <a:ext uri="{FF2B5EF4-FFF2-40B4-BE49-F238E27FC236}">
                <a16:creationId xmlns:a16="http://schemas.microsoft.com/office/drawing/2014/main" id="{CB36A06B-3918-4A50-BA16-D05E6C0F8761}"/>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defRPr>
            </a:lvl1pPr>
          </a:lstStyle>
          <a:p>
            <a:pPr>
              <a:defRPr/>
            </a:pPr>
            <a:endParaRPr lang="en-US" altLang="zh-CN"/>
          </a:p>
        </p:txBody>
      </p:sp>
      <p:sp>
        <p:nvSpPr>
          <p:cNvPr id="57351" name="Rectangle 7">
            <a:extLst>
              <a:ext uri="{FF2B5EF4-FFF2-40B4-BE49-F238E27FC236}">
                <a16:creationId xmlns:a16="http://schemas.microsoft.com/office/drawing/2014/main" id="{332D1F19-D7BF-4123-B676-DDCD0AA9F3A9}"/>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200">
                <a:effectLst>
                  <a:outerShdw blurRad="38100" dist="38100" dir="2700000" algn="tl">
                    <a:srgbClr val="C0C0C0"/>
                  </a:outerShdw>
                </a:effectLst>
              </a:defRPr>
            </a:lvl1pPr>
          </a:lstStyle>
          <a:p>
            <a:pPr>
              <a:defRPr/>
            </a:pPr>
            <a:fld id="{A38A6E63-7E19-4B7B-B22D-8AC8244DE62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0355DF-F563-4186-AD99-338D5726605D}"/>
              </a:ext>
            </a:extLst>
          </p:cNvPr>
          <p:cNvSpPr>
            <a:spLocks noGrp="1" noChangeArrowheads="1"/>
          </p:cNvSpPr>
          <p:nvPr>
            <p:ph type="sldNum" sz="quarter" idx="5"/>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defRPr/>
            </a:pPr>
            <a:fld id="{636D2DB5-BDD5-4DBB-AE40-4D3CF6237800}" type="slidenum">
              <a:rPr kumimoji="0" lang="en-US" altLang="zh-CN" sz="1200" smtClean="0"/>
              <a:pPr eaLnBrk="1" hangingPunct="1">
                <a:defRPr/>
              </a:pPr>
              <a:t>36</a:t>
            </a:fld>
            <a:endParaRPr kumimoji="0" lang="en-US" altLang="zh-CN" sz="1200"/>
          </a:p>
        </p:txBody>
      </p:sp>
      <p:sp>
        <p:nvSpPr>
          <p:cNvPr id="39939" name="Rectangle 2">
            <a:extLst>
              <a:ext uri="{FF2B5EF4-FFF2-40B4-BE49-F238E27FC236}">
                <a16:creationId xmlns:a16="http://schemas.microsoft.com/office/drawing/2014/main" id="{A95B93F7-363A-42BC-8B15-7F4D437D7C60}"/>
              </a:ext>
            </a:extLst>
          </p:cNvPr>
          <p:cNvSpPr>
            <a:spLocks noChangeArrowheads="1" noTextEdit="1"/>
          </p:cNvSpPr>
          <p:nvPr>
            <p:ph type="sldImg"/>
          </p:nvPr>
        </p:nvSpPr>
        <p:spPr>
          <a:solidFill>
            <a:srgbClr val="FFFFFF"/>
          </a:solidFill>
          <a:ln/>
        </p:spPr>
      </p:sp>
      <p:sp>
        <p:nvSpPr>
          <p:cNvPr id="39940" name="Rectangle 3">
            <a:extLst>
              <a:ext uri="{FF2B5EF4-FFF2-40B4-BE49-F238E27FC236}">
                <a16:creationId xmlns:a16="http://schemas.microsoft.com/office/drawing/2014/main" id="{012DE223-43ED-421A-A9FF-B16BEB8D75FB}"/>
              </a:ext>
            </a:extLst>
          </p:cNvPr>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35137-D8C3-415F-91CC-5D7843D472F2}"/>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45E5C3B2-652F-4ADA-9B30-C239CD9E83C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a:extLst>
              <a:ext uri="{FF2B5EF4-FFF2-40B4-BE49-F238E27FC236}">
                <a16:creationId xmlns:a16="http://schemas.microsoft.com/office/drawing/2014/main" id="{63C628E7-DD58-4C75-964C-23972308AEF4}"/>
              </a:ext>
            </a:extLst>
          </p:cNvPr>
          <p:cNvSpPr>
            <a:spLocks noGrp="1" noChangeArrowheads="1"/>
          </p:cNvSpPr>
          <p:nvPr>
            <p:ph type="dt" sz="half" idx="10"/>
          </p:nvPr>
        </p:nvSpPr>
        <p:spPr>
          <a:ln/>
        </p:spPr>
        <p:txBody>
          <a:bodyPr/>
          <a:lstStyle>
            <a:lvl1pPr>
              <a:defRPr/>
            </a:lvl1pPr>
          </a:lstStyle>
          <a:p>
            <a:pPr>
              <a:defRPr/>
            </a:pPr>
            <a:fld id="{EC5CBE26-0250-4F07-AE35-84CB3BBF7315}" type="datetime9">
              <a:rPr lang="en-US" altLang="en-US"/>
              <a:pPr>
                <a:defRPr/>
              </a:pPr>
              <a:t>12/22/2017 5:36:21 PM</a:t>
            </a:fld>
            <a:endParaRPr lang="en-US" altLang="zh-CN"/>
          </a:p>
        </p:txBody>
      </p:sp>
      <p:sp>
        <p:nvSpPr>
          <p:cNvPr id="5" name="Rectangle 6">
            <a:extLst>
              <a:ext uri="{FF2B5EF4-FFF2-40B4-BE49-F238E27FC236}">
                <a16:creationId xmlns:a16="http://schemas.microsoft.com/office/drawing/2014/main" id="{42B02B24-378A-4180-9298-181E01BDD5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86AF23B2-0B8F-4B69-ACF3-57120DD37D83}"/>
              </a:ext>
            </a:extLst>
          </p:cNvPr>
          <p:cNvSpPr>
            <a:spLocks noGrp="1" noChangeArrowheads="1"/>
          </p:cNvSpPr>
          <p:nvPr>
            <p:ph type="sldNum" sz="quarter" idx="12"/>
          </p:nvPr>
        </p:nvSpPr>
        <p:spPr>
          <a:ln/>
        </p:spPr>
        <p:txBody>
          <a:bodyPr/>
          <a:lstStyle>
            <a:lvl1pPr>
              <a:defRPr/>
            </a:lvl1pPr>
          </a:lstStyle>
          <a:p>
            <a:pPr>
              <a:defRPr/>
            </a:pPr>
            <a:fld id="{0FDF9816-0ECF-49D9-9B7E-085402DE2C18}" type="slidenum">
              <a:rPr lang="en-US" altLang="zh-CN"/>
              <a:pPr>
                <a:defRPr/>
              </a:pPr>
              <a:t>‹#›</a:t>
            </a:fld>
            <a:endParaRPr lang="en-US" altLang="zh-CN"/>
          </a:p>
        </p:txBody>
      </p:sp>
    </p:spTree>
    <p:extLst>
      <p:ext uri="{BB962C8B-B14F-4D97-AF65-F5344CB8AC3E}">
        <p14:creationId xmlns:p14="http://schemas.microsoft.com/office/powerpoint/2010/main" val="352595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4F96F-116F-4070-B803-6092E7D575A0}"/>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8D80BFC-C89E-48C7-9962-957E0C65BF4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a:extLst>
              <a:ext uri="{FF2B5EF4-FFF2-40B4-BE49-F238E27FC236}">
                <a16:creationId xmlns:a16="http://schemas.microsoft.com/office/drawing/2014/main" id="{801502C8-66E6-40B3-8037-90E963705BE6}"/>
              </a:ext>
            </a:extLst>
          </p:cNvPr>
          <p:cNvSpPr>
            <a:spLocks noGrp="1" noChangeArrowheads="1"/>
          </p:cNvSpPr>
          <p:nvPr>
            <p:ph type="dt" sz="half" idx="10"/>
          </p:nvPr>
        </p:nvSpPr>
        <p:spPr>
          <a:ln/>
        </p:spPr>
        <p:txBody>
          <a:bodyPr/>
          <a:lstStyle>
            <a:lvl1pPr>
              <a:defRPr/>
            </a:lvl1pPr>
          </a:lstStyle>
          <a:p>
            <a:pPr>
              <a:defRPr/>
            </a:pPr>
            <a:fld id="{3A6C3EC5-FB8B-4757-A94E-B2B5E6CA9F76}" type="datetime9">
              <a:rPr lang="en-US" altLang="en-US"/>
              <a:pPr>
                <a:defRPr/>
              </a:pPr>
              <a:t>12/22/2017 5:36:21 PM</a:t>
            </a:fld>
            <a:endParaRPr lang="en-US" altLang="zh-CN"/>
          </a:p>
        </p:txBody>
      </p:sp>
      <p:sp>
        <p:nvSpPr>
          <p:cNvPr id="5" name="Rectangle 6">
            <a:extLst>
              <a:ext uri="{FF2B5EF4-FFF2-40B4-BE49-F238E27FC236}">
                <a16:creationId xmlns:a16="http://schemas.microsoft.com/office/drawing/2014/main" id="{45FC0E49-202B-4247-8445-EDA4559D89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55792794-B99E-48A8-8873-61AD038F6B70}"/>
              </a:ext>
            </a:extLst>
          </p:cNvPr>
          <p:cNvSpPr>
            <a:spLocks noGrp="1" noChangeArrowheads="1"/>
          </p:cNvSpPr>
          <p:nvPr>
            <p:ph type="sldNum" sz="quarter" idx="12"/>
          </p:nvPr>
        </p:nvSpPr>
        <p:spPr>
          <a:ln/>
        </p:spPr>
        <p:txBody>
          <a:bodyPr/>
          <a:lstStyle>
            <a:lvl1pPr>
              <a:defRPr/>
            </a:lvl1pPr>
          </a:lstStyle>
          <a:p>
            <a:pPr>
              <a:defRPr/>
            </a:pPr>
            <a:fld id="{841BA44E-E627-4D51-A0CF-0A01EB73B266}" type="slidenum">
              <a:rPr lang="en-US" altLang="zh-CN"/>
              <a:pPr>
                <a:defRPr/>
              </a:pPr>
              <a:t>‹#›</a:t>
            </a:fld>
            <a:endParaRPr lang="en-US" altLang="zh-CN"/>
          </a:p>
        </p:txBody>
      </p:sp>
    </p:spTree>
    <p:extLst>
      <p:ext uri="{BB962C8B-B14F-4D97-AF65-F5344CB8AC3E}">
        <p14:creationId xmlns:p14="http://schemas.microsoft.com/office/powerpoint/2010/main" val="99710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BE42FD-8ACC-442B-916E-25B570DB0223}"/>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6E3CFB5-1CD4-44ED-9BEF-746860C66EDE}"/>
              </a:ext>
            </a:extLst>
          </p:cNvPr>
          <p:cNvSpPr>
            <a:spLocks noGrp="1"/>
          </p:cNvSpPr>
          <p:nvPr>
            <p:ph type="body" orient="vert" idx="1"/>
          </p:nvPr>
        </p:nvSpPr>
        <p:spPr>
          <a:xfrm>
            <a:off x="685800" y="609600"/>
            <a:ext cx="5676900"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a:extLst>
              <a:ext uri="{FF2B5EF4-FFF2-40B4-BE49-F238E27FC236}">
                <a16:creationId xmlns:a16="http://schemas.microsoft.com/office/drawing/2014/main" id="{9BA3683D-AAC2-4694-A343-18C54AA63A3A}"/>
              </a:ext>
            </a:extLst>
          </p:cNvPr>
          <p:cNvSpPr>
            <a:spLocks noGrp="1" noChangeArrowheads="1"/>
          </p:cNvSpPr>
          <p:nvPr>
            <p:ph type="dt" sz="half" idx="10"/>
          </p:nvPr>
        </p:nvSpPr>
        <p:spPr>
          <a:ln/>
        </p:spPr>
        <p:txBody>
          <a:bodyPr/>
          <a:lstStyle>
            <a:lvl1pPr>
              <a:defRPr/>
            </a:lvl1pPr>
          </a:lstStyle>
          <a:p>
            <a:pPr>
              <a:defRPr/>
            </a:pPr>
            <a:fld id="{2DB34BEF-3C21-4F96-9095-42C8B3A1BDC3}" type="datetime9">
              <a:rPr lang="en-US" altLang="en-US"/>
              <a:pPr>
                <a:defRPr/>
              </a:pPr>
              <a:t>12/22/2017 5:36:21 PM</a:t>
            </a:fld>
            <a:endParaRPr lang="en-US" altLang="zh-CN"/>
          </a:p>
        </p:txBody>
      </p:sp>
      <p:sp>
        <p:nvSpPr>
          <p:cNvPr id="5" name="Rectangle 6">
            <a:extLst>
              <a:ext uri="{FF2B5EF4-FFF2-40B4-BE49-F238E27FC236}">
                <a16:creationId xmlns:a16="http://schemas.microsoft.com/office/drawing/2014/main" id="{40D25DDA-7C32-4B3F-8B00-8B424E5F0D4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29D6BE30-D51A-4A97-B3A1-6C13E04C18E7}"/>
              </a:ext>
            </a:extLst>
          </p:cNvPr>
          <p:cNvSpPr>
            <a:spLocks noGrp="1" noChangeArrowheads="1"/>
          </p:cNvSpPr>
          <p:nvPr>
            <p:ph type="sldNum" sz="quarter" idx="12"/>
          </p:nvPr>
        </p:nvSpPr>
        <p:spPr>
          <a:ln/>
        </p:spPr>
        <p:txBody>
          <a:bodyPr/>
          <a:lstStyle>
            <a:lvl1pPr>
              <a:defRPr/>
            </a:lvl1pPr>
          </a:lstStyle>
          <a:p>
            <a:pPr>
              <a:defRPr/>
            </a:pPr>
            <a:fld id="{7BCA70BA-FBB1-48DA-AB51-0D803B2D6807}" type="slidenum">
              <a:rPr lang="en-US" altLang="zh-CN"/>
              <a:pPr>
                <a:defRPr/>
              </a:pPr>
              <a:t>‹#›</a:t>
            </a:fld>
            <a:endParaRPr lang="en-US" altLang="zh-CN"/>
          </a:p>
        </p:txBody>
      </p:sp>
    </p:spTree>
    <p:extLst>
      <p:ext uri="{BB962C8B-B14F-4D97-AF65-F5344CB8AC3E}">
        <p14:creationId xmlns:p14="http://schemas.microsoft.com/office/powerpoint/2010/main" val="299246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2D709-FC4A-4570-97CB-6F719E08386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C2B0605-05AD-4BB5-B44C-FB22BA4EA01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a:extLst>
              <a:ext uri="{FF2B5EF4-FFF2-40B4-BE49-F238E27FC236}">
                <a16:creationId xmlns:a16="http://schemas.microsoft.com/office/drawing/2014/main" id="{A55DFC7F-BE8B-42C6-B068-2B0FF2ACB0BA}"/>
              </a:ext>
            </a:extLst>
          </p:cNvPr>
          <p:cNvSpPr>
            <a:spLocks noGrp="1" noChangeArrowheads="1"/>
          </p:cNvSpPr>
          <p:nvPr>
            <p:ph type="dt" sz="half" idx="10"/>
          </p:nvPr>
        </p:nvSpPr>
        <p:spPr>
          <a:ln/>
        </p:spPr>
        <p:txBody>
          <a:bodyPr/>
          <a:lstStyle>
            <a:lvl1pPr>
              <a:defRPr/>
            </a:lvl1pPr>
          </a:lstStyle>
          <a:p>
            <a:pPr>
              <a:defRPr/>
            </a:pPr>
            <a:fld id="{C1D51E8C-DB25-4B1A-9456-F089451F1414}" type="datetime9">
              <a:rPr lang="en-US" altLang="en-US"/>
              <a:pPr>
                <a:defRPr/>
              </a:pPr>
              <a:t>12/22/2017 5:36:21 PM</a:t>
            </a:fld>
            <a:endParaRPr lang="en-US" altLang="zh-CN"/>
          </a:p>
        </p:txBody>
      </p:sp>
      <p:sp>
        <p:nvSpPr>
          <p:cNvPr id="5" name="Rectangle 6">
            <a:extLst>
              <a:ext uri="{FF2B5EF4-FFF2-40B4-BE49-F238E27FC236}">
                <a16:creationId xmlns:a16="http://schemas.microsoft.com/office/drawing/2014/main" id="{0AE56AB8-C4E8-460A-A921-1E8BA9B96B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836BAE12-4ED0-4539-9CC5-2DE74756957E}"/>
              </a:ext>
            </a:extLst>
          </p:cNvPr>
          <p:cNvSpPr>
            <a:spLocks noGrp="1" noChangeArrowheads="1"/>
          </p:cNvSpPr>
          <p:nvPr>
            <p:ph type="sldNum" sz="quarter" idx="12"/>
          </p:nvPr>
        </p:nvSpPr>
        <p:spPr>
          <a:ln/>
        </p:spPr>
        <p:txBody>
          <a:bodyPr/>
          <a:lstStyle>
            <a:lvl1pPr>
              <a:defRPr/>
            </a:lvl1pPr>
          </a:lstStyle>
          <a:p>
            <a:pPr>
              <a:defRPr/>
            </a:pPr>
            <a:fld id="{51EC7383-9AF2-4110-9759-AD175C5DAD1C}" type="slidenum">
              <a:rPr lang="en-US" altLang="zh-CN"/>
              <a:pPr>
                <a:defRPr/>
              </a:pPr>
              <a:t>‹#›</a:t>
            </a:fld>
            <a:endParaRPr lang="en-US" altLang="zh-CN"/>
          </a:p>
        </p:txBody>
      </p:sp>
    </p:spTree>
    <p:extLst>
      <p:ext uri="{BB962C8B-B14F-4D97-AF65-F5344CB8AC3E}">
        <p14:creationId xmlns:p14="http://schemas.microsoft.com/office/powerpoint/2010/main" val="1820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297A2-E579-4663-B7D3-DC745D0D8CCC}"/>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08F78EF-1360-404C-B170-22532D8A379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5">
            <a:extLst>
              <a:ext uri="{FF2B5EF4-FFF2-40B4-BE49-F238E27FC236}">
                <a16:creationId xmlns:a16="http://schemas.microsoft.com/office/drawing/2014/main" id="{65711EB2-0950-49FF-B0E0-38C36E100C50}"/>
              </a:ext>
            </a:extLst>
          </p:cNvPr>
          <p:cNvSpPr>
            <a:spLocks noGrp="1" noChangeArrowheads="1"/>
          </p:cNvSpPr>
          <p:nvPr>
            <p:ph type="dt" sz="half" idx="10"/>
          </p:nvPr>
        </p:nvSpPr>
        <p:spPr>
          <a:ln/>
        </p:spPr>
        <p:txBody>
          <a:bodyPr/>
          <a:lstStyle>
            <a:lvl1pPr>
              <a:defRPr/>
            </a:lvl1pPr>
          </a:lstStyle>
          <a:p>
            <a:pPr>
              <a:defRPr/>
            </a:pPr>
            <a:fld id="{AFB99287-D9FA-4CDF-B38C-562800A48619}" type="datetime9">
              <a:rPr lang="en-US" altLang="en-US"/>
              <a:pPr>
                <a:defRPr/>
              </a:pPr>
              <a:t>12/22/2017 5:36:21 PM</a:t>
            </a:fld>
            <a:endParaRPr lang="en-US" altLang="zh-CN"/>
          </a:p>
        </p:txBody>
      </p:sp>
      <p:sp>
        <p:nvSpPr>
          <p:cNvPr id="5" name="Rectangle 6">
            <a:extLst>
              <a:ext uri="{FF2B5EF4-FFF2-40B4-BE49-F238E27FC236}">
                <a16:creationId xmlns:a16="http://schemas.microsoft.com/office/drawing/2014/main" id="{E22600DD-CA03-4A3B-9D59-064ACF633D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7792CAD7-7FDA-40C2-9D76-2BEE97D4D09C}"/>
              </a:ext>
            </a:extLst>
          </p:cNvPr>
          <p:cNvSpPr>
            <a:spLocks noGrp="1" noChangeArrowheads="1"/>
          </p:cNvSpPr>
          <p:nvPr>
            <p:ph type="sldNum" sz="quarter" idx="12"/>
          </p:nvPr>
        </p:nvSpPr>
        <p:spPr>
          <a:ln/>
        </p:spPr>
        <p:txBody>
          <a:bodyPr/>
          <a:lstStyle>
            <a:lvl1pPr>
              <a:defRPr/>
            </a:lvl1pPr>
          </a:lstStyle>
          <a:p>
            <a:pPr>
              <a:defRPr/>
            </a:pPr>
            <a:fld id="{9464D678-745B-430F-B7BC-B54E6D701540}" type="slidenum">
              <a:rPr lang="en-US" altLang="zh-CN"/>
              <a:pPr>
                <a:defRPr/>
              </a:pPr>
              <a:t>‹#›</a:t>
            </a:fld>
            <a:endParaRPr lang="en-US" altLang="zh-CN"/>
          </a:p>
        </p:txBody>
      </p:sp>
    </p:spTree>
    <p:extLst>
      <p:ext uri="{BB962C8B-B14F-4D97-AF65-F5344CB8AC3E}">
        <p14:creationId xmlns:p14="http://schemas.microsoft.com/office/powerpoint/2010/main" val="12810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B03D3-8844-462F-9232-02687B5AAB9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7B19369F-A0B1-47E0-A7DE-58732EBCF25A}"/>
              </a:ext>
            </a:extLst>
          </p:cNvPr>
          <p:cNvSpPr>
            <a:spLocks noGrp="1"/>
          </p:cNvSpPr>
          <p:nvPr>
            <p:ph sz="half" idx="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502C613C-EFDB-487A-8CE7-741893A0BA15}"/>
              </a:ext>
            </a:extLst>
          </p:cNvPr>
          <p:cNvSpPr>
            <a:spLocks noGrp="1"/>
          </p:cNvSpPr>
          <p:nvPr>
            <p:ph sz="half" idx="2"/>
          </p:nvPr>
        </p:nvSpPr>
        <p:spPr>
          <a:xfrm>
            <a:off x="46482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a:extLst>
              <a:ext uri="{FF2B5EF4-FFF2-40B4-BE49-F238E27FC236}">
                <a16:creationId xmlns:a16="http://schemas.microsoft.com/office/drawing/2014/main" id="{66746925-FB3E-4CA9-8B62-38146861AC78}"/>
              </a:ext>
            </a:extLst>
          </p:cNvPr>
          <p:cNvSpPr>
            <a:spLocks noGrp="1" noChangeArrowheads="1"/>
          </p:cNvSpPr>
          <p:nvPr>
            <p:ph type="dt" sz="half" idx="10"/>
          </p:nvPr>
        </p:nvSpPr>
        <p:spPr>
          <a:ln/>
        </p:spPr>
        <p:txBody>
          <a:bodyPr/>
          <a:lstStyle>
            <a:lvl1pPr>
              <a:defRPr/>
            </a:lvl1pPr>
          </a:lstStyle>
          <a:p>
            <a:pPr>
              <a:defRPr/>
            </a:pPr>
            <a:fld id="{A565FCE1-1E4B-42E8-B6F5-4658FF9BB1AA}" type="datetime9">
              <a:rPr lang="en-US" altLang="en-US"/>
              <a:pPr>
                <a:defRPr/>
              </a:pPr>
              <a:t>12/22/2017 5:36:21 PM</a:t>
            </a:fld>
            <a:endParaRPr lang="en-US" altLang="zh-CN"/>
          </a:p>
        </p:txBody>
      </p:sp>
      <p:sp>
        <p:nvSpPr>
          <p:cNvPr id="6" name="Rectangle 6">
            <a:extLst>
              <a:ext uri="{FF2B5EF4-FFF2-40B4-BE49-F238E27FC236}">
                <a16:creationId xmlns:a16="http://schemas.microsoft.com/office/drawing/2014/main" id="{CD9023F4-2424-41D3-8528-59019870FD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BBB39784-1C26-43DB-BFFC-042AC3B8634C}"/>
              </a:ext>
            </a:extLst>
          </p:cNvPr>
          <p:cNvSpPr>
            <a:spLocks noGrp="1" noChangeArrowheads="1"/>
          </p:cNvSpPr>
          <p:nvPr>
            <p:ph type="sldNum" sz="quarter" idx="12"/>
          </p:nvPr>
        </p:nvSpPr>
        <p:spPr>
          <a:ln/>
        </p:spPr>
        <p:txBody>
          <a:bodyPr/>
          <a:lstStyle>
            <a:lvl1pPr>
              <a:defRPr/>
            </a:lvl1pPr>
          </a:lstStyle>
          <a:p>
            <a:pPr>
              <a:defRPr/>
            </a:pPr>
            <a:fld id="{9B0D68E9-D1E3-473E-A503-998C511986B0}" type="slidenum">
              <a:rPr lang="en-US" altLang="zh-CN"/>
              <a:pPr>
                <a:defRPr/>
              </a:pPr>
              <a:t>‹#›</a:t>
            </a:fld>
            <a:endParaRPr lang="en-US" altLang="zh-CN"/>
          </a:p>
        </p:txBody>
      </p:sp>
    </p:spTree>
    <p:extLst>
      <p:ext uri="{BB962C8B-B14F-4D97-AF65-F5344CB8AC3E}">
        <p14:creationId xmlns:p14="http://schemas.microsoft.com/office/powerpoint/2010/main" val="287610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02BB7-D717-40ED-8098-0709F575BC32}"/>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FAB1627-0AE6-44D5-9203-03A21F4498D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E405F5C-81BF-4175-A1B2-E03E8AD1CD7F}"/>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BBC89B36-FC66-4C41-802C-478A4287287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E17DB97-7D93-49E5-AC8B-CE4DE6A1D636}"/>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a:extLst>
              <a:ext uri="{FF2B5EF4-FFF2-40B4-BE49-F238E27FC236}">
                <a16:creationId xmlns:a16="http://schemas.microsoft.com/office/drawing/2014/main" id="{F1A84280-81B4-4206-828A-86CC9BF03252}"/>
              </a:ext>
            </a:extLst>
          </p:cNvPr>
          <p:cNvSpPr>
            <a:spLocks noGrp="1" noChangeArrowheads="1"/>
          </p:cNvSpPr>
          <p:nvPr>
            <p:ph type="dt" sz="half" idx="10"/>
          </p:nvPr>
        </p:nvSpPr>
        <p:spPr>
          <a:ln/>
        </p:spPr>
        <p:txBody>
          <a:bodyPr/>
          <a:lstStyle>
            <a:lvl1pPr>
              <a:defRPr/>
            </a:lvl1pPr>
          </a:lstStyle>
          <a:p>
            <a:pPr>
              <a:defRPr/>
            </a:pPr>
            <a:fld id="{61C7E056-52E1-4D59-BC51-FF3392F0F7DE}" type="datetime9">
              <a:rPr lang="en-US" altLang="en-US"/>
              <a:pPr>
                <a:defRPr/>
              </a:pPr>
              <a:t>12/22/2017 5:36:21 PM</a:t>
            </a:fld>
            <a:endParaRPr lang="en-US" altLang="zh-CN"/>
          </a:p>
        </p:txBody>
      </p:sp>
      <p:sp>
        <p:nvSpPr>
          <p:cNvPr id="8" name="Rectangle 6">
            <a:extLst>
              <a:ext uri="{FF2B5EF4-FFF2-40B4-BE49-F238E27FC236}">
                <a16:creationId xmlns:a16="http://schemas.microsoft.com/office/drawing/2014/main" id="{0BA8E043-3902-4342-8378-EB66F48DB2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4DF32A7E-F80C-4DA7-AE08-BF8BD19F7DE3}"/>
              </a:ext>
            </a:extLst>
          </p:cNvPr>
          <p:cNvSpPr>
            <a:spLocks noGrp="1" noChangeArrowheads="1"/>
          </p:cNvSpPr>
          <p:nvPr>
            <p:ph type="sldNum" sz="quarter" idx="12"/>
          </p:nvPr>
        </p:nvSpPr>
        <p:spPr>
          <a:ln/>
        </p:spPr>
        <p:txBody>
          <a:bodyPr/>
          <a:lstStyle>
            <a:lvl1pPr>
              <a:defRPr/>
            </a:lvl1pPr>
          </a:lstStyle>
          <a:p>
            <a:pPr>
              <a:defRPr/>
            </a:pPr>
            <a:fld id="{3582C06F-5A04-40AD-A26B-967255DE534F}" type="slidenum">
              <a:rPr lang="en-US" altLang="zh-CN"/>
              <a:pPr>
                <a:defRPr/>
              </a:pPr>
              <a:t>‹#›</a:t>
            </a:fld>
            <a:endParaRPr lang="en-US" altLang="zh-CN"/>
          </a:p>
        </p:txBody>
      </p:sp>
    </p:spTree>
    <p:extLst>
      <p:ext uri="{BB962C8B-B14F-4D97-AF65-F5344CB8AC3E}">
        <p14:creationId xmlns:p14="http://schemas.microsoft.com/office/powerpoint/2010/main" val="144704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0A328-729E-4D28-801A-1252E644D73A}"/>
              </a:ext>
            </a:extLst>
          </p:cNvPr>
          <p:cNvSpPr>
            <a:spLocks noGrp="1"/>
          </p:cNvSpPr>
          <p:nvPr>
            <p:ph type="title"/>
          </p:nvPr>
        </p:nvSpPr>
        <p:spPr/>
        <p:txBody>
          <a:bodyPr/>
          <a:lstStyle/>
          <a:p>
            <a:r>
              <a:rPr lang="zh-CN" altLang="en-US"/>
              <a:t>单击此处编辑母版标题样式</a:t>
            </a:r>
            <a:endParaRPr lang="en-US"/>
          </a:p>
        </p:txBody>
      </p:sp>
      <p:sp>
        <p:nvSpPr>
          <p:cNvPr id="3" name="Rectangle 5">
            <a:extLst>
              <a:ext uri="{FF2B5EF4-FFF2-40B4-BE49-F238E27FC236}">
                <a16:creationId xmlns:a16="http://schemas.microsoft.com/office/drawing/2014/main" id="{02B168E1-694F-48C3-8942-F956097619E7}"/>
              </a:ext>
            </a:extLst>
          </p:cNvPr>
          <p:cNvSpPr>
            <a:spLocks noGrp="1" noChangeArrowheads="1"/>
          </p:cNvSpPr>
          <p:nvPr>
            <p:ph type="dt" sz="half" idx="10"/>
          </p:nvPr>
        </p:nvSpPr>
        <p:spPr>
          <a:ln/>
        </p:spPr>
        <p:txBody>
          <a:bodyPr/>
          <a:lstStyle>
            <a:lvl1pPr>
              <a:defRPr/>
            </a:lvl1pPr>
          </a:lstStyle>
          <a:p>
            <a:pPr>
              <a:defRPr/>
            </a:pPr>
            <a:fld id="{179DB41D-8FC6-46DB-A127-44CF70AD1802}" type="datetime9">
              <a:rPr lang="en-US" altLang="en-US"/>
              <a:pPr>
                <a:defRPr/>
              </a:pPr>
              <a:t>12/22/2017 5:36:21 PM</a:t>
            </a:fld>
            <a:endParaRPr lang="en-US" altLang="zh-CN"/>
          </a:p>
        </p:txBody>
      </p:sp>
      <p:sp>
        <p:nvSpPr>
          <p:cNvPr id="4" name="Rectangle 6">
            <a:extLst>
              <a:ext uri="{FF2B5EF4-FFF2-40B4-BE49-F238E27FC236}">
                <a16:creationId xmlns:a16="http://schemas.microsoft.com/office/drawing/2014/main" id="{B58A4297-C326-481F-860C-E97F3E62AF8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99D144F2-3777-4F34-8EA8-6C5E4A73E62F}"/>
              </a:ext>
            </a:extLst>
          </p:cNvPr>
          <p:cNvSpPr>
            <a:spLocks noGrp="1" noChangeArrowheads="1"/>
          </p:cNvSpPr>
          <p:nvPr>
            <p:ph type="sldNum" sz="quarter" idx="12"/>
          </p:nvPr>
        </p:nvSpPr>
        <p:spPr>
          <a:ln/>
        </p:spPr>
        <p:txBody>
          <a:bodyPr/>
          <a:lstStyle>
            <a:lvl1pPr>
              <a:defRPr/>
            </a:lvl1pPr>
          </a:lstStyle>
          <a:p>
            <a:pPr>
              <a:defRPr/>
            </a:pPr>
            <a:fld id="{9AD67222-87B7-4138-AAA8-1A857EF9F5EB}" type="slidenum">
              <a:rPr lang="en-US" altLang="zh-CN"/>
              <a:pPr>
                <a:defRPr/>
              </a:pPr>
              <a:t>‹#›</a:t>
            </a:fld>
            <a:endParaRPr lang="en-US" altLang="zh-CN"/>
          </a:p>
        </p:txBody>
      </p:sp>
    </p:spTree>
    <p:extLst>
      <p:ext uri="{BB962C8B-B14F-4D97-AF65-F5344CB8AC3E}">
        <p14:creationId xmlns:p14="http://schemas.microsoft.com/office/powerpoint/2010/main" val="162308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5934670-77AF-481E-820F-0EF959D2A17C}"/>
              </a:ext>
            </a:extLst>
          </p:cNvPr>
          <p:cNvSpPr>
            <a:spLocks noGrp="1" noChangeArrowheads="1"/>
          </p:cNvSpPr>
          <p:nvPr>
            <p:ph type="dt" sz="half" idx="10"/>
          </p:nvPr>
        </p:nvSpPr>
        <p:spPr>
          <a:ln/>
        </p:spPr>
        <p:txBody>
          <a:bodyPr/>
          <a:lstStyle>
            <a:lvl1pPr>
              <a:defRPr/>
            </a:lvl1pPr>
          </a:lstStyle>
          <a:p>
            <a:pPr>
              <a:defRPr/>
            </a:pPr>
            <a:fld id="{FD228D27-530E-4F2A-A140-0CFBE9708B0B}" type="datetime9">
              <a:rPr lang="en-US" altLang="en-US"/>
              <a:pPr>
                <a:defRPr/>
              </a:pPr>
              <a:t>12/22/2017 5:36:21 PM</a:t>
            </a:fld>
            <a:endParaRPr lang="en-US" altLang="zh-CN"/>
          </a:p>
        </p:txBody>
      </p:sp>
      <p:sp>
        <p:nvSpPr>
          <p:cNvPr id="3" name="Rectangle 6">
            <a:extLst>
              <a:ext uri="{FF2B5EF4-FFF2-40B4-BE49-F238E27FC236}">
                <a16:creationId xmlns:a16="http://schemas.microsoft.com/office/drawing/2014/main" id="{2D366175-ECD0-4AE3-BA01-A180668E29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E1A6CF2F-F561-4405-840E-5C0DC359B403}"/>
              </a:ext>
            </a:extLst>
          </p:cNvPr>
          <p:cNvSpPr>
            <a:spLocks noGrp="1" noChangeArrowheads="1"/>
          </p:cNvSpPr>
          <p:nvPr>
            <p:ph type="sldNum" sz="quarter" idx="12"/>
          </p:nvPr>
        </p:nvSpPr>
        <p:spPr>
          <a:ln/>
        </p:spPr>
        <p:txBody>
          <a:bodyPr/>
          <a:lstStyle>
            <a:lvl1pPr>
              <a:defRPr/>
            </a:lvl1pPr>
          </a:lstStyle>
          <a:p>
            <a:pPr>
              <a:defRPr/>
            </a:pPr>
            <a:fld id="{CB80376F-DF43-48FE-AE28-DA51B6EDC796}" type="slidenum">
              <a:rPr lang="en-US" altLang="zh-CN"/>
              <a:pPr>
                <a:defRPr/>
              </a:pPr>
              <a:t>‹#›</a:t>
            </a:fld>
            <a:endParaRPr lang="en-US" altLang="zh-CN"/>
          </a:p>
        </p:txBody>
      </p:sp>
    </p:spTree>
    <p:extLst>
      <p:ext uri="{BB962C8B-B14F-4D97-AF65-F5344CB8AC3E}">
        <p14:creationId xmlns:p14="http://schemas.microsoft.com/office/powerpoint/2010/main" val="197461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5C01E-2AFC-4B32-AF37-91215AF3663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E9BECDC-2468-49A8-A620-D060AE74892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912C1D57-4498-4A79-820E-C3527586483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5">
            <a:extLst>
              <a:ext uri="{FF2B5EF4-FFF2-40B4-BE49-F238E27FC236}">
                <a16:creationId xmlns:a16="http://schemas.microsoft.com/office/drawing/2014/main" id="{EA1C62DB-C2C2-4B3F-BB60-865EC734EAF8}"/>
              </a:ext>
            </a:extLst>
          </p:cNvPr>
          <p:cNvSpPr>
            <a:spLocks noGrp="1" noChangeArrowheads="1"/>
          </p:cNvSpPr>
          <p:nvPr>
            <p:ph type="dt" sz="half" idx="10"/>
          </p:nvPr>
        </p:nvSpPr>
        <p:spPr>
          <a:ln/>
        </p:spPr>
        <p:txBody>
          <a:bodyPr/>
          <a:lstStyle>
            <a:lvl1pPr>
              <a:defRPr/>
            </a:lvl1pPr>
          </a:lstStyle>
          <a:p>
            <a:pPr>
              <a:defRPr/>
            </a:pPr>
            <a:fld id="{46975DF2-50FA-4E39-8BD8-A66196567922}" type="datetime9">
              <a:rPr lang="en-US" altLang="en-US"/>
              <a:pPr>
                <a:defRPr/>
              </a:pPr>
              <a:t>12/22/2017 5:36:21 PM</a:t>
            </a:fld>
            <a:endParaRPr lang="en-US" altLang="zh-CN"/>
          </a:p>
        </p:txBody>
      </p:sp>
      <p:sp>
        <p:nvSpPr>
          <p:cNvPr id="6" name="Rectangle 6">
            <a:extLst>
              <a:ext uri="{FF2B5EF4-FFF2-40B4-BE49-F238E27FC236}">
                <a16:creationId xmlns:a16="http://schemas.microsoft.com/office/drawing/2014/main" id="{5F8B5877-960D-492A-B8B7-C3587130C3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81EF5C41-1F4C-4B59-807F-722EB2F07E96}"/>
              </a:ext>
            </a:extLst>
          </p:cNvPr>
          <p:cNvSpPr>
            <a:spLocks noGrp="1" noChangeArrowheads="1"/>
          </p:cNvSpPr>
          <p:nvPr>
            <p:ph type="sldNum" sz="quarter" idx="12"/>
          </p:nvPr>
        </p:nvSpPr>
        <p:spPr>
          <a:ln/>
        </p:spPr>
        <p:txBody>
          <a:bodyPr/>
          <a:lstStyle>
            <a:lvl1pPr>
              <a:defRPr/>
            </a:lvl1pPr>
          </a:lstStyle>
          <a:p>
            <a:pPr>
              <a:defRPr/>
            </a:pPr>
            <a:fld id="{8373246D-7872-4C68-9A0F-BCE477CF58E5}" type="slidenum">
              <a:rPr lang="en-US" altLang="zh-CN"/>
              <a:pPr>
                <a:defRPr/>
              </a:pPr>
              <a:t>‹#›</a:t>
            </a:fld>
            <a:endParaRPr lang="en-US" altLang="zh-CN"/>
          </a:p>
        </p:txBody>
      </p:sp>
    </p:spTree>
    <p:extLst>
      <p:ext uri="{BB962C8B-B14F-4D97-AF65-F5344CB8AC3E}">
        <p14:creationId xmlns:p14="http://schemas.microsoft.com/office/powerpoint/2010/main" val="277237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7E657-13D0-4636-8A41-EE5450264F2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251E309-E5DC-475E-A50C-58512837542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a:extLst>
              <a:ext uri="{FF2B5EF4-FFF2-40B4-BE49-F238E27FC236}">
                <a16:creationId xmlns:a16="http://schemas.microsoft.com/office/drawing/2014/main" id="{627D9D24-7854-4259-B5A7-60C09A4166F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5">
            <a:extLst>
              <a:ext uri="{FF2B5EF4-FFF2-40B4-BE49-F238E27FC236}">
                <a16:creationId xmlns:a16="http://schemas.microsoft.com/office/drawing/2014/main" id="{4B5F1BB8-EA2C-4ABC-A618-2BC1C2C7FD6F}"/>
              </a:ext>
            </a:extLst>
          </p:cNvPr>
          <p:cNvSpPr>
            <a:spLocks noGrp="1" noChangeArrowheads="1"/>
          </p:cNvSpPr>
          <p:nvPr>
            <p:ph type="dt" sz="half" idx="10"/>
          </p:nvPr>
        </p:nvSpPr>
        <p:spPr>
          <a:ln/>
        </p:spPr>
        <p:txBody>
          <a:bodyPr/>
          <a:lstStyle>
            <a:lvl1pPr>
              <a:defRPr/>
            </a:lvl1pPr>
          </a:lstStyle>
          <a:p>
            <a:pPr>
              <a:defRPr/>
            </a:pPr>
            <a:fld id="{22AE8D13-285E-49FA-BFC3-371E974B072A}" type="datetime9">
              <a:rPr lang="en-US" altLang="en-US"/>
              <a:pPr>
                <a:defRPr/>
              </a:pPr>
              <a:t>12/22/2017 5:36:21 PM</a:t>
            </a:fld>
            <a:endParaRPr lang="en-US" altLang="zh-CN"/>
          </a:p>
        </p:txBody>
      </p:sp>
      <p:sp>
        <p:nvSpPr>
          <p:cNvPr id="6" name="Rectangle 6">
            <a:extLst>
              <a:ext uri="{FF2B5EF4-FFF2-40B4-BE49-F238E27FC236}">
                <a16:creationId xmlns:a16="http://schemas.microsoft.com/office/drawing/2014/main" id="{359EE055-B31D-4BBC-837D-A5257A31A5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D8230B32-E6BE-484B-BF59-85F2D90E0E66}"/>
              </a:ext>
            </a:extLst>
          </p:cNvPr>
          <p:cNvSpPr>
            <a:spLocks noGrp="1" noChangeArrowheads="1"/>
          </p:cNvSpPr>
          <p:nvPr>
            <p:ph type="sldNum" sz="quarter" idx="12"/>
          </p:nvPr>
        </p:nvSpPr>
        <p:spPr>
          <a:ln/>
        </p:spPr>
        <p:txBody>
          <a:bodyPr/>
          <a:lstStyle>
            <a:lvl1pPr>
              <a:defRPr/>
            </a:lvl1pPr>
          </a:lstStyle>
          <a:p>
            <a:pPr>
              <a:defRPr/>
            </a:pPr>
            <a:fld id="{1946D34B-C128-4582-92B4-9930758431FE}" type="slidenum">
              <a:rPr lang="en-US" altLang="zh-CN"/>
              <a:pPr>
                <a:defRPr/>
              </a:pPr>
              <a:t>‹#›</a:t>
            </a:fld>
            <a:endParaRPr lang="en-US" altLang="zh-CN"/>
          </a:p>
        </p:txBody>
      </p:sp>
    </p:spTree>
    <p:extLst>
      <p:ext uri="{BB962C8B-B14F-4D97-AF65-F5344CB8AC3E}">
        <p14:creationId xmlns:p14="http://schemas.microsoft.com/office/powerpoint/2010/main" val="140189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幻灯片1">
            <a:extLst>
              <a:ext uri="{FF2B5EF4-FFF2-40B4-BE49-F238E27FC236}">
                <a16:creationId xmlns:a16="http://schemas.microsoft.com/office/drawing/2014/main" id="{9F2FD847-FDE0-4CFF-B99B-5876B335C17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67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8767CD08-A0FB-4544-8C7D-9D0381D8AE33}"/>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1F17CE06-001B-440A-AC66-CFA89D88B08F}"/>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7285" name="Rectangle 5">
            <a:extLst>
              <a:ext uri="{FF2B5EF4-FFF2-40B4-BE49-F238E27FC236}">
                <a16:creationId xmlns:a16="http://schemas.microsoft.com/office/drawing/2014/main" id="{0BAE2A36-994E-474C-B152-83D0924813CC}"/>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effectLst/>
                <a:ea typeface="+mn-ea"/>
              </a:defRPr>
            </a:lvl1pPr>
          </a:lstStyle>
          <a:p>
            <a:pPr>
              <a:defRPr/>
            </a:pPr>
            <a:fld id="{463DF2B3-C4A7-4618-9746-6BA6AB6C8BE9}" type="datetime9">
              <a:rPr lang="en-US" altLang="en-US"/>
              <a:pPr>
                <a:defRPr/>
              </a:pPr>
              <a:t>12/22/2017 5:36:21 PM</a:t>
            </a:fld>
            <a:endParaRPr lang="en-US" altLang="zh-CN"/>
          </a:p>
        </p:txBody>
      </p:sp>
      <p:sp>
        <p:nvSpPr>
          <p:cNvPr id="97286" name="Rectangle 6">
            <a:extLst>
              <a:ext uri="{FF2B5EF4-FFF2-40B4-BE49-F238E27FC236}">
                <a16:creationId xmlns:a16="http://schemas.microsoft.com/office/drawing/2014/main" id="{E2113A52-D591-480F-8B11-7612604C0377}"/>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effectLst/>
                <a:ea typeface="+mn-ea"/>
              </a:defRPr>
            </a:lvl1pPr>
          </a:lstStyle>
          <a:p>
            <a:pPr>
              <a:defRPr/>
            </a:pPr>
            <a:endParaRPr lang="en-US" altLang="zh-CN"/>
          </a:p>
        </p:txBody>
      </p:sp>
      <p:sp>
        <p:nvSpPr>
          <p:cNvPr id="97287" name="Rectangle 7">
            <a:extLst>
              <a:ext uri="{FF2B5EF4-FFF2-40B4-BE49-F238E27FC236}">
                <a16:creationId xmlns:a16="http://schemas.microsoft.com/office/drawing/2014/main" id="{734E9C33-A94E-4FE0-8C7A-F5B0348C311A}"/>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effectLst/>
                <a:ea typeface="+mn-ea"/>
              </a:defRPr>
            </a:lvl1pPr>
          </a:lstStyle>
          <a:p>
            <a:pPr>
              <a:defRPr/>
            </a:pPr>
            <a:fld id="{20A527EC-04C1-479E-A5E4-BD83D09F30BC}"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89.emf"/><Relationship Id="rId11" Type="http://schemas.openxmlformats.org/officeDocument/2006/relationships/image" Target="../media/image92.png"/><Relationship Id="rId5" Type="http://schemas.openxmlformats.org/officeDocument/2006/relationships/oleObject" Target="../embeddings/oleObject94.bin"/><Relationship Id="rId10" Type="http://schemas.openxmlformats.org/officeDocument/2006/relationships/image" Target="../media/image91.emf"/><Relationship Id="rId4" Type="http://schemas.openxmlformats.org/officeDocument/2006/relationships/image" Target="../media/image88.emf"/><Relationship Id="rId9" Type="http://schemas.openxmlformats.org/officeDocument/2006/relationships/oleObject" Target="../embeddings/oleObject96.bin"/></Relationships>
</file>

<file path=ppt/slides/_rels/slide11.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4.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98.bin"/><Relationship Id="rId5" Type="http://schemas.openxmlformats.org/officeDocument/2006/relationships/image" Target="../media/image93.emf"/><Relationship Id="rId4" Type="http://schemas.openxmlformats.org/officeDocument/2006/relationships/oleObject" Target="../embeddings/oleObject97.bin"/></Relationships>
</file>

<file path=ppt/slides/_rels/slide12.x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oleObject" Target="../embeddings/oleObject104.bin"/><Relationship Id="rId18" Type="http://schemas.openxmlformats.org/officeDocument/2006/relationships/image" Target="../media/image103.emf"/><Relationship Id="rId3" Type="http://schemas.openxmlformats.org/officeDocument/2006/relationships/oleObject" Target="../embeddings/oleObject99.bin"/><Relationship Id="rId21" Type="http://schemas.openxmlformats.org/officeDocument/2006/relationships/oleObject" Target="../embeddings/oleObject108.bin"/><Relationship Id="rId7" Type="http://schemas.openxmlformats.org/officeDocument/2006/relationships/oleObject" Target="../embeddings/oleObject101.bin"/><Relationship Id="rId12" Type="http://schemas.openxmlformats.org/officeDocument/2006/relationships/image" Target="../media/image100.emf"/><Relationship Id="rId17" Type="http://schemas.openxmlformats.org/officeDocument/2006/relationships/oleObject" Target="../embeddings/oleObject106.bin"/><Relationship Id="rId25" Type="http://schemas.openxmlformats.org/officeDocument/2006/relationships/image" Target="../media/image92.png"/><Relationship Id="rId2" Type="http://schemas.openxmlformats.org/officeDocument/2006/relationships/slideLayout" Target="../slideLayouts/slideLayout7.xml"/><Relationship Id="rId16" Type="http://schemas.openxmlformats.org/officeDocument/2006/relationships/image" Target="../media/image102.emf"/><Relationship Id="rId20" Type="http://schemas.openxmlformats.org/officeDocument/2006/relationships/image" Target="../media/image104.emf"/><Relationship Id="rId1" Type="http://schemas.openxmlformats.org/officeDocument/2006/relationships/vmlDrawing" Target="../drawings/vmlDrawing11.vml"/><Relationship Id="rId6" Type="http://schemas.openxmlformats.org/officeDocument/2006/relationships/image" Target="../media/image97.emf"/><Relationship Id="rId11" Type="http://schemas.openxmlformats.org/officeDocument/2006/relationships/oleObject" Target="../embeddings/oleObject103.bin"/><Relationship Id="rId24" Type="http://schemas.openxmlformats.org/officeDocument/2006/relationships/image" Target="../media/image106.emf"/><Relationship Id="rId5" Type="http://schemas.openxmlformats.org/officeDocument/2006/relationships/oleObject" Target="../embeddings/oleObject100.bin"/><Relationship Id="rId15" Type="http://schemas.openxmlformats.org/officeDocument/2006/relationships/oleObject" Target="../embeddings/oleObject105.bin"/><Relationship Id="rId23" Type="http://schemas.openxmlformats.org/officeDocument/2006/relationships/oleObject" Target="../embeddings/oleObject109.bin"/><Relationship Id="rId10" Type="http://schemas.openxmlformats.org/officeDocument/2006/relationships/image" Target="../media/image99.emf"/><Relationship Id="rId19" Type="http://schemas.openxmlformats.org/officeDocument/2006/relationships/oleObject" Target="../embeddings/oleObject107.bin"/><Relationship Id="rId4" Type="http://schemas.openxmlformats.org/officeDocument/2006/relationships/image" Target="../media/image96.emf"/><Relationship Id="rId9" Type="http://schemas.openxmlformats.org/officeDocument/2006/relationships/oleObject" Target="../embeddings/oleObject102.bin"/><Relationship Id="rId14" Type="http://schemas.openxmlformats.org/officeDocument/2006/relationships/image" Target="../media/image101.emf"/><Relationship Id="rId22" Type="http://schemas.openxmlformats.org/officeDocument/2006/relationships/image" Target="../media/image105.emf"/></Relationships>
</file>

<file path=ppt/slides/_rels/slide13.xml.rels><?xml version="1.0" encoding="UTF-8" standalone="yes"?>
<Relationships xmlns="http://schemas.openxmlformats.org/package/2006/relationships"><Relationship Id="rId8" Type="http://schemas.openxmlformats.org/officeDocument/2006/relationships/image" Target="../media/image109.emf"/><Relationship Id="rId13" Type="http://schemas.openxmlformats.org/officeDocument/2006/relationships/oleObject" Target="../embeddings/oleObject115.bin"/><Relationship Id="rId18" Type="http://schemas.openxmlformats.org/officeDocument/2006/relationships/image" Target="../media/image114.emf"/><Relationship Id="rId26" Type="http://schemas.openxmlformats.org/officeDocument/2006/relationships/oleObject" Target="../embeddings/oleObject121.bin"/><Relationship Id="rId3" Type="http://schemas.openxmlformats.org/officeDocument/2006/relationships/oleObject" Target="../embeddings/oleObject110.bin"/><Relationship Id="rId21" Type="http://schemas.openxmlformats.org/officeDocument/2006/relationships/image" Target="../media/image92.png"/><Relationship Id="rId7" Type="http://schemas.openxmlformats.org/officeDocument/2006/relationships/oleObject" Target="../embeddings/oleObject112.bin"/><Relationship Id="rId12" Type="http://schemas.openxmlformats.org/officeDocument/2006/relationships/image" Target="../media/image111.emf"/><Relationship Id="rId17" Type="http://schemas.openxmlformats.org/officeDocument/2006/relationships/oleObject" Target="../embeddings/oleObject117.bin"/><Relationship Id="rId25" Type="http://schemas.openxmlformats.org/officeDocument/2006/relationships/image" Target="../media/image117.emf"/><Relationship Id="rId2" Type="http://schemas.openxmlformats.org/officeDocument/2006/relationships/slideLayout" Target="../slideLayouts/slideLayout7.xml"/><Relationship Id="rId16" Type="http://schemas.openxmlformats.org/officeDocument/2006/relationships/image" Target="../media/image113.emf"/><Relationship Id="rId20" Type="http://schemas.openxmlformats.org/officeDocument/2006/relationships/image" Target="../media/image115.emf"/><Relationship Id="rId29" Type="http://schemas.openxmlformats.org/officeDocument/2006/relationships/image" Target="../media/image120.png"/><Relationship Id="rId1" Type="http://schemas.openxmlformats.org/officeDocument/2006/relationships/vmlDrawing" Target="../drawings/vmlDrawing12.vml"/><Relationship Id="rId6" Type="http://schemas.openxmlformats.org/officeDocument/2006/relationships/image" Target="../media/image108.emf"/><Relationship Id="rId11" Type="http://schemas.openxmlformats.org/officeDocument/2006/relationships/oleObject" Target="../embeddings/oleObject114.bin"/><Relationship Id="rId24" Type="http://schemas.openxmlformats.org/officeDocument/2006/relationships/oleObject" Target="../embeddings/oleObject120.bin"/><Relationship Id="rId5" Type="http://schemas.openxmlformats.org/officeDocument/2006/relationships/oleObject" Target="../embeddings/oleObject111.bin"/><Relationship Id="rId15" Type="http://schemas.openxmlformats.org/officeDocument/2006/relationships/oleObject" Target="../embeddings/oleObject116.bin"/><Relationship Id="rId23" Type="http://schemas.openxmlformats.org/officeDocument/2006/relationships/image" Target="../media/image116.emf"/><Relationship Id="rId28" Type="http://schemas.openxmlformats.org/officeDocument/2006/relationships/image" Target="../media/image119.png"/><Relationship Id="rId10" Type="http://schemas.openxmlformats.org/officeDocument/2006/relationships/image" Target="../media/image110.emf"/><Relationship Id="rId19" Type="http://schemas.openxmlformats.org/officeDocument/2006/relationships/oleObject" Target="../embeddings/oleObject118.bin"/><Relationship Id="rId4" Type="http://schemas.openxmlformats.org/officeDocument/2006/relationships/image" Target="../media/image107.emf"/><Relationship Id="rId9" Type="http://schemas.openxmlformats.org/officeDocument/2006/relationships/oleObject" Target="../embeddings/oleObject113.bin"/><Relationship Id="rId14" Type="http://schemas.openxmlformats.org/officeDocument/2006/relationships/image" Target="../media/image112.emf"/><Relationship Id="rId22" Type="http://schemas.openxmlformats.org/officeDocument/2006/relationships/oleObject" Target="../embeddings/oleObject119.bin"/><Relationship Id="rId27" Type="http://schemas.openxmlformats.org/officeDocument/2006/relationships/image" Target="../media/image118.emf"/><Relationship Id="rId30" Type="http://schemas.openxmlformats.org/officeDocument/2006/relationships/image" Target="../media/image121.png"/></Relationships>
</file>

<file path=ppt/slides/_rels/slide14.xml.rels><?xml version="1.0" encoding="UTF-8" standalone="yes"?>
<Relationships xmlns="http://schemas.openxmlformats.org/package/2006/relationships"><Relationship Id="rId8" Type="http://schemas.openxmlformats.org/officeDocument/2006/relationships/image" Target="../media/image124.emf"/><Relationship Id="rId13" Type="http://schemas.openxmlformats.org/officeDocument/2006/relationships/oleObject" Target="../embeddings/oleObject127.bin"/><Relationship Id="rId18" Type="http://schemas.openxmlformats.org/officeDocument/2006/relationships/image" Target="../media/image129.emf"/><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26.emf"/><Relationship Id="rId17" Type="http://schemas.openxmlformats.org/officeDocument/2006/relationships/oleObject" Target="../embeddings/oleObject129.bin"/><Relationship Id="rId2" Type="http://schemas.openxmlformats.org/officeDocument/2006/relationships/slideLayout" Target="../slideLayouts/slideLayout7.xml"/><Relationship Id="rId16" Type="http://schemas.openxmlformats.org/officeDocument/2006/relationships/image" Target="../media/image128.emf"/><Relationship Id="rId20" Type="http://schemas.openxmlformats.org/officeDocument/2006/relationships/image" Target="../media/image130.emf"/><Relationship Id="rId1" Type="http://schemas.openxmlformats.org/officeDocument/2006/relationships/vmlDrawing" Target="../drawings/vmlDrawing13.vml"/><Relationship Id="rId6" Type="http://schemas.openxmlformats.org/officeDocument/2006/relationships/image" Target="../media/image123.e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25.emf"/><Relationship Id="rId19" Type="http://schemas.openxmlformats.org/officeDocument/2006/relationships/oleObject" Target="../embeddings/oleObject130.bin"/><Relationship Id="rId4" Type="http://schemas.openxmlformats.org/officeDocument/2006/relationships/image" Target="../media/image122.emf"/><Relationship Id="rId9" Type="http://schemas.openxmlformats.org/officeDocument/2006/relationships/oleObject" Target="../embeddings/oleObject125.bin"/><Relationship Id="rId14" Type="http://schemas.openxmlformats.org/officeDocument/2006/relationships/image" Target="../media/image127.emf"/></Relationships>
</file>

<file path=ppt/slides/_rels/slide15.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36.bin"/><Relationship Id="rId18" Type="http://schemas.openxmlformats.org/officeDocument/2006/relationships/image" Target="../media/image138.emf"/><Relationship Id="rId3" Type="http://schemas.openxmlformats.org/officeDocument/2006/relationships/oleObject" Target="../embeddings/oleObject131.bin"/><Relationship Id="rId21" Type="http://schemas.openxmlformats.org/officeDocument/2006/relationships/oleObject" Target="../embeddings/oleObject140.bin"/><Relationship Id="rId7" Type="http://schemas.openxmlformats.org/officeDocument/2006/relationships/oleObject" Target="../embeddings/oleObject133.bin"/><Relationship Id="rId12" Type="http://schemas.openxmlformats.org/officeDocument/2006/relationships/image" Target="../media/image135.emf"/><Relationship Id="rId17" Type="http://schemas.openxmlformats.org/officeDocument/2006/relationships/oleObject" Target="../embeddings/oleObject138.bin"/><Relationship Id="rId2" Type="http://schemas.openxmlformats.org/officeDocument/2006/relationships/slideLayout" Target="../slideLayouts/slideLayout7.xml"/><Relationship Id="rId16" Type="http://schemas.openxmlformats.org/officeDocument/2006/relationships/image" Target="../media/image137.emf"/><Relationship Id="rId20" Type="http://schemas.openxmlformats.org/officeDocument/2006/relationships/image" Target="../media/image139.emf"/><Relationship Id="rId1" Type="http://schemas.openxmlformats.org/officeDocument/2006/relationships/vmlDrawing" Target="../drawings/vmlDrawing14.vml"/><Relationship Id="rId6" Type="http://schemas.openxmlformats.org/officeDocument/2006/relationships/image" Target="../media/image132.emf"/><Relationship Id="rId11" Type="http://schemas.openxmlformats.org/officeDocument/2006/relationships/oleObject" Target="../embeddings/oleObject135.bin"/><Relationship Id="rId24" Type="http://schemas.openxmlformats.org/officeDocument/2006/relationships/image" Target="../media/image141.emf"/><Relationship Id="rId5" Type="http://schemas.openxmlformats.org/officeDocument/2006/relationships/oleObject" Target="../embeddings/oleObject132.bin"/><Relationship Id="rId15" Type="http://schemas.openxmlformats.org/officeDocument/2006/relationships/oleObject" Target="../embeddings/oleObject137.bin"/><Relationship Id="rId23" Type="http://schemas.openxmlformats.org/officeDocument/2006/relationships/oleObject" Target="../embeddings/oleObject141.bin"/><Relationship Id="rId10" Type="http://schemas.openxmlformats.org/officeDocument/2006/relationships/image" Target="../media/image134.emf"/><Relationship Id="rId19" Type="http://schemas.openxmlformats.org/officeDocument/2006/relationships/oleObject" Target="../embeddings/oleObject139.bin"/><Relationship Id="rId4" Type="http://schemas.openxmlformats.org/officeDocument/2006/relationships/image" Target="../media/image131.wmf"/><Relationship Id="rId9" Type="http://schemas.openxmlformats.org/officeDocument/2006/relationships/oleObject" Target="../embeddings/oleObject134.bin"/><Relationship Id="rId14" Type="http://schemas.openxmlformats.org/officeDocument/2006/relationships/image" Target="../media/image136.emf"/><Relationship Id="rId22" Type="http://schemas.openxmlformats.org/officeDocument/2006/relationships/image" Target="../media/image140.e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147.bin"/><Relationship Id="rId18" Type="http://schemas.openxmlformats.org/officeDocument/2006/relationships/image" Target="../media/image149.emf"/><Relationship Id="rId26" Type="http://schemas.openxmlformats.org/officeDocument/2006/relationships/image" Target="../media/image153.emf"/><Relationship Id="rId39" Type="http://schemas.openxmlformats.org/officeDocument/2006/relationships/oleObject" Target="../embeddings/oleObject160.bin"/><Relationship Id="rId21" Type="http://schemas.openxmlformats.org/officeDocument/2006/relationships/oleObject" Target="../embeddings/oleObject151.bin"/><Relationship Id="rId34" Type="http://schemas.openxmlformats.org/officeDocument/2006/relationships/image" Target="../media/image157.emf"/><Relationship Id="rId42" Type="http://schemas.openxmlformats.org/officeDocument/2006/relationships/image" Target="../media/image161.emf"/><Relationship Id="rId7" Type="http://schemas.openxmlformats.org/officeDocument/2006/relationships/oleObject" Target="../embeddings/oleObject144.bin"/><Relationship Id="rId2" Type="http://schemas.openxmlformats.org/officeDocument/2006/relationships/slideLayout" Target="../slideLayouts/slideLayout7.xml"/><Relationship Id="rId16" Type="http://schemas.openxmlformats.org/officeDocument/2006/relationships/image" Target="../media/image148.emf"/><Relationship Id="rId29" Type="http://schemas.openxmlformats.org/officeDocument/2006/relationships/oleObject" Target="../embeddings/oleObject155.bin"/><Relationship Id="rId1" Type="http://schemas.openxmlformats.org/officeDocument/2006/relationships/vmlDrawing" Target="../drawings/vmlDrawing15.vml"/><Relationship Id="rId6" Type="http://schemas.openxmlformats.org/officeDocument/2006/relationships/image" Target="../media/image143.emf"/><Relationship Id="rId11" Type="http://schemas.openxmlformats.org/officeDocument/2006/relationships/oleObject" Target="../embeddings/oleObject146.bin"/><Relationship Id="rId24" Type="http://schemas.openxmlformats.org/officeDocument/2006/relationships/image" Target="../media/image152.emf"/><Relationship Id="rId32" Type="http://schemas.openxmlformats.org/officeDocument/2006/relationships/image" Target="../media/image156.emf"/><Relationship Id="rId37" Type="http://schemas.openxmlformats.org/officeDocument/2006/relationships/oleObject" Target="../embeddings/oleObject159.bin"/><Relationship Id="rId40" Type="http://schemas.openxmlformats.org/officeDocument/2006/relationships/image" Target="../media/image160.emf"/><Relationship Id="rId45" Type="http://schemas.openxmlformats.org/officeDocument/2006/relationships/oleObject" Target="../embeddings/oleObject163.bin"/><Relationship Id="rId5" Type="http://schemas.openxmlformats.org/officeDocument/2006/relationships/oleObject" Target="../embeddings/oleObject143.bin"/><Relationship Id="rId15" Type="http://schemas.openxmlformats.org/officeDocument/2006/relationships/oleObject" Target="../embeddings/oleObject148.bin"/><Relationship Id="rId23" Type="http://schemas.openxmlformats.org/officeDocument/2006/relationships/oleObject" Target="../embeddings/oleObject152.bin"/><Relationship Id="rId28" Type="http://schemas.openxmlformats.org/officeDocument/2006/relationships/image" Target="../media/image154.emf"/><Relationship Id="rId36" Type="http://schemas.openxmlformats.org/officeDocument/2006/relationships/image" Target="../media/image158.emf"/><Relationship Id="rId10" Type="http://schemas.openxmlformats.org/officeDocument/2006/relationships/image" Target="../media/image145.png"/><Relationship Id="rId19" Type="http://schemas.openxmlformats.org/officeDocument/2006/relationships/oleObject" Target="../embeddings/oleObject150.bin"/><Relationship Id="rId31" Type="http://schemas.openxmlformats.org/officeDocument/2006/relationships/oleObject" Target="../embeddings/oleObject156.bin"/><Relationship Id="rId44" Type="http://schemas.openxmlformats.org/officeDocument/2006/relationships/image" Target="../media/image162.emf"/><Relationship Id="rId4" Type="http://schemas.openxmlformats.org/officeDocument/2006/relationships/image" Target="../media/image142.emf"/><Relationship Id="rId9" Type="http://schemas.openxmlformats.org/officeDocument/2006/relationships/oleObject" Target="../embeddings/oleObject145.bin"/><Relationship Id="rId14" Type="http://schemas.openxmlformats.org/officeDocument/2006/relationships/image" Target="../media/image147.emf"/><Relationship Id="rId22" Type="http://schemas.openxmlformats.org/officeDocument/2006/relationships/image" Target="../media/image151.emf"/><Relationship Id="rId27" Type="http://schemas.openxmlformats.org/officeDocument/2006/relationships/oleObject" Target="../embeddings/oleObject154.bin"/><Relationship Id="rId30" Type="http://schemas.openxmlformats.org/officeDocument/2006/relationships/image" Target="../media/image155.emf"/><Relationship Id="rId35" Type="http://schemas.openxmlformats.org/officeDocument/2006/relationships/oleObject" Target="../embeddings/oleObject158.bin"/><Relationship Id="rId43" Type="http://schemas.openxmlformats.org/officeDocument/2006/relationships/oleObject" Target="../embeddings/oleObject162.bin"/><Relationship Id="rId8" Type="http://schemas.openxmlformats.org/officeDocument/2006/relationships/image" Target="../media/image144.png"/><Relationship Id="rId3" Type="http://schemas.openxmlformats.org/officeDocument/2006/relationships/oleObject" Target="../embeddings/oleObject142.bin"/><Relationship Id="rId12" Type="http://schemas.openxmlformats.org/officeDocument/2006/relationships/image" Target="../media/image146.emf"/><Relationship Id="rId17" Type="http://schemas.openxmlformats.org/officeDocument/2006/relationships/oleObject" Target="../embeddings/oleObject149.bin"/><Relationship Id="rId25" Type="http://schemas.openxmlformats.org/officeDocument/2006/relationships/oleObject" Target="../embeddings/oleObject153.bin"/><Relationship Id="rId33" Type="http://schemas.openxmlformats.org/officeDocument/2006/relationships/oleObject" Target="../embeddings/oleObject157.bin"/><Relationship Id="rId38" Type="http://schemas.openxmlformats.org/officeDocument/2006/relationships/image" Target="../media/image159.emf"/><Relationship Id="rId46" Type="http://schemas.openxmlformats.org/officeDocument/2006/relationships/image" Target="../media/image163.emf"/><Relationship Id="rId20" Type="http://schemas.openxmlformats.org/officeDocument/2006/relationships/image" Target="../media/image150.emf"/><Relationship Id="rId41" Type="http://schemas.openxmlformats.org/officeDocument/2006/relationships/oleObject" Target="../embeddings/oleObject161.bin"/></Relationships>
</file>

<file path=ppt/slides/_rels/slide17.xml.rels><?xml version="1.0" encoding="UTF-8" standalone="yes"?>
<Relationships xmlns="http://schemas.openxmlformats.org/package/2006/relationships"><Relationship Id="rId8" Type="http://schemas.openxmlformats.org/officeDocument/2006/relationships/image" Target="../media/image166.emf"/><Relationship Id="rId3" Type="http://schemas.openxmlformats.org/officeDocument/2006/relationships/oleObject" Target="../embeddings/oleObject164.bin"/><Relationship Id="rId7"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65.emf"/><Relationship Id="rId5" Type="http://schemas.openxmlformats.org/officeDocument/2006/relationships/oleObject" Target="../embeddings/oleObject165.bin"/><Relationship Id="rId4" Type="http://schemas.openxmlformats.org/officeDocument/2006/relationships/image" Target="../media/image164.emf"/></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9.emf"/><Relationship Id="rId18" Type="http://schemas.openxmlformats.org/officeDocument/2006/relationships/oleObject" Target="../embeddings/oleObject176.bin"/><Relationship Id="rId3" Type="http://schemas.openxmlformats.org/officeDocument/2006/relationships/oleObject" Target="../embeddings/oleObject167.bin"/><Relationship Id="rId21" Type="http://schemas.openxmlformats.org/officeDocument/2006/relationships/image" Target="../media/image173.emf"/><Relationship Id="rId7" Type="http://schemas.openxmlformats.org/officeDocument/2006/relationships/oleObject" Target="../embeddings/oleObject169.bin"/><Relationship Id="rId12" Type="http://schemas.openxmlformats.org/officeDocument/2006/relationships/oleObject" Target="../embeddings/oleObject173.bin"/><Relationship Id="rId17" Type="http://schemas.openxmlformats.org/officeDocument/2006/relationships/image" Target="../media/image171.emf"/><Relationship Id="rId2" Type="http://schemas.openxmlformats.org/officeDocument/2006/relationships/slideLayout" Target="../slideLayouts/slideLayout7.xml"/><Relationship Id="rId16" Type="http://schemas.openxmlformats.org/officeDocument/2006/relationships/oleObject" Target="../embeddings/oleObject175.bin"/><Relationship Id="rId20" Type="http://schemas.openxmlformats.org/officeDocument/2006/relationships/oleObject" Target="../embeddings/oleObject177.bin"/><Relationship Id="rId1" Type="http://schemas.openxmlformats.org/officeDocument/2006/relationships/vmlDrawing" Target="../drawings/vmlDrawing17.vml"/><Relationship Id="rId6" Type="http://schemas.openxmlformats.org/officeDocument/2006/relationships/image" Target="../media/image168.emf"/><Relationship Id="rId11" Type="http://schemas.openxmlformats.org/officeDocument/2006/relationships/oleObject" Target="../embeddings/oleObject172.bin"/><Relationship Id="rId5" Type="http://schemas.openxmlformats.org/officeDocument/2006/relationships/oleObject" Target="../embeddings/oleObject168.bin"/><Relationship Id="rId15" Type="http://schemas.openxmlformats.org/officeDocument/2006/relationships/image" Target="../media/image170.emf"/><Relationship Id="rId10" Type="http://schemas.openxmlformats.org/officeDocument/2006/relationships/oleObject" Target="../embeddings/oleObject171.bin"/><Relationship Id="rId19" Type="http://schemas.openxmlformats.org/officeDocument/2006/relationships/image" Target="../media/image172.emf"/><Relationship Id="rId4" Type="http://schemas.openxmlformats.org/officeDocument/2006/relationships/image" Target="../media/image167.emf"/><Relationship Id="rId9" Type="http://schemas.openxmlformats.org/officeDocument/2006/relationships/oleObject" Target="../embeddings/oleObject170.bin"/><Relationship Id="rId14" Type="http://schemas.openxmlformats.org/officeDocument/2006/relationships/oleObject" Target="../embeddings/oleObject174.bin"/></Relationships>
</file>

<file path=ppt/slides/_rels/slide19.xml.rels><?xml version="1.0" encoding="UTF-8" standalone="yes"?>
<Relationships xmlns="http://schemas.openxmlformats.org/package/2006/relationships"><Relationship Id="rId8" Type="http://schemas.openxmlformats.org/officeDocument/2006/relationships/image" Target="../media/image176.emf"/><Relationship Id="rId13" Type="http://schemas.openxmlformats.org/officeDocument/2006/relationships/oleObject" Target="../embeddings/oleObject183.bin"/><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178.emf"/><Relationship Id="rId2" Type="http://schemas.openxmlformats.org/officeDocument/2006/relationships/slideLayout" Target="../slideLayouts/slideLayout7.xml"/><Relationship Id="rId16" Type="http://schemas.openxmlformats.org/officeDocument/2006/relationships/image" Target="../media/image180.emf"/><Relationship Id="rId1" Type="http://schemas.openxmlformats.org/officeDocument/2006/relationships/vmlDrawing" Target="../drawings/vmlDrawing18.vml"/><Relationship Id="rId6" Type="http://schemas.openxmlformats.org/officeDocument/2006/relationships/image" Target="../media/image175.emf"/><Relationship Id="rId11" Type="http://schemas.openxmlformats.org/officeDocument/2006/relationships/oleObject" Target="../embeddings/oleObject182.bin"/><Relationship Id="rId5" Type="http://schemas.openxmlformats.org/officeDocument/2006/relationships/oleObject" Target="../embeddings/oleObject179.bin"/><Relationship Id="rId15" Type="http://schemas.openxmlformats.org/officeDocument/2006/relationships/oleObject" Target="../embeddings/oleObject184.bin"/><Relationship Id="rId10" Type="http://schemas.openxmlformats.org/officeDocument/2006/relationships/image" Target="../media/image177.emf"/><Relationship Id="rId4" Type="http://schemas.openxmlformats.org/officeDocument/2006/relationships/image" Target="../media/image174.emf"/><Relationship Id="rId9" Type="http://schemas.openxmlformats.org/officeDocument/2006/relationships/oleObject" Target="../embeddings/oleObject181.bin"/><Relationship Id="rId14" Type="http://schemas.openxmlformats.org/officeDocument/2006/relationships/image" Target="../media/image17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83.emf"/><Relationship Id="rId13" Type="http://schemas.openxmlformats.org/officeDocument/2006/relationships/oleObject" Target="../embeddings/oleObject190.bin"/><Relationship Id="rId3" Type="http://schemas.openxmlformats.org/officeDocument/2006/relationships/oleObject" Target="../embeddings/oleObject185.bin"/><Relationship Id="rId7" Type="http://schemas.openxmlformats.org/officeDocument/2006/relationships/oleObject" Target="../embeddings/oleObject187.bin"/><Relationship Id="rId12" Type="http://schemas.openxmlformats.org/officeDocument/2006/relationships/image" Target="../media/image185.emf"/><Relationship Id="rId2" Type="http://schemas.openxmlformats.org/officeDocument/2006/relationships/slideLayout" Target="../slideLayouts/slideLayout7.xml"/><Relationship Id="rId16" Type="http://schemas.openxmlformats.org/officeDocument/2006/relationships/image" Target="../media/image187.emf"/><Relationship Id="rId1" Type="http://schemas.openxmlformats.org/officeDocument/2006/relationships/vmlDrawing" Target="../drawings/vmlDrawing19.vml"/><Relationship Id="rId6" Type="http://schemas.openxmlformats.org/officeDocument/2006/relationships/image" Target="../media/image182.emf"/><Relationship Id="rId11" Type="http://schemas.openxmlformats.org/officeDocument/2006/relationships/oleObject" Target="../embeddings/oleObject189.bin"/><Relationship Id="rId5" Type="http://schemas.openxmlformats.org/officeDocument/2006/relationships/oleObject" Target="../embeddings/oleObject186.bin"/><Relationship Id="rId15" Type="http://schemas.openxmlformats.org/officeDocument/2006/relationships/oleObject" Target="../embeddings/oleObject191.bin"/><Relationship Id="rId10" Type="http://schemas.openxmlformats.org/officeDocument/2006/relationships/image" Target="../media/image184.emf"/><Relationship Id="rId4" Type="http://schemas.openxmlformats.org/officeDocument/2006/relationships/image" Target="../media/image181.emf"/><Relationship Id="rId9" Type="http://schemas.openxmlformats.org/officeDocument/2006/relationships/oleObject" Target="../embeddings/oleObject188.bin"/><Relationship Id="rId14" Type="http://schemas.openxmlformats.org/officeDocument/2006/relationships/image" Target="../media/image186.emf"/></Relationships>
</file>

<file path=ppt/slides/_rels/slide21.xml.rels><?xml version="1.0" encoding="UTF-8" standalone="yes"?>
<Relationships xmlns="http://schemas.openxmlformats.org/package/2006/relationships"><Relationship Id="rId8" Type="http://schemas.openxmlformats.org/officeDocument/2006/relationships/image" Target="../media/image190.emf"/><Relationship Id="rId13" Type="http://schemas.openxmlformats.org/officeDocument/2006/relationships/oleObject" Target="../embeddings/oleObject197.bin"/><Relationship Id="rId18" Type="http://schemas.openxmlformats.org/officeDocument/2006/relationships/image" Target="../media/image195.emf"/><Relationship Id="rId26" Type="http://schemas.openxmlformats.org/officeDocument/2006/relationships/image" Target="../media/image199.emf"/><Relationship Id="rId3" Type="http://schemas.openxmlformats.org/officeDocument/2006/relationships/oleObject" Target="../embeddings/oleObject192.bin"/><Relationship Id="rId21" Type="http://schemas.openxmlformats.org/officeDocument/2006/relationships/oleObject" Target="../embeddings/oleObject201.bin"/><Relationship Id="rId7" Type="http://schemas.openxmlformats.org/officeDocument/2006/relationships/oleObject" Target="../embeddings/oleObject194.bin"/><Relationship Id="rId12" Type="http://schemas.openxmlformats.org/officeDocument/2006/relationships/image" Target="../media/image192.emf"/><Relationship Id="rId17" Type="http://schemas.openxmlformats.org/officeDocument/2006/relationships/oleObject" Target="../embeddings/oleObject199.bin"/><Relationship Id="rId25" Type="http://schemas.openxmlformats.org/officeDocument/2006/relationships/oleObject" Target="../embeddings/oleObject203.bin"/><Relationship Id="rId2" Type="http://schemas.openxmlformats.org/officeDocument/2006/relationships/slideLayout" Target="../slideLayouts/slideLayout7.xml"/><Relationship Id="rId16" Type="http://schemas.openxmlformats.org/officeDocument/2006/relationships/image" Target="../media/image194.emf"/><Relationship Id="rId20" Type="http://schemas.openxmlformats.org/officeDocument/2006/relationships/image" Target="../media/image196.emf"/><Relationship Id="rId29" Type="http://schemas.openxmlformats.org/officeDocument/2006/relationships/oleObject" Target="../embeddings/oleObject205.bin"/><Relationship Id="rId1" Type="http://schemas.openxmlformats.org/officeDocument/2006/relationships/vmlDrawing" Target="../drawings/vmlDrawing20.vml"/><Relationship Id="rId6" Type="http://schemas.openxmlformats.org/officeDocument/2006/relationships/image" Target="../media/image189.emf"/><Relationship Id="rId11" Type="http://schemas.openxmlformats.org/officeDocument/2006/relationships/oleObject" Target="../embeddings/oleObject196.bin"/><Relationship Id="rId24" Type="http://schemas.openxmlformats.org/officeDocument/2006/relationships/image" Target="../media/image198.emf"/><Relationship Id="rId5" Type="http://schemas.openxmlformats.org/officeDocument/2006/relationships/oleObject" Target="../embeddings/oleObject193.bin"/><Relationship Id="rId15" Type="http://schemas.openxmlformats.org/officeDocument/2006/relationships/oleObject" Target="../embeddings/oleObject198.bin"/><Relationship Id="rId23" Type="http://schemas.openxmlformats.org/officeDocument/2006/relationships/oleObject" Target="../embeddings/oleObject202.bin"/><Relationship Id="rId28" Type="http://schemas.openxmlformats.org/officeDocument/2006/relationships/image" Target="../media/image200.emf"/><Relationship Id="rId10" Type="http://schemas.openxmlformats.org/officeDocument/2006/relationships/image" Target="../media/image191.emf"/><Relationship Id="rId19" Type="http://schemas.openxmlformats.org/officeDocument/2006/relationships/oleObject" Target="../embeddings/oleObject200.bin"/><Relationship Id="rId4" Type="http://schemas.openxmlformats.org/officeDocument/2006/relationships/image" Target="../media/image188.emf"/><Relationship Id="rId9" Type="http://schemas.openxmlformats.org/officeDocument/2006/relationships/oleObject" Target="../embeddings/oleObject195.bin"/><Relationship Id="rId14" Type="http://schemas.openxmlformats.org/officeDocument/2006/relationships/image" Target="../media/image193.emf"/><Relationship Id="rId22" Type="http://schemas.openxmlformats.org/officeDocument/2006/relationships/image" Target="../media/image197.emf"/><Relationship Id="rId27" Type="http://schemas.openxmlformats.org/officeDocument/2006/relationships/oleObject" Target="../embeddings/oleObject204.bin"/><Relationship Id="rId30" Type="http://schemas.openxmlformats.org/officeDocument/2006/relationships/image" Target="../media/image201.emf"/></Relationships>
</file>

<file path=ppt/slides/_rels/slide22.xml.rels><?xml version="1.0" encoding="UTF-8" standalone="yes"?>
<Relationships xmlns="http://schemas.openxmlformats.org/package/2006/relationships"><Relationship Id="rId8" Type="http://schemas.openxmlformats.org/officeDocument/2006/relationships/image" Target="../media/image204.emf"/><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206.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203.emf"/><Relationship Id="rId11" Type="http://schemas.openxmlformats.org/officeDocument/2006/relationships/oleObject" Target="../embeddings/oleObject210.bin"/><Relationship Id="rId5" Type="http://schemas.openxmlformats.org/officeDocument/2006/relationships/oleObject" Target="../embeddings/oleObject207.bin"/><Relationship Id="rId10" Type="http://schemas.openxmlformats.org/officeDocument/2006/relationships/image" Target="../media/image205.emf"/><Relationship Id="rId4" Type="http://schemas.openxmlformats.org/officeDocument/2006/relationships/image" Target="../media/image202.emf"/><Relationship Id="rId9" Type="http://schemas.openxmlformats.org/officeDocument/2006/relationships/oleObject" Target="../embeddings/oleObject209.bin"/></Relationships>
</file>

<file path=ppt/slides/_rels/slide23.xml.rels><?xml version="1.0" encoding="UTF-8" standalone="yes"?>
<Relationships xmlns="http://schemas.openxmlformats.org/package/2006/relationships"><Relationship Id="rId8" Type="http://schemas.openxmlformats.org/officeDocument/2006/relationships/image" Target="../media/image209.emf"/><Relationship Id="rId13" Type="http://schemas.openxmlformats.org/officeDocument/2006/relationships/oleObject" Target="../embeddings/oleObject216.bin"/><Relationship Id="rId18" Type="http://schemas.openxmlformats.org/officeDocument/2006/relationships/image" Target="../media/image214.emf"/><Relationship Id="rId26" Type="http://schemas.openxmlformats.org/officeDocument/2006/relationships/image" Target="../media/image218.emf"/><Relationship Id="rId3" Type="http://schemas.openxmlformats.org/officeDocument/2006/relationships/oleObject" Target="../embeddings/oleObject211.bin"/><Relationship Id="rId21" Type="http://schemas.openxmlformats.org/officeDocument/2006/relationships/oleObject" Target="../embeddings/oleObject220.bin"/><Relationship Id="rId7" Type="http://schemas.openxmlformats.org/officeDocument/2006/relationships/oleObject" Target="../embeddings/oleObject213.bin"/><Relationship Id="rId12" Type="http://schemas.openxmlformats.org/officeDocument/2006/relationships/image" Target="../media/image211.emf"/><Relationship Id="rId17" Type="http://schemas.openxmlformats.org/officeDocument/2006/relationships/oleObject" Target="../embeddings/oleObject218.bin"/><Relationship Id="rId25" Type="http://schemas.openxmlformats.org/officeDocument/2006/relationships/oleObject" Target="../embeddings/oleObject222.bin"/><Relationship Id="rId2" Type="http://schemas.openxmlformats.org/officeDocument/2006/relationships/slideLayout" Target="../slideLayouts/slideLayout7.xml"/><Relationship Id="rId16" Type="http://schemas.openxmlformats.org/officeDocument/2006/relationships/image" Target="../media/image213.emf"/><Relationship Id="rId20" Type="http://schemas.openxmlformats.org/officeDocument/2006/relationships/image" Target="../media/image215.emf"/><Relationship Id="rId29" Type="http://schemas.openxmlformats.org/officeDocument/2006/relationships/oleObject" Target="../embeddings/oleObject224.bin"/><Relationship Id="rId1" Type="http://schemas.openxmlformats.org/officeDocument/2006/relationships/vmlDrawing" Target="../drawings/vmlDrawing22.vml"/><Relationship Id="rId6" Type="http://schemas.openxmlformats.org/officeDocument/2006/relationships/image" Target="../media/image208.emf"/><Relationship Id="rId11" Type="http://schemas.openxmlformats.org/officeDocument/2006/relationships/oleObject" Target="../embeddings/oleObject215.bin"/><Relationship Id="rId24" Type="http://schemas.openxmlformats.org/officeDocument/2006/relationships/image" Target="../media/image217.emf"/><Relationship Id="rId5" Type="http://schemas.openxmlformats.org/officeDocument/2006/relationships/oleObject" Target="../embeddings/oleObject212.bin"/><Relationship Id="rId15" Type="http://schemas.openxmlformats.org/officeDocument/2006/relationships/oleObject" Target="../embeddings/oleObject217.bin"/><Relationship Id="rId23" Type="http://schemas.openxmlformats.org/officeDocument/2006/relationships/oleObject" Target="../embeddings/oleObject221.bin"/><Relationship Id="rId28" Type="http://schemas.openxmlformats.org/officeDocument/2006/relationships/image" Target="../media/image219.emf"/><Relationship Id="rId10" Type="http://schemas.openxmlformats.org/officeDocument/2006/relationships/image" Target="../media/image210.emf"/><Relationship Id="rId19" Type="http://schemas.openxmlformats.org/officeDocument/2006/relationships/oleObject" Target="../embeddings/oleObject219.bin"/><Relationship Id="rId4" Type="http://schemas.openxmlformats.org/officeDocument/2006/relationships/image" Target="../media/image207.emf"/><Relationship Id="rId9" Type="http://schemas.openxmlformats.org/officeDocument/2006/relationships/oleObject" Target="../embeddings/oleObject214.bin"/><Relationship Id="rId14" Type="http://schemas.openxmlformats.org/officeDocument/2006/relationships/image" Target="../media/image212.emf"/><Relationship Id="rId22" Type="http://schemas.openxmlformats.org/officeDocument/2006/relationships/image" Target="../media/image216.emf"/><Relationship Id="rId27" Type="http://schemas.openxmlformats.org/officeDocument/2006/relationships/oleObject" Target="../embeddings/oleObject223.bin"/><Relationship Id="rId30" Type="http://schemas.openxmlformats.org/officeDocument/2006/relationships/image" Target="../media/image220.emf"/></Relationships>
</file>

<file path=ppt/slides/_rels/slide24.xml.rels><?xml version="1.0" encoding="UTF-8" standalone="yes"?>
<Relationships xmlns="http://schemas.openxmlformats.org/package/2006/relationships"><Relationship Id="rId8" Type="http://schemas.openxmlformats.org/officeDocument/2006/relationships/image" Target="../media/image223.emf"/><Relationship Id="rId3" Type="http://schemas.openxmlformats.org/officeDocument/2006/relationships/oleObject" Target="../embeddings/oleObject225.bin"/><Relationship Id="rId7" Type="http://schemas.openxmlformats.org/officeDocument/2006/relationships/oleObject" Target="../embeddings/oleObject22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222.emf"/><Relationship Id="rId5" Type="http://schemas.openxmlformats.org/officeDocument/2006/relationships/oleObject" Target="../embeddings/oleObject226.bin"/><Relationship Id="rId10" Type="http://schemas.openxmlformats.org/officeDocument/2006/relationships/image" Target="../media/image224.emf"/><Relationship Id="rId4" Type="http://schemas.openxmlformats.org/officeDocument/2006/relationships/image" Target="../media/image221.png"/><Relationship Id="rId9" Type="http://schemas.openxmlformats.org/officeDocument/2006/relationships/oleObject" Target="../embeddings/oleObject228.bin"/></Relationships>
</file>

<file path=ppt/slides/_rels/slide25.xml.rels><?xml version="1.0" encoding="UTF-8" standalone="yes"?>
<Relationships xmlns="http://schemas.openxmlformats.org/package/2006/relationships"><Relationship Id="rId8" Type="http://schemas.openxmlformats.org/officeDocument/2006/relationships/image" Target="../media/image227.emf"/><Relationship Id="rId13" Type="http://schemas.openxmlformats.org/officeDocument/2006/relationships/oleObject" Target="../embeddings/oleObject234.bin"/><Relationship Id="rId18" Type="http://schemas.openxmlformats.org/officeDocument/2006/relationships/image" Target="../media/image232.emf"/><Relationship Id="rId3" Type="http://schemas.openxmlformats.org/officeDocument/2006/relationships/oleObject" Target="../embeddings/oleObject229.bin"/><Relationship Id="rId21" Type="http://schemas.openxmlformats.org/officeDocument/2006/relationships/oleObject" Target="../embeddings/oleObject238.bin"/><Relationship Id="rId7" Type="http://schemas.openxmlformats.org/officeDocument/2006/relationships/oleObject" Target="../embeddings/oleObject231.bin"/><Relationship Id="rId12" Type="http://schemas.openxmlformats.org/officeDocument/2006/relationships/image" Target="../media/image229.emf"/><Relationship Id="rId17" Type="http://schemas.openxmlformats.org/officeDocument/2006/relationships/oleObject" Target="../embeddings/oleObject236.bin"/><Relationship Id="rId2" Type="http://schemas.openxmlformats.org/officeDocument/2006/relationships/slideLayout" Target="../slideLayouts/slideLayout7.xml"/><Relationship Id="rId16" Type="http://schemas.openxmlformats.org/officeDocument/2006/relationships/image" Target="../media/image231.emf"/><Relationship Id="rId20" Type="http://schemas.openxmlformats.org/officeDocument/2006/relationships/image" Target="../media/image233.emf"/><Relationship Id="rId1" Type="http://schemas.openxmlformats.org/officeDocument/2006/relationships/vmlDrawing" Target="../drawings/vmlDrawing24.vml"/><Relationship Id="rId6" Type="http://schemas.openxmlformats.org/officeDocument/2006/relationships/image" Target="../media/image226.emf"/><Relationship Id="rId11" Type="http://schemas.openxmlformats.org/officeDocument/2006/relationships/oleObject" Target="../embeddings/oleObject233.bin"/><Relationship Id="rId5" Type="http://schemas.openxmlformats.org/officeDocument/2006/relationships/oleObject" Target="../embeddings/oleObject230.bin"/><Relationship Id="rId15" Type="http://schemas.openxmlformats.org/officeDocument/2006/relationships/oleObject" Target="../embeddings/oleObject235.bin"/><Relationship Id="rId10" Type="http://schemas.openxmlformats.org/officeDocument/2006/relationships/image" Target="../media/image228.emf"/><Relationship Id="rId19" Type="http://schemas.openxmlformats.org/officeDocument/2006/relationships/oleObject" Target="../embeddings/oleObject237.bin"/><Relationship Id="rId4" Type="http://schemas.openxmlformats.org/officeDocument/2006/relationships/image" Target="../media/image225.emf"/><Relationship Id="rId9" Type="http://schemas.openxmlformats.org/officeDocument/2006/relationships/oleObject" Target="../embeddings/oleObject232.bin"/><Relationship Id="rId14" Type="http://schemas.openxmlformats.org/officeDocument/2006/relationships/image" Target="../media/image230.emf"/><Relationship Id="rId22" Type="http://schemas.openxmlformats.org/officeDocument/2006/relationships/image" Target="../media/image234.emf"/></Relationships>
</file>

<file path=ppt/slides/_rels/slide26.xml.rels><?xml version="1.0" encoding="UTF-8" standalone="yes"?>
<Relationships xmlns="http://schemas.openxmlformats.org/package/2006/relationships"><Relationship Id="rId8" Type="http://schemas.openxmlformats.org/officeDocument/2006/relationships/image" Target="../media/image237.emf"/><Relationship Id="rId13" Type="http://schemas.openxmlformats.org/officeDocument/2006/relationships/oleObject" Target="../embeddings/oleObject244.bin"/><Relationship Id="rId18" Type="http://schemas.openxmlformats.org/officeDocument/2006/relationships/image" Target="../media/image242.emf"/><Relationship Id="rId3" Type="http://schemas.openxmlformats.org/officeDocument/2006/relationships/oleObject" Target="../embeddings/oleObject239.bin"/><Relationship Id="rId7" Type="http://schemas.openxmlformats.org/officeDocument/2006/relationships/oleObject" Target="../embeddings/oleObject241.bin"/><Relationship Id="rId12" Type="http://schemas.openxmlformats.org/officeDocument/2006/relationships/image" Target="../media/image239.emf"/><Relationship Id="rId17" Type="http://schemas.openxmlformats.org/officeDocument/2006/relationships/oleObject" Target="../embeddings/oleObject246.bin"/><Relationship Id="rId2" Type="http://schemas.openxmlformats.org/officeDocument/2006/relationships/slideLayout" Target="../slideLayouts/slideLayout7.xml"/><Relationship Id="rId16" Type="http://schemas.openxmlformats.org/officeDocument/2006/relationships/image" Target="../media/image241.emf"/><Relationship Id="rId1" Type="http://schemas.openxmlformats.org/officeDocument/2006/relationships/vmlDrawing" Target="../drawings/vmlDrawing25.vml"/><Relationship Id="rId6" Type="http://schemas.openxmlformats.org/officeDocument/2006/relationships/image" Target="../media/image236.emf"/><Relationship Id="rId11" Type="http://schemas.openxmlformats.org/officeDocument/2006/relationships/oleObject" Target="../embeddings/oleObject243.bin"/><Relationship Id="rId5" Type="http://schemas.openxmlformats.org/officeDocument/2006/relationships/oleObject" Target="../embeddings/oleObject240.bin"/><Relationship Id="rId15" Type="http://schemas.openxmlformats.org/officeDocument/2006/relationships/oleObject" Target="../embeddings/oleObject245.bin"/><Relationship Id="rId10" Type="http://schemas.openxmlformats.org/officeDocument/2006/relationships/image" Target="../media/image238.emf"/><Relationship Id="rId4" Type="http://schemas.openxmlformats.org/officeDocument/2006/relationships/image" Target="../media/image235.emf"/><Relationship Id="rId9" Type="http://schemas.openxmlformats.org/officeDocument/2006/relationships/oleObject" Target="../embeddings/oleObject242.bin"/><Relationship Id="rId14" Type="http://schemas.openxmlformats.org/officeDocument/2006/relationships/image" Target="../media/image240.emf"/></Relationships>
</file>

<file path=ppt/slides/_rels/slide27.xml.rels><?xml version="1.0" encoding="UTF-8" standalone="yes"?>
<Relationships xmlns="http://schemas.openxmlformats.org/package/2006/relationships"><Relationship Id="rId8" Type="http://schemas.openxmlformats.org/officeDocument/2006/relationships/image" Target="../media/image245.emf"/><Relationship Id="rId13" Type="http://schemas.openxmlformats.org/officeDocument/2006/relationships/oleObject" Target="../embeddings/oleObject252.bin"/><Relationship Id="rId18" Type="http://schemas.openxmlformats.org/officeDocument/2006/relationships/image" Target="../media/image250.emf"/><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247.emf"/><Relationship Id="rId17" Type="http://schemas.openxmlformats.org/officeDocument/2006/relationships/oleObject" Target="../embeddings/oleObject254.bin"/><Relationship Id="rId2" Type="http://schemas.openxmlformats.org/officeDocument/2006/relationships/slideLayout" Target="../slideLayouts/slideLayout7.xml"/><Relationship Id="rId16" Type="http://schemas.openxmlformats.org/officeDocument/2006/relationships/image" Target="../media/image249.emf"/><Relationship Id="rId20" Type="http://schemas.openxmlformats.org/officeDocument/2006/relationships/image" Target="../media/image251.emf"/><Relationship Id="rId1" Type="http://schemas.openxmlformats.org/officeDocument/2006/relationships/vmlDrawing" Target="../drawings/vmlDrawing26.vml"/><Relationship Id="rId6" Type="http://schemas.openxmlformats.org/officeDocument/2006/relationships/image" Target="../media/image244.emf"/><Relationship Id="rId11" Type="http://schemas.openxmlformats.org/officeDocument/2006/relationships/oleObject" Target="../embeddings/oleObject251.bin"/><Relationship Id="rId5" Type="http://schemas.openxmlformats.org/officeDocument/2006/relationships/oleObject" Target="../embeddings/oleObject248.bin"/><Relationship Id="rId15" Type="http://schemas.openxmlformats.org/officeDocument/2006/relationships/oleObject" Target="../embeddings/oleObject253.bin"/><Relationship Id="rId10" Type="http://schemas.openxmlformats.org/officeDocument/2006/relationships/image" Target="../media/image246.emf"/><Relationship Id="rId19" Type="http://schemas.openxmlformats.org/officeDocument/2006/relationships/oleObject" Target="../embeddings/oleObject255.bin"/><Relationship Id="rId4" Type="http://schemas.openxmlformats.org/officeDocument/2006/relationships/image" Target="../media/image243.emf"/><Relationship Id="rId9" Type="http://schemas.openxmlformats.org/officeDocument/2006/relationships/oleObject" Target="../embeddings/oleObject250.bin"/><Relationship Id="rId14" Type="http://schemas.openxmlformats.org/officeDocument/2006/relationships/image" Target="../media/image24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56.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253.emf"/><Relationship Id="rId5" Type="http://schemas.openxmlformats.org/officeDocument/2006/relationships/oleObject" Target="../embeddings/oleObject257.bin"/><Relationship Id="rId4" Type="http://schemas.openxmlformats.org/officeDocument/2006/relationships/image" Target="../media/image252.emf"/></Relationships>
</file>

<file path=ppt/slides/_rels/slide29.xml.rels><?xml version="1.0" encoding="UTF-8" standalone="yes"?>
<Relationships xmlns="http://schemas.openxmlformats.org/package/2006/relationships"><Relationship Id="rId8" Type="http://schemas.openxmlformats.org/officeDocument/2006/relationships/image" Target="../media/image256.emf"/><Relationship Id="rId13" Type="http://schemas.openxmlformats.org/officeDocument/2006/relationships/oleObject" Target="../embeddings/oleObject263.bin"/><Relationship Id="rId3" Type="http://schemas.openxmlformats.org/officeDocument/2006/relationships/oleObject" Target="../embeddings/oleObject258.bin"/><Relationship Id="rId7" Type="http://schemas.openxmlformats.org/officeDocument/2006/relationships/oleObject" Target="../embeddings/oleObject260.bin"/><Relationship Id="rId12" Type="http://schemas.openxmlformats.org/officeDocument/2006/relationships/image" Target="../media/image7.png"/><Relationship Id="rId17" Type="http://schemas.openxmlformats.org/officeDocument/2006/relationships/image" Target="../media/image259.emf"/><Relationship Id="rId2" Type="http://schemas.openxmlformats.org/officeDocument/2006/relationships/slideLayout" Target="../slideLayouts/slideLayout7.xml"/><Relationship Id="rId16" Type="http://schemas.openxmlformats.org/officeDocument/2006/relationships/oleObject" Target="../embeddings/oleObject265.bin"/><Relationship Id="rId1" Type="http://schemas.openxmlformats.org/officeDocument/2006/relationships/vmlDrawing" Target="../drawings/vmlDrawing28.vml"/><Relationship Id="rId6" Type="http://schemas.openxmlformats.org/officeDocument/2006/relationships/image" Target="../media/image255.emf"/><Relationship Id="rId11" Type="http://schemas.openxmlformats.org/officeDocument/2006/relationships/oleObject" Target="../embeddings/oleObject262.bin"/><Relationship Id="rId5" Type="http://schemas.openxmlformats.org/officeDocument/2006/relationships/oleObject" Target="../embeddings/oleObject259.bin"/><Relationship Id="rId15" Type="http://schemas.openxmlformats.org/officeDocument/2006/relationships/oleObject" Target="../embeddings/oleObject264.bin"/><Relationship Id="rId10" Type="http://schemas.openxmlformats.org/officeDocument/2006/relationships/image" Target="../media/image257.emf"/><Relationship Id="rId4" Type="http://schemas.openxmlformats.org/officeDocument/2006/relationships/image" Target="../media/image254.emf"/><Relationship Id="rId9" Type="http://schemas.openxmlformats.org/officeDocument/2006/relationships/oleObject" Target="../embeddings/oleObject261.bin"/><Relationship Id="rId14" Type="http://schemas.openxmlformats.org/officeDocument/2006/relationships/image" Target="../media/image258.e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0.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png"/><Relationship Id="rId11" Type="http://schemas.openxmlformats.org/officeDocument/2006/relationships/image" Target="../media/image9.emf"/><Relationship Id="rId5" Type="http://schemas.openxmlformats.org/officeDocument/2006/relationships/oleObject" Target="../embeddings/oleObject4.bin"/><Relationship Id="rId15" Type="http://schemas.openxmlformats.org/officeDocument/2006/relationships/image" Target="../media/image11.emf"/><Relationship Id="rId10" Type="http://schemas.openxmlformats.org/officeDocument/2006/relationships/oleObject" Target="../embeddings/oleObject7.bin"/><Relationship Id="rId4" Type="http://schemas.openxmlformats.org/officeDocument/2006/relationships/image" Target="../media/image6.emf"/><Relationship Id="rId9" Type="http://schemas.openxmlformats.org/officeDocument/2006/relationships/image" Target="../media/image8.emf"/><Relationship Id="rId14" Type="http://schemas.openxmlformats.org/officeDocument/2006/relationships/oleObject" Target="../embeddings/oleObject9.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262.emf"/><Relationship Id="rId13" Type="http://schemas.openxmlformats.org/officeDocument/2006/relationships/oleObject" Target="../embeddings/oleObject271.bin"/><Relationship Id="rId3" Type="http://schemas.openxmlformats.org/officeDocument/2006/relationships/oleObject" Target="../embeddings/oleObject266.bin"/><Relationship Id="rId7" Type="http://schemas.openxmlformats.org/officeDocument/2006/relationships/oleObject" Target="../embeddings/oleObject268.bin"/><Relationship Id="rId12" Type="http://schemas.openxmlformats.org/officeDocument/2006/relationships/image" Target="../media/image264.e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261.emf"/><Relationship Id="rId11" Type="http://schemas.openxmlformats.org/officeDocument/2006/relationships/oleObject" Target="../embeddings/oleObject270.bin"/><Relationship Id="rId5" Type="http://schemas.openxmlformats.org/officeDocument/2006/relationships/oleObject" Target="../embeddings/oleObject267.bin"/><Relationship Id="rId10" Type="http://schemas.openxmlformats.org/officeDocument/2006/relationships/image" Target="../media/image263.emf"/><Relationship Id="rId4" Type="http://schemas.openxmlformats.org/officeDocument/2006/relationships/image" Target="../media/image260.emf"/><Relationship Id="rId9" Type="http://schemas.openxmlformats.org/officeDocument/2006/relationships/oleObject" Target="../embeddings/oleObject269.bin"/><Relationship Id="rId14" Type="http://schemas.openxmlformats.org/officeDocument/2006/relationships/image" Target="../media/image265.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2.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266.emf"/></Relationships>
</file>

<file path=ppt/slides/_rels/slide33.xml.rels><?xml version="1.0" encoding="UTF-8" standalone="yes"?>
<Relationships xmlns="http://schemas.openxmlformats.org/package/2006/relationships"><Relationship Id="rId8" Type="http://schemas.openxmlformats.org/officeDocument/2006/relationships/image" Target="../media/image269.emf"/><Relationship Id="rId13" Type="http://schemas.openxmlformats.org/officeDocument/2006/relationships/oleObject" Target="../embeddings/oleObject278.bin"/><Relationship Id="rId3" Type="http://schemas.openxmlformats.org/officeDocument/2006/relationships/oleObject" Target="../embeddings/oleObject273.bin"/><Relationship Id="rId7" Type="http://schemas.openxmlformats.org/officeDocument/2006/relationships/oleObject" Target="../embeddings/oleObject275.bin"/><Relationship Id="rId12" Type="http://schemas.openxmlformats.org/officeDocument/2006/relationships/image" Target="../media/image271.emf"/><Relationship Id="rId2" Type="http://schemas.openxmlformats.org/officeDocument/2006/relationships/slideLayout" Target="../slideLayouts/slideLayout7.xml"/><Relationship Id="rId16" Type="http://schemas.openxmlformats.org/officeDocument/2006/relationships/image" Target="../media/image273.emf"/><Relationship Id="rId1" Type="http://schemas.openxmlformats.org/officeDocument/2006/relationships/vmlDrawing" Target="../drawings/vmlDrawing31.vml"/><Relationship Id="rId6" Type="http://schemas.openxmlformats.org/officeDocument/2006/relationships/image" Target="../media/image268.emf"/><Relationship Id="rId11" Type="http://schemas.openxmlformats.org/officeDocument/2006/relationships/oleObject" Target="../embeddings/oleObject277.bin"/><Relationship Id="rId5" Type="http://schemas.openxmlformats.org/officeDocument/2006/relationships/oleObject" Target="../embeddings/oleObject274.bin"/><Relationship Id="rId15" Type="http://schemas.openxmlformats.org/officeDocument/2006/relationships/oleObject" Target="../embeddings/oleObject279.bin"/><Relationship Id="rId10" Type="http://schemas.openxmlformats.org/officeDocument/2006/relationships/image" Target="../media/image270.emf"/><Relationship Id="rId4" Type="http://schemas.openxmlformats.org/officeDocument/2006/relationships/image" Target="../media/image267.emf"/><Relationship Id="rId9" Type="http://schemas.openxmlformats.org/officeDocument/2006/relationships/oleObject" Target="../embeddings/oleObject276.bin"/><Relationship Id="rId14" Type="http://schemas.openxmlformats.org/officeDocument/2006/relationships/image" Target="../media/image272.emf"/></Relationships>
</file>

<file path=ppt/slides/_rels/slide34.xml.rels><?xml version="1.0" encoding="UTF-8" standalone="yes"?>
<Relationships xmlns="http://schemas.openxmlformats.org/package/2006/relationships"><Relationship Id="rId8" Type="http://schemas.openxmlformats.org/officeDocument/2006/relationships/image" Target="../media/image276.emf"/><Relationship Id="rId3" Type="http://schemas.openxmlformats.org/officeDocument/2006/relationships/oleObject" Target="../embeddings/oleObject280.bin"/><Relationship Id="rId7" Type="http://schemas.openxmlformats.org/officeDocument/2006/relationships/oleObject" Target="../embeddings/oleObject282.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275.emf"/><Relationship Id="rId5" Type="http://schemas.openxmlformats.org/officeDocument/2006/relationships/oleObject" Target="../embeddings/oleObject281.bin"/><Relationship Id="rId10" Type="http://schemas.openxmlformats.org/officeDocument/2006/relationships/image" Target="../media/image277.emf"/><Relationship Id="rId4" Type="http://schemas.openxmlformats.org/officeDocument/2006/relationships/image" Target="../media/image274.emf"/><Relationship Id="rId9" Type="http://schemas.openxmlformats.org/officeDocument/2006/relationships/oleObject" Target="../embeddings/oleObject283.bin"/></Relationships>
</file>

<file path=ppt/slides/_rels/slide35.xml.rels><?xml version="1.0" encoding="UTF-8" standalone="yes"?>
<Relationships xmlns="http://schemas.openxmlformats.org/package/2006/relationships"><Relationship Id="rId8" Type="http://schemas.openxmlformats.org/officeDocument/2006/relationships/image" Target="../media/image279.emf"/><Relationship Id="rId13" Type="http://schemas.openxmlformats.org/officeDocument/2006/relationships/oleObject" Target="../embeddings/oleObject288.bin"/><Relationship Id="rId3" Type="http://schemas.openxmlformats.org/officeDocument/2006/relationships/image" Target="../media/image92.png"/><Relationship Id="rId7" Type="http://schemas.openxmlformats.org/officeDocument/2006/relationships/oleObject" Target="../embeddings/oleObject285.bin"/><Relationship Id="rId12" Type="http://schemas.openxmlformats.org/officeDocument/2006/relationships/image" Target="../media/image281.e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78.emf"/><Relationship Id="rId11" Type="http://schemas.openxmlformats.org/officeDocument/2006/relationships/oleObject" Target="../embeddings/oleObject287.bin"/><Relationship Id="rId5" Type="http://schemas.openxmlformats.org/officeDocument/2006/relationships/oleObject" Target="../embeddings/oleObject284.bin"/><Relationship Id="rId10" Type="http://schemas.openxmlformats.org/officeDocument/2006/relationships/image" Target="../media/image280.emf"/><Relationship Id="rId4" Type="http://schemas.openxmlformats.org/officeDocument/2006/relationships/image" Target="../media/image283.png"/><Relationship Id="rId9" Type="http://schemas.openxmlformats.org/officeDocument/2006/relationships/oleObject" Target="../embeddings/oleObject286.bin"/><Relationship Id="rId14" Type="http://schemas.openxmlformats.org/officeDocument/2006/relationships/image" Target="../media/image282.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91.bin"/><Relationship Id="rId13" Type="http://schemas.openxmlformats.org/officeDocument/2006/relationships/oleObject" Target="../embeddings/oleObject293.bin"/><Relationship Id="rId3" Type="http://schemas.openxmlformats.org/officeDocument/2006/relationships/notesSlide" Target="../notesSlides/notesSlide1.xml"/><Relationship Id="rId7" Type="http://schemas.openxmlformats.org/officeDocument/2006/relationships/image" Target="../media/image285.emf"/><Relationship Id="rId12" Type="http://schemas.openxmlformats.org/officeDocument/2006/relationships/image" Target="../media/image287.emf"/><Relationship Id="rId2" Type="http://schemas.openxmlformats.org/officeDocument/2006/relationships/slideLayout" Target="../slideLayouts/slideLayout7.xml"/><Relationship Id="rId16" Type="http://schemas.openxmlformats.org/officeDocument/2006/relationships/image" Target="../media/image289.emf"/><Relationship Id="rId1" Type="http://schemas.openxmlformats.org/officeDocument/2006/relationships/vmlDrawing" Target="../drawings/vmlDrawing34.vml"/><Relationship Id="rId6" Type="http://schemas.openxmlformats.org/officeDocument/2006/relationships/oleObject" Target="../embeddings/oleObject290.bin"/><Relationship Id="rId11" Type="http://schemas.openxmlformats.org/officeDocument/2006/relationships/oleObject" Target="../embeddings/oleObject292.bin"/><Relationship Id="rId5" Type="http://schemas.openxmlformats.org/officeDocument/2006/relationships/image" Target="../media/image284.emf"/><Relationship Id="rId15" Type="http://schemas.openxmlformats.org/officeDocument/2006/relationships/oleObject" Target="../embeddings/oleObject294.bin"/><Relationship Id="rId10" Type="http://schemas.openxmlformats.org/officeDocument/2006/relationships/image" Target="../media/image290.png"/><Relationship Id="rId4" Type="http://schemas.openxmlformats.org/officeDocument/2006/relationships/oleObject" Target="../embeddings/oleObject289.bin"/><Relationship Id="rId9" Type="http://schemas.openxmlformats.org/officeDocument/2006/relationships/image" Target="../media/image286.emf"/><Relationship Id="rId14" Type="http://schemas.openxmlformats.org/officeDocument/2006/relationships/image" Target="../media/image288.emf"/></Relationships>
</file>

<file path=ppt/slides/_rels/slide37.xml.rels><?xml version="1.0" encoding="UTF-8" standalone="yes"?>
<Relationships xmlns="http://schemas.openxmlformats.org/package/2006/relationships"><Relationship Id="rId8" Type="http://schemas.openxmlformats.org/officeDocument/2006/relationships/image" Target="../media/image293.emf"/><Relationship Id="rId13" Type="http://schemas.openxmlformats.org/officeDocument/2006/relationships/oleObject" Target="../embeddings/oleObject300.bin"/><Relationship Id="rId18" Type="http://schemas.openxmlformats.org/officeDocument/2006/relationships/image" Target="../media/image298.emf"/><Relationship Id="rId26" Type="http://schemas.openxmlformats.org/officeDocument/2006/relationships/image" Target="../media/image302.emf"/><Relationship Id="rId3" Type="http://schemas.openxmlformats.org/officeDocument/2006/relationships/oleObject" Target="../embeddings/oleObject295.bin"/><Relationship Id="rId21" Type="http://schemas.openxmlformats.org/officeDocument/2006/relationships/oleObject" Target="../embeddings/oleObject304.bin"/><Relationship Id="rId7" Type="http://schemas.openxmlformats.org/officeDocument/2006/relationships/oleObject" Target="../embeddings/oleObject297.bin"/><Relationship Id="rId12" Type="http://schemas.openxmlformats.org/officeDocument/2006/relationships/image" Target="../media/image295.emf"/><Relationship Id="rId17" Type="http://schemas.openxmlformats.org/officeDocument/2006/relationships/oleObject" Target="../embeddings/oleObject302.bin"/><Relationship Id="rId25" Type="http://schemas.openxmlformats.org/officeDocument/2006/relationships/oleObject" Target="../embeddings/oleObject306.bin"/><Relationship Id="rId2" Type="http://schemas.openxmlformats.org/officeDocument/2006/relationships/slideLayout" Target="../slideLayouts/slideLayout7.xml"/><Relationship Id="rId16" Type="http://schemas.openxmlformats.org/officeDocument/2006/relationships/image" Target="../media/image297.emf"/><Relationship Id="rId20" Type="http://schemas.openxmlformats.org/officeDocument/2006/relationships/image" Target="../media/image299.emf"/><Relationship Id="rId1" Type="http://schemas.openxmlformats.org/officeDocument/2006/relationships/vmlDrawing" Target="../drawings/vmlDrawing35.vml"/><Relationship Id="rId6" Type="http://schemas.openxmlformats.org/officeDocument/2006/relationships/image" Target="../media/image292.emf"/><Relationship Id="rId11" Type="http://schemas.openxmlformats.org/officeDocument/2006/relationships/oleObject" Target="../embeddings/oleObject299.bin"/><Relationship Id="rId24" Type="http://schemas.openxmlformats.org/officeDocument/2006/relationships/image" Target="../media/image301.emf"/><Relationship Id="rId5" Type="http://schemas.openxmlformats.org/officeDocument/2006/relationships/oleObject" Target="../embeddings/oleObject296.bin"/><Relationship Id="rId15" Type="http://schemas.openxmlformats.org/officeDocument/2006/relationships/oleObject" Target="../embeddings/oleObject301.bin"/><Relationship Id="rId23" Type="http://schemas.openxmlformats.org/officeDocument/2006/relationships/oleObject" Target="../embeddings/oleObject305.bin"/><Relationship Id="rId10" Type="http://schemas.openxmlformats.org/officeDocument/2006/relationships/image" Target="../media/image294.emf"/><Relationship Id="rId19" Type="http://schemas.openxmlformats.org/officeDocument/2006/relationships/oleObject" Target="../embeddings/oleObject303.bin"/><Relationship Id="rId4" Type="http://schemas.openxmlformats.org/officeDocument/2006/relationships/image" Target="../media/image291.emf"/><Relationship Id="rId9" Type="http://schemas.openxmlformats.org/officeDocument/2006/relationships/oleObject" Target="../embeddings/oleObject298.bin"/><Relationship Id="rId14" Type="http://schemas.openxmlformats.org/officeDocument/2006/relationships/image" Target="../media/image296.emf"/><Relationship Id="rId22" Type="http://schemas.openxmlformats.org/officeDocument/2006/relationships/image" Target="../media/image300.emf"/></Relationships>
</file>

<file path=ppt/slides/_rels/slide38.xml.rels><?xml version="1.0" encoding="UTF-8" standalone="yes"?>
<Relationships xmlns="http://schemas.openxmlformats.org/package/2006/relationships"><Relationship Id="rId8" Type="http://schemas.openxmlformats.org/officeDocument/2006/relationships/image" Target="../media/image305.emf"/><Relationship Id="rId13" Type="http://schemas.openxmlformats.org/officeDocument/2006/relationships/oleObject" Target="../embeddings/oleObject312.bin"/><Relationship Id="rId18" Type="http://schemas.openxmlformats.org/officeDocument/2006/relationships/image" Target="../media/image308.emf"/><Relationship Id="rId26" Type="http://schemas.openxmlformats.org/officeDocument/2006/relationships/image" Target="../media/image312.emf"/><Relationship Id="rId3" Type="http://schemas.openxmlformats.org/officeDocument/2006/relationships/oleObject" Target="../embeddings/oleObject307.bin"/><Relationship Id="rId21" Type="http://schemas.openxmlformats.org/officeDocument/2006/relationships/oleObject" Target="../embeddings/oleObject316.bin"/><Relationship Id="rId7" Type="http://schemas.openxmlformats.org/officeDocument/2006/relationships/oleObject" Target="../embeddings/oleObject309.bin"/><Relationship Id="rId12" Type="http://schemas.openxmlformats.org/officeDocument/2006/relationships/image" Target="../media/image7.png"/><Relationship Id="rId17" Type="http://schemas.openxmlformats.org/officeDocument/2006/relationships/oleObject" Target="../embeddings/oleObject314.bin"/><Relationship Id="rId25" Type="http://schemas.openxmlformats.org/officeDocument/2006/relationships/oleObject" Target="../embeddings/oleObject318.bin"/><Relationship Id="rId2" Type="http://schemas.openxmlformats.org/officeDocument/2006/relationships/slideLayout" Target="../slideLayouts/slideLayout7.xml"/><Relationship Id="rId16" Type="http://schemas.openxmlformats.org/officeDocument/2006/relationships/image" Target="../media/image307.emf"/><Relationship Id="rId20" Type="http://schemas.openxmlformats.org/officeDocument/2006/relationships/image" Target="../media/image309.emf"/><Relationship Id="rId29" Type="http://schemas.openxmlformats.org/officeDocument/2006/relationships/oleObject" Target="../embeddings/oleObject320.bin"/><Relationship Id="rId1" Type="http://schemas.openxmlformats.org/officeDocument/2006/relationships/vmlDrawing" Target="../drawings/vmlDrawing36.vml"/><Relationship Id="rId6" Type="http://schemas.openxmlformats.org/officeDocument/2006/relationships/image" Target="../media/image304.emf"/><Relationship Id="rId11" Type="http://schemas.openxmlformats.org/officeDocument/2006/relationships/oleObject" Target="../embeddings/oleObject311.bin"/><Relationship Id="rId24" Type="http://schemas.openxmlformats.org/officeDocument/2006/relationships/image" Target="../media/image311.emf"/><Relationship Id="rId32" Type="http://schemas.openxmlformats.org/officeDocument/2006/relationships/image" Target="../media/image315.emf"/><Relationship Id="rId5" Type="http://schemas.openxmlformats.org/officeDocument/2006/relationships/oleObject" Target="../embeddings/oleObject308.bin"/><Relationship Id="rId15" Type="http://schemas.openxmlformats.org/officeDocument/2006/relationships/oleObject" Target="../embeddings/oleObject313.bin"/><Relationship Id="rId23" Type="http://schemas.openxmlformats.org/officeDocument/2006/relationships/oleObject" Target="../embeddings/oleObject317.bin"/><Relationship Id="rId28" Type="http://schemas.openxmlformats.org/officeDocument/2006/relationships/image" Target="../media/image313.emf"/><Relationship Id="rId10" Type="http://schemas.openxmlformats.org/officeDocument/2006/relationships/image" Target="../media/image306.emf"/><Relationship Id="rId19" Type="http://schemas.openxmlformats.org/officeDocument/2006/relationships/oleObject" Target="../embeddings/oleObject315.bin"/><Relationship Id="rId31" Type="http://schemas.openxmlformats.org/officeDocument/2006/relationships/oleObject" Target="../embeddings/oleObject321.bin"/><Relationship Id="rId4" Type="http://schemas.openxmlformats.org/officeDocument/2006/relationships/image" Target="../media/image303.emf"/><Relationship Id="rId9" Type="http://schemas.openxmlformats.org/officeDocument/2006/relationships/oleObject" Target="../embeddings/oleObject310.bin"/><Relationship Id="rId14" Type="http://schemas.openxmlformats.org/officeDocument/2006/relationships/image" Target="../media/image13.png"/><Relationship Id="rId22" Type="http://schemas.openxmlformats.org/officeDocument/2006/relationships/image" Target="../media/image310.emf"/><Relationship Id="rId27" Type="http://schemas.openxmlformats.org/officeDocument/2006/relationships/oleObject" Target="../embeddings/oleObject319.bin"/><Relationship Id="rId30" Type="http://schemas.openxmlformats.org/officeDocument/2006/relationships/image" Target="../media/image314.emf"/></Relationships>
</file>

<file path=ppt/slides/_rels/slide39.xml.rels><?xml version="1.0" encoding="UTF-8" standalone="yes"?>
<Relationships xmlns="http://schemas.openxmlformats.org/package/2006/relationships"><Relationship Id="rId13" Type="http://schemas.openxmlformats.org/officeDocument/2006/relationships/oleObject" Target="../embeddings/oleObject327.bin"/><Relationship Id="rId18" Type="http://schemas.openxmlformats.org/officeDocument/2006/relationships/image" Target="../media/image321.emf"/><Relationship Id="rId26" Type="http://schemas.openxmlformats.org/officeDocument/2006/relationships/image" Target="../media/image325.emf"/><Relationship Id="rId21" Type="http://schemas.openxmlformats.org/officeDocument/2006/relationships/oleObject" Target="../embeddings/oleObject331.bin"/><Relationship Id="rId34" Type="http://schemas.openxmlformats.org/officeDocument/2006/relationships/oleObject" Target="../embeddings/oleObject337.bin"/><Relationship Id="rId7" Type="http://schemas.openxmlformats.org/officeDocument/2006/relationships/oleObject" Target="../embeddings/oleObject324.bin"/><Relationship Id="rId12" Type="http://schemas.openxmlformats.org/officeDocument/2006/relationships/image" Target="../media/image7.png"/><Relationship Id="rId17" Type="http://schemas.openxmlformats.org/officeDocument/2006/relationships/oleObject" Target="../embeddings/oleObject329.bin"/><Relationship Id="rId25" Type="http://schemas.openxmlformats.org/officeDocument/2006/relationships/oleObject" Target="../embeddings/oleObject333.bin"/><Relationship Id="rId33" Type="http://schemas.openxmlformats.org/officeDocument/2006/relationships/image" Target="../media/image328.emf"/><Relationship Id="rId2" Type="http://schemas.openxmlformats.org/officeDocument/2006/relationships/slideLayout" Target="../slideLayouts/slideLayout7.xml"/><Relationship Id="rId16" Type="http://schemas.openxmlformats.org/officeDocument/2006/relationships/image" Target="../media/image320.emf"/><Relationship Id="rId20" Type="http://schemas.openxmlformats.org/officeDocument/2006/relationships/image" Target="../media/image322.emf"/><Relationship Id="rId29" Type="http://schemas.openxmlformats.org/officeDocument/2006/relationships/image" Target="../media/image326.emf"/><Relationship Id="rId1" Type="http://schemas.openxmlformats.org/officeDocument/2006/relationships/vmlDrawing" Target="../drawings/vmlDrawing37.vml"/><Relationship Id="rId6" Type="http://schemas.openxmlformats.org/officeDocument/2006/relationships/image" Target="../media/image317.emf"/><Relationship Id="rId11" Type="http://schemas.openxmlformats.org/officeDocument/2006/relationships/oleObject" Target="../embeddings/oleObject326.bin"/><Relationship Id="rId24" Type="http://schemas.openxmlformats.org/officeDocument/2006/relationships/image" Target="../media/image324.emf"/><Relationship Id="rId32" Type="http://schemas.openxmlformats.org/officeDocument/2006/relationships/oleObject" Target="../embeddings/oleObject336.bin"/><Relationship Id="rId37" Type="http://schemas.openxmlformats.org/officeDocument/2006/relationships/image" Target="../media/image330.emf"/><Relationship Id="rId5" Type="http://schemas.openxmlformats.org/officeDocument/2006/relationships/oleObject" Target="../embeddings/oleObject323.bin"/><Relationship Id="rId15" Type="http://schemas.openxmlformats.org/officeDocument/2006/relationships/oleObject" Target="../embeddings/oleObject328.bin"/><Relationship Id="rId23" Type="http://schemas.openxmlformats.org/officeDocument/2006/relationships/oleObject" Target="../embeddings/oleObject332.bin"/><Relationship Id="rId28" Type="http://schemas.openxmlformats.org/officeDocument/2006/relationships/oleObject" Target="../embeddings/oleObject334.bin"/><Relationship Id="rId36" Type="http://schemas.openxmlformats.org/officeDocument/2006/relationships/oleObject" Target="../embeddings/oleObject338.bin"/><Relationship Id="rId10" Type="http://schemas.openxmlformats.org/officeDocument/2006/relationships/image" Target="../media/image319.emf"/><Relationship Id="rId19" Type="http://schemas.openxmlformats.org/officeDocument/2006/relationships/oleObject" Target="../embeddings/oleObject330.bin"/><Relationship Id="rId31" Type="http://schemas.openxmlformats.org/officeDocument/2006/relationships/image" Target="../media/image327.emf"/><Relationship Id="rId4" Type="http://schemas.openxmlformats.org/officeDocument/2006/relationships/image" Target="../media/image316.emf"/><Relationship Id="rId9" Type="http://schemas.openxmlformats.org/officeDocument/2006/relationships/oleObject" Target="../embeddings/oleObject325.bin"/><Relationship Id="rId14" Type="http://schemas.openxmlformats.org/officeDocument/2006/relationships/image" Target="../media/image13.png"/><Relationship Id="rId22" Type="http://schemas.openxmlformats.org/officeDocument/2006/relationships/image" Target="../media/image323.emf"/><Relationship Id="rId27" Type="http://schemas.openxmlformats.org/officeDocument/2006/relationships/image" Target="../media/image331.wmf"/><Relationship Id="rId30" Type="http://schemas.openxmlformats.org/officeDocument/2006/relationships/oleObject" Target="../embeddings/oleObject335.bin"/><Relationship Id="rId35" Type="http://schemas.openxmlformats.org/officeDocument/2006/relationships/image" Target="../media/image329.emf"/><Relationship Id="rId8" Type="http://schemas.openxmlformats.org/officeDocument/2006/relationships/image" Target="../media/image318.emf"/><Relationship Id="rId3" Type="http://schemas.openxmlformats.org/officeDocument/2006/relationships/oleObject" Target="../embeddings/oleObject322.bin"/></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oleObject" Target="../embeddings/oleObject15.bin"/><Relationship Id="rId18" Type="http://schemas.openxmlformats.org/officeDocument/2006/relationships/oleObject" Target="../embeddings/oleObject18.bin"/><Relationship Id="rId26" Type="http://schemas.openxmlformats.org/officeDocument/2006/relationships/image" Target="../media/image21.emf"/><Relationship Id="rId3" Type="http://schemas.openxmlformats.org/officeDocument/2006/relationships/oleObject" Target="../embeddings/oleObject10.bin"/><Relationship Id="rId21" Type="http://schemas.openxmlformats.org/officeDocument/2006/relationships/oleObject" Target="../embeddings/oleObject20.bin"/><Relationship Id="rId7" Type="http://schemas.openxmlformats.org/officeDocument/2006/relationships/oleObject" Target="../embeddings/oleObject12.bin"/><Relationship Id="rId12" Type="http://schemas.openxmlformats.org/officeDocument/2006/relationships/image" Target="../media/image15.emf"/><Relationship Id="rId17" Type="http://schemas.openxmlformats.org/officeDocument/2006/relationships/oleObject" Target="../embeddings/oleObject17.bin"/><Relationship Id="rId25" Type="http://schemas.openxmlformats.org/officeDocument/2006/relationships/oleObject" Target="../embeddings/oleObject22.bin"/><Relationship Id="rId2" Type="http://schemas.openxmlformats.org/officeDocument/2006/relationships/slideLayout" Target="../slideLayouts/slideLayout7.xml"/><Relationship Id="rId16" Type="http://schemas.openxmlformats.org/officeDocument/2006/relationships/image" Target="../media/image17.emf"/><Relationship Id="rId20" Type="http://schemas.openxmlformats.org/officeDocument/2006/relationships/oleObject" Target="../embeddings/oleObject19.bin"/><Relationship Id="rId29" Type="http://schemas.openxmlformats.org/officeDocument/2006/relationships/oleObject" Target="../embeddings/oleObject24.bin"/><Relationship Id="rId1" Type="http://schemas.openxmlformats.org/officeDocument/2006/relationships/vmlDrawing" Target="../drawings/vmlDrawing3.vml"/><Relationship Id="rId6" Type="http://schemas.openxmlformats.org/officeDocument/2006/relationships/image" Target="../media/image7.png"/><Relationship Id="rId11" Type="http://schemas.openxmlformats.org/officeDocument/2006/relationships/oleObject" Target="../embeddings/oleObject14.bin"/><Relationship Id="rId24" Type="http://schemas.openxmlformats.org/officeDocument/2006/relationships/image" Target="../media/image20.emf"/><Relationship Id="rId32" Type="http://schemas.openxmlformats.org/officeDocument/2006/relationships/image" Target="../media/image24.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1.bin"/><Relationship Id="rId28" Type="http://schemas.openxmlformats.org/officeDocument/2006/relationships/image" Target="../media/image22.emf"/><Relationship Id="rId10" Type="http://schemas.openxmlformats.org/officeDocument/2006/relationships/image" Target="../media/image14.emf"/><Relationship Id="rId19" Type="http://schemas.openxmlformats.org/officeDocument/2006/relationships/image" Target="../media/image18.emf"/><Relationship Id="rId31" Type="http://schemas.openxmlformats.org/officeDocument/2006/relationships/oleObject" Target="../embeddings/oleObject25.bin"/><Relationship Id="rId4" Type="http://schemas.openxmlformats.org/officeDocument/2006/relationships/image" Target="../media/image12.emf"/><Relationship Id="rId9" Type="http://schemas.openxmlformats.org/officeDocument/2006/relationships/oleObject" Target="../embeddings/oleObject13.bin"/><Relationship Id="rId14" Type="http://schemas.openxmlformats.org/officeDocument/2006/relationships/image" Target="../media/image16.emf"/><Relationship Id="rId22" Type="http://schemas.openxmlformats.org/officeDocument/2006/relationships/image" Target="../media/image19.emf"/><Relationship Id="rId27" Type="http://schemas.openxmlformats.org/officeDocument/2006/relationships/oleObject" Target="../embeddings/oleObject23.bin"/><Relationship Id="rId30" Type="http://schemas.openxmlformats.org/officeDocument/2006/relationships/image" Target="../media/image23.emf"/></Relationships>
</file>

<file path=ppt/slides/_rels/slide40.xml.rels><?xml version="1.0" encoding="UTF-8" standalone="yes"?>
<Relationships xmlns="http://schemas.openxmlformats.org/package/2006/relationships"><Relationship Id="rId8" Type="http://schemas.openxmlformats.org/officeDocument/2006/relationships/image" Target="../media/image334.emf"/><Relationship Id="rId13" Type="http://schemas.openxmlformats.org/officeDocument/2006/relationships/oleObject" Target="../embeddings/oleObject344.bin"/><Relationship Id="rId18" Type="http://schemas.openxmlformats.org/officeDocument/2006/relationships/image" Target="../media/image339.emf"/><Relationship Id="rId26" Type="http://schemas.openxmlformats.org/officeDocument/2006/relationships/image" Target="../media/image343.emf"/><Relationship Id="rId3" Type="http://schemas.openxmlformats.org/officeDocument/2006/relationships/oleObject" Target="../embeddings/oleObject339.bin"/><Relationship Id="rId21" Type="http://schemas.openxmlformats.org/officeDocument/2006/relationships/oleObject" Target="../embeddings/oleObject348.bin"/><Relationship Id="rId7" Type="http://schemas.openxmlformats.org/officeDocument/2006/relationships/oleObject" Target="../embeddings/oleObject341.bin"/><Relationship Id="rId12" Type="http://schemas.openxmlformats.org/officeDocument/2006/relationships/image" Target="../media/image336.emf"/><Relationship Id="rId17" Type="http://schemas.openxmlformats.org/officeDocument/2006/relationships/oleObject" Target="../embeddings/oleObject346.bin"/><Relationship Id="rId25" Type="http://schemas.openxmlformats.org/officeDocument/2006/relationships/oleObject" Target="../embeddings/oleObject350.bin"/><Relationship Id="rId2" Type="http://schemas.openxmlformats.org/officeDocument/2006/relationships/slideLayout" Target="../slideLayouts/slideLayout7.xml"/><Relationship Id="rId16" Type="http://schemas.openxmlformats.org/officeDocument/2006/relationships/image" Target="../media/image338.emf"/><Relationship Id="rId20" Type="http://schemas.openxmlformats.org/officeDocument/2006/relationships/image" Target="../media/image340.emf"/><Relationship Id="rId1" Type="http://schemas.openxmlformats.org/officeDocument/2006/relationships/vmlDrawing" Target="../drawings/vmlDrawing38.vml"/><Relationship Id="rId6" Type="http://schemas.openxmlformats.org/officeDocument/2006/relationships/image" Target="../media/image333.emf"/><Relationship Id="rId11" Type="http://schemas.openxmlformats.org/officeDocument/2006/relationships/oleObject" Target="../embeddings/oleObject343.bin"/><Relationship Id="rId24" Type="http://schemas.openxmlformats.org/officeDocument/2006/relationships/image" Target="../media/image342.emf"/><Relationship Id="rId5" Type="http://schemas.openxmlformats.org/officeDocument/2006/relationships/oleObject" Target="../embeddings/oleObject340.bin"/><Relationship Id="rId15" Type="http://schemas.openxmlformats.org/officeDocument/2006/relationships/oleObject" Target="../embeddings/oleObject345.bin"/><Relationship Id="rId23" Type="http://schemas.openxmlformats.org/officeDocument/2006/relationships/oleObject" Target="../embeddings/oleObject349.bin"/><Relationship Id="rId10" Type="http://schemas.openxmlformats.org/officeDocument/2006/relationships/image" Target="../media/image335.emf"/><Relationship Id="rId19" Type="http://schemas.openxmlformats.org/officeDocument/2006/relationships/oleObject" Target="../embeddings/oleObject347.bin"/><Relationship Id="rId4" Type="http://schemas.openxmlformats.org/officeDocument/2006/relationships/image" Target="../media/image332.emf"/><Relationship Id="rId9" Type="http://schemas.openxmlformats.org/officeDocument/2006/relationships/oleObject" Target="../embeddings/oleObject342.bin"/><Relationship Id="rId14" Type="http://schemas.openxmlformats.org/officeDocument/2006/relationships/image" Target="../media/image337.emf"/><Relationship Id="rId22" Type="http://schemas.openxmlformats.org/officeDocument/2006/relationships/image" Target="../media/image341.emf"/></Relationships>
</file>

<file path=ppt/slides/_rels/slide41.xml.rels><?xml version="1.0" encoding="UTF-8" standalone="yes"?>
<Relationships xmlns="http://schemas.openxmlformats.org/package/2006/relationships"><Relationship Id="rId8" Type="http://schemas.openxmlformats.org/officeDocument/2006/relationships/image" Target="../media/image346.emf"/><Relationship Id="rId3" Type="http://schemas.openxmlformats.org/officeDocument/2006/relationships/oleObject" Target="../embeddings/oleObject351.bin"/><Relationship Id="rId7" Type="http://schemas.openxmlformats.org/officeDocument/2006/relationships/oleObject" Target="../embeddings/oleObject353.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345.emf"/><Relationship Id="rId5" Type="http://schemas.openxmlformats.org/officeDocument/2006/relationships/oleObject" Target="../embeddings/oleObject352.bin"/><Relationship Id="rId10" Type="http://schemas.openxmlformats.org/officeDocument/2006/relationships/image" Target="../media/image347.emf"/><Relationship Id="rId4" Type="http://schemas.openxmlformats.org/officeDocument/2006/relationships/image" Target="../media/image344.emf"/><Relationship Id="rId9" Type="http://schemas.openxmlformats.org/officeDocument/2006/relationships/oleObject" Target="../embeddings/oleObject354.bin"/></Relationships>
</file>

<file path=ppt/slides/_rels/slide42.xml.rels><?xml version="1.0" encoding="UTF-8" standalone="yes"?>
<Relationships xmlns="http://schemas.openxmlformats.org/package/2006/relationships"><Relationship Id="rId8" Type="http://schemas.openxmlformats.org/officeDocument/2006/relationships/image" Target="../media/image350.emf"/><Relationship Id="rId13" Type="http://schemas.openxmlformats.org/officeDocument/2006/relationships/oleObject" Target="../embeddings/oleObject360.bin"/><Relationship Id="rId18" Type="http://schemas.openxmlformats.org/officeDocument/2006/relationships/image" Target="../media/image355.emf"/><Relationship Id="rId26" Type="http://schemas.openxmlformats.org/officeDocument/2006/relationships/image" Target="../media/image359.emf"/><Relationship Id="rId3" Type="http://schemas.openxmlformats.org/officeDocument/2006/relationships/oleObject" Target="../embeddings/oleObject355.bin"/><Relationship Id="rId21" Type="http://schemas.openxmlformats.org/officeDocument/2006/relationships/oleObject" Target="../embeddings/oleObject364.bin"/><Relationship Id="rId7" Type="http://schemas.openxmlformats.org/officeDocument/2006/relationships/oleObject" Target="../embeddings/oleObject357.bin"/><Relationship Id="rId12" Type="http://schemas.openxmlformats.org/officeDocument/2006/relationships/image" Target="../media/image352.emf"/><Relationship Id="rId17" Type="http://schemas.openxmlformats.org/officeDocument/2006/relationships/oleObject" Target="../embeddings/oleObject362.bin"/><Relationship Id="rId25" Type="http://schemas.openxmlformats.org/officeDocument/2006/relationships/oleObject" Target="../embeddings/oleObject366.bin"/><Relationship Id="rId2" Type="http://schemas.openxmlformats.org/officeDocument/2006/relationships/slideLayout" Target="../slideLayouts/slideLayout7.xml"/><Relationship Id="rId16" Type="http://schemas.openxmlformats.org/officeDocument/2006/relationships/image" Target="../media/image354.emf"/><Relationship Id="rId20" Type="http://schemas.openxmlformats.org/officeDocument/2006/relationships/image" Target="../media/image356.emf"/><Relationship Id="rId1" Type="http://schemas.openxmlformats.org/officeDocument/2006/relationships/vmlDrawing" Target="../drawings/vmlDrawing40.vml"/><Relationship Id="rId6" Type="http://schemas.openxmlformats.org/officeDocument/2006/relationships/image" Target="../media/image349.emf"/><Relationship Id="rId11" Type="http://schemas.openxmlformats.org/officeDocument/2006/relationships/oleObject" Target="../embeddings/oleObject359.bin"/><Relationship Id="rId24" Type="http://schemas.openxmlformats.org/officeDocument/2006/relationships/image" Target="../media/image358.emf"/><Relationship Id="rId5" Type="http://schemas.openxmlformats.org/officeDocument/2006/relationships/oleObject" Target="../embeddings/oleObject356.bin"/><Relationship Id="rId15" Type="http://schemas.openxmlformats.org/officeDocument/2006/relationships/oleObject" Target="../embeddings/oleObject361.bin"/><Relationship Id="rId23" Type="http://schemas.openxmlformats.org/officeDocument/2006/relationships/oleObject" Target="../embeddings/oleObject365.bin"/><Relationship Id="rId10" Type="http://schemas.openxmlformats.org/officeDocument/2006/relationships/image" Target="../media/image351.emf"/><Relationship Id="rId19" Type="http://schemas.openxmlformats.org/officeDocument/2006/relationships/oleObject" Target="../embeddings/oleObject363.bin"/><Relationship Id="rId4" Type="http://schemas.openxmlformats.org/officeDocument/2006/relationships/image" Target="../media/image348.emf"/><Relationship Id="rId9" Type="http://schemas.openxmlformats.org/officeDocument/2006/relationships/oleObject" Target="../embeddings/oleObject358.bin"/><Relationship Id="rId14" Type="http://schemas.openxmlformats.org/officeDocument/2006/relationships/image" Target="../media/image353.png"/><Relationship Id="rId22" Type="http://schemas.openxmlformats.org/officeDocument/2006/relationships/image" Target="../media/image357.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69.bin"/><Relationship Id="rId13" Type="http://schemas.openxmlformats.org/officeDocument/2006/relationships/image" Target="../media/image364.emf"/><Relationship Id="rId18" Type="http://schemas.openxmlformats.org/officeDocument/2006/relationships/oleObject" Target="../embeddings/oleObject374.bin"/><Relationship Id="rId3" Type="http://schemas.openxmlformats.org/officeDocument/2006/relationships/oleObject" Target="../embeddings/oleObject367.bin"/><Relationship Id="rId21" Type="http://schemas.openxmlformats.org/officeDocument/2006/relationships/image" Target="../media/image368.emf"/><Relationship Id="rId7" Type="http://schemas.openxmlformats.org/officeDocument/2006/relationships/image" Target="../media/image370.jpeg"/><Relationship Id="rId12" Type="http://schemas.openxmlformats.org/officeDocument/2006/relationships/oleObject" Target="../embeddings/oleObject371.bin"/><Relationship Id="rId17" Type="http://schemas.openxmlformats.org/officeDocument/2006/relationships/image" Target="../media/image366.emf"/><Relationship Id="rId2" Type="http://schemas.openxmlformats.org/officeDocument/2006/relationships/slideLayout" Target="../slideLayouts/slideLayout7.xml"/><Relationship Id="rId16" Type="http://schemas.openxmlformats.org/officeDocument/2006/relationships/oleObject" Target="../embeddings/oleObject373.bin"/><Relationship Id="rId20" Type="http://schemas.openxmlformats.org/officeDocument/2006/relationships/oleObject" Target="../embeddings/oleObject375.bin"/><Relationship Id="rId1" Type="http://schemas.openxmlformats.org/officeDocument/2006/relationships/vmlDrawing" Target="../drawings/vmlDrawing41.vml"/><Relationship Id="rId6" Type="http://schemas.openxmlformats.org/officeDocument/2006/relationships/image" Target="../media/image361.emf"/><Relationship Id="rId11" Type="http://schemas.openxmlformats.org/officeDocument/2006/relationships/image" Target="../media/image363.emf"/><Relationship Id="rId5" Type="http://schemas.openxmlformats.org/officeDocument/2006/relationships/oleObject" Target="../embeddings/oleObject368.bin"/><Relationship Id="rId15" Type="http://schemas.openxmlformats.org/officeDocument/2006/relationships/image" Target="../media/image365.emf"/><Relationship Id="rId23" Type="http://schemas.openxmlformats.org/officeDocument/2006/relationships/image" Target="../media/image369.emf"/><Relationship Id="rId10" Type="http://schemas.openxmlformats.org/officeDocument/2006/relationships/oleObject" Target="../embeddings/oleObject370.bin"/><Relationship Id="rId19" Type="http://schemas.openxmlformats.org/officeDocument/2006/relationships/image" Target="../media/image367.emf"/><Relationship Id="rId4" Type="http://schemas.openxmlformats.org/officeDocument/2006/relationships/image" Target="../media/image360.emf"/><Relationship Id="rId9" Type="http://schemas.openxmlformats.org/officeDocument/2006/relationships/image" Target="../media/image362.emf"/><Relationship Id="rId14" Type="http://schemas.openxmlformats.org/officeDocument/2006/relationships/oleObject" Target="../embeddings/oleObject372.bin"/><Relationship Id="rId22" Type="http://schemas.openxmlformats.org/officeDocument/2006/relationships/oleObject" Target="../embeddings/oleObject376.bin"/></Relationships>
</file>

<file path=ppt/slides/_rels/slide44.xml.rels><?xml version="1.0" encoding="UTF-8" standalone="yes"?>
<Relationships xmlns="http://schemas.openxmlformats.org/package/2006/relationships"><Relationship Id="rId13" Type="http://schemas.openxmlformats.org/officeDocument/2006/relationships/image" Target="../media/image370.jpeg"/><Relationship Id="rId18" Type="http://schemas.openxmlformats.org/officeDocument/2006/relationships/oleObject" Target="../embeddings/oleObject384.bin"/><Relationship Id="rId26" Type="http://schemas.openxmlformats.org/officeDocument/2006/relationships/oleObject" Target="../embeddings/oleObject388.bin"/><Relationship Id="rId3" Type="http://schemas.openxmlformats.org/officeDocument/2006/relationships/oleObject" Target="../embeddings/oleObject377.bin"/><Relationship Id="rId21" Type="http://schemas.openxmlformats.org/officeDocument/2006/relationships/image" Target="../media/image379.emf"/><Relationship Id="rId34" Type="http://schemas.openxmlformats.org/officeDocument/2006/relationships/oleObject" Target="../embeddings/oleObject392.bin"/><Relationship Id="rId7" Type="http://schemas.openxmlformats.org/officeDocument/2006/relationships/oleObject" Target="../embeddings/oleObject379.bin"/><Relationship Id="rId12" Type="http://schemas.openxmlformats.org/officeDocument/2006/relationships/image" Target="../media/image375.emf"/><Relationship Id="rId17" Type="http://schemas.openxmlformats.org/officeDocument/2006/relationships/image" Target="../media/image377.emf"/><Relationship Id="rId25" Type="http://schemas.openxmlformats.org/officeDocument/2006/relationships/image" Target="../media/image381.emf"/><Relationship Id="rId33" Type="http://schemas.openxmlformats.org/officeDocument/2006/relationships/image" Target="../media/image385.emf"/><Relationship Id="rId2" Type="http://schemas.openxmlformats.org/officeDocument/2006/relationships/slideLayout" Target="../slideLayouts/slideLayout7.xml"/><Relationship Id="rId16" Type="http://schemas.openxmlformats.org/officeDocument/2006/relationships/oleObject" Target="../embeddings/oleObject383.bin"/><Relationship Id="rId20" Type="http://schemas.openxmlformats.org/officeDocument/2006/relationships/oleObject" Target="../embeddings/oleObject385.bin"/><Relationship Id="rId29" Type="http://schemas.openxmlformats.org/officeDocument/2006/relationships/image" Target="../media/image383.emf"/><Relationship Id="rId1" Type="http://schemas.openxmlformats.org/officeDocument/2006/relationships/vmlDrawing" Target="../drawings/vmlDrawing42.vml"/><Relationship Id="rId6" Type="http://schemas.openxmlformats.org/officeDocument/2006/relationships/image" Target="../media/image372.emf"/><Relationship Id="rId11" Type="http://schemas.openxmlformats.org/officeDocument/2006/relationships/oleObject" Target="../embeddings/oleObject381.bin"/><Relationship Id="rId24" Type="http://schemas.openxmlformats.org/officeDocument/2006/relationships/oleObject" Target="../embeddings/oleObject387.bin"/><Relationship Id="rId32" Type="http://schemas.openxmlformats.org/officeDocument/2006/relationships/oleObject" Target="../embeddings/oleObject391.bin"/><Relationship Id="rId5" Type="http://schemas.openxmlformats.org/officeDocument/2006/relationships/oleObject" Target="../embeddings/oleObject378.bin"/><Relationship Id="rId15" Type="http://schemas.openxmlformats.org/officeDocument/2006/relationships/image" Target="../media/image376.emf"/><Relationship Id="rId23" Type="http://schemas.openxmlformats.org/officeDocument/2006/relationships/image" Target="../media/image380.emf"/><Relationship Id="rId28" Type="http://schemas.openxmlformats.org/officeDocument/2006/relationships/oleObject" Target="../embeddings/oleObject389.bin"/><Relationship Id="rId10" Type="http://schemas.openxmlformats.org/officeDocument/2006/relationships/image" Target="../media/image374.emf"/><Relationship Id="rId19" Type="http://schemas.openxmlformats.org/officeDocument/2006/relationships/image" Target="../media/image378.emf"/><Relationship Id="rId31" Type="http://schemas.openxmlformats.org/officeDocument/2006/relationships/image" Target="../media/image384.emf"/><Relationship Id="rId4" Type="http://schemas.openxmlformats.org/officeDocument/2006/relationships/image" Target="../media/image371.emf"/><Relationship Id="rId9" Type="http://schemas.openxmlformats.org/officeDocument/2006/relationships/oleObject" Target="../embeddings/oleObject380.bin"/><Relationship Id="rId14" Type="http://schemas.openxmlformats.org/officeDocument/2006/relationships/oleObject" Target="../embeddings/oleObject382.bin"/><Relationship Id="rId22" Type="http://schemas.openxmlformats.org/officeDocument/2006/relationships/oleObject" Target="../embeddings/oleObject386.bin"/><Relationship Id="rId27" Type="http://schemas.openxmlformats.org/officeDocument/2006/relationships/image" Target="../media/image382.emf"/><Relationship Id="rId30" Type="http://schemas.openxmlformats.org/officeDocument/2006/relationships/oleObject" Target="../embeddings/oleObject390.bin"/><Relationship Id="rId35" Type="http://schemas.openxmlformats.org/officeDocument/2006/relationships/image" Target="../media/image386.emf"/><Relationship Id="rId8" Type="http://schemas.openxmlformats.org/officeDocument/2006/relationships/image" Target="../media/image373.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93.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388.emf"/><Relationship Id="rId5" Type="http://schemas.openxmlformats.org/officeDocument/2006/relationships/oleObject" Target="../embeddings/oleObject394.bin"/><Relationship Id="rId4" Type="http://schemas.openxmlformats.org/officeDocument/2006/relationships/image" Target="../media/image387.emf"/></Relationships>
</file>

<file path=ppt/slides/_rels/slide47.xml.rels><?xml version="1.0" encoding="UTF-8" standalone="yes"?>
<Relationships xmlns="http://schemas.openxmlformats.org/package/2006/relationships"><Relationship Id="rId8" Type="http://schemas.openxmlformats.org/officeDocument/2006/relationships/image" Target="../media/image391.emf"/><Relationship Id="rId3" Type="http://schemas.openxmlformats.org/officeDocument/2006/relationships/oleObject" Target="../embeddings/oleObject395.bin"/><Relationship Id="rId7" Type="http://schemas.openxmlformats.org/officeDocument/2006/relationships/oleObject" Target="../embeddings/oleObject397.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390.emf"/><Relationship Id="rId5" Type="http://schemas.openxmlformats.org/officeDocument/2006/relationships/oleObject" Target="../embeddings/oleObject396.bin"/><Relationship Id="rId4" Type="http://schemas.openxmlformats.org/officeDocument/2006/relationships/image" Target="../media/image389.emf"/></Relationships>
</file>

<file path=ppt/slides/_rels/slide48.xml.rels><?xml version="1.0" encoding="UTF-8" standalone="yes"?>
<Relationships xmlns="http://schemas.openxmlformats.org/package/2006/relationships"><Relationship Id="rId8" Type="http://schemas.openxmlformats.org/officeDocument/2006/relationships/image" Target="../media/image394.emf"/><Relationship Id="rId3" Type="http://schemas.openxmlformats.org/officeDocument/2006/relationships/oleObject" Target="../embeddings/oleObject398.bin"/><Relationship Id="rId7" Type="http://schemas.openxmlformats.org/officeDocument/2006/relationships/oleObject" Target="../embeddings/oleObject400.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393.emf"/><Relationship Id="rId5" Type="http://schemas.openxmlformats.org/officeDocument/2006/relationships/oleObject" Target="../embeddings/oleObject399.bin"/><Relationship Id="rId4" Type="http://schemas.openxmlformats.org/officeDocument/2006/relationships/image" Target="../media/image392.emf"/><Relationship Id="rId9" Type="http://schemas.openxmlformats.org/officeDocument/2006/relationships/image" Target="../media/image92.png"/></Relationships>
</file>

<file path=ppt/slides/_rels/slide49.xml.rels><?xml version="1.0" encoding="UTF-8" standalone="yes"?>
<Relationships xmlns="http://schemas.openxmlformats.org/package/2006/relationships"><Relationship Id="rId8" Type="http://schemas.openxmlformats.org/officeDocument/2006/relationships/image" Target="../media/image397.emf"/><Relationship Id="rId3" Type="http://schemas.openxmlformats.org/officeDocument/2006/relationships/oleObject" Target="../embeddings/oleObject401.bin"/><Relationship Id="rId7" Type="http://schemas.openxmlformats.org/officeDocument/2006/relationships/oleObject" Target="../embeddings/oleObject403.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396.emf"/><Relationship Id="rId5" Type="http://schemas.openxmlformats.org/officeDocument/2006/relationships/oleObject" Target="../embeddings/oleObject402.bin"/><Relationship Id="rId10" Type="http://schemas.openxmlformats.org/officeDocument/2006/relationships/image" Target="../media/image398.emf"/><Relationship Id="rId4" Type="http://schemas.openxmlformats.org/officeDocument/2006/relationships/image" Target="../media/image395.emf"/><Relationship Id="rId9" Type="http://schemas.openxmlformats.org/officeDocument/2006/relationships/oleObject" Target="../embeddings/oleObject404.bin"/></Relationships>
</file>

<file path=ppt/slides/_rels/slide5.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oleObject" Target="../embeddings/oleObject31.bin"/><Relationship Id="rId18" Type="http://schemas.openxmlformats.org/officeDocument/2006/relationships/image" Target="../media/image32.e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9.emf"/><Relationship Id="rId17" Type="http://schemas.openxmlformats.org/officeDocument/2006/relationships/oleObject" Target="../embeddings/oleObject33.bin"/><Relationship Id="rId2" Type="http://schemas.openxmlformats.org/officeDocument/2006/relationships/slideLayout" Target="../slideLayouts/slideLayout7.xml"/><Relationship Id="rId16" Type="http://schemas.openxmlformats.org/officeDocument/2006/relationships/image" Target="../media/image31.emf"/><Relationship Id="rId1" Type="http://schemas.openxmlformats.org/officeDocument/2006/relationships/vmlDrawing" Target="../drawings/vmlDrawing4.vml"/><Relationship Id="rId6" Type="http://schemas.openxmlformats.org/officeDocument/2006/relationships/image" Target="../media/image26.e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29.bin"/><Relationship Id="rId14" Type="http://schemas.openxmlformats.org/officeDocument/2006/relationships/image" Target="../media/image30.emf"/></Relationships>
</file>

<file path=ppt/slides/_rels/slide6.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7.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4.e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36.emf"/><Relationship Id="rId4" Type="http://schemas.openxmlformats.org/officeDocument/2006/relationships/image" Target="../media/image33.emf"/><Relationship Id="rId9" Type="http://schemas.openxmlformats.org/officeDocument/2006/relationships/oleObject" Target="../embeddings/oleObject37.bin"/><Relationship Id="rId14" Type="http://schemas.openxmlformats.org/officeDocument/2006/relationships/image" Target="../media/image38.emf"/></Relationships>
</file>

<file path=ppt/slides/_rels/slide7.xml.rels><?xml version="1.0" encoding="UTF-8" standalone="yes"?>
<Relationships xmlns="http://schemas.openxmlformats.org/package/2006/relationships"><Relationship Id="rId13" Type="http://schemas.openxmlformats.org/officeDocument/2006/relationships/image" Target="../media/image42.emf"/><Relationship Id="rId18" Type="http://schemas.openxmlformats.org/officeDocument/2006/relationships/oleObject" Target="../embeddings/oleObject48.bin"/><Relationship Id="rId26" Type="http://schemas.openxmlformats.org/officeDocument/2006/relationships/oleObject" Target="../embeddings/oleObject52.bin"/><Relationship Id="rId39" Type="http://schemas.openxmlformats.org/officeDocument/2006/relationships/image" Target="../media/image55.emf"/><Relationship Id="rId21" Type="http://schemas.openxmlformats.org/officeDocument/2006/relationships/image" Target="../media/image46.emf"/><Relationship Id="rId34" Type="http://schemas.openxmlformats.org/officeDocument/2006/relationships/oleObject" Target="../embeddings/oleObject56.bin"/><Relationship Id="rId42" Type="http://schemas.openxmlformats.org/officeDocument/2006/relationships/oleObject" Target="../embeddings/oleObject60.bin"/><Relationship Id="rId47" Type="http://schemas.openxmlformats.org/officeDocument/2006/relationships/image" Target="../media/image59.emf"/><Relationship Id="rId50" Type="http://schemas.openxmlformats.org/officeDocument/2006/relationships/oleObject" Target="../embeddings/oleObject65.bin"/><Relationship Id="rId55" Type="http://schemas.openxmlformats.org/officeDocument/2006/relationships/image" Target="../media/image62.emf"/><Relationship Id="rId7" Type="http://schemas.openxmlformats.org/officeDocument/2006/relationships/oleObject" Target="../embeddings/oleObject42.bin"/><Relationship Id="rId2" Type="http://schemas.openxmlformats.org/officeDocument/2006/relationships/slideLayout" Target="../slideLayouts/slideLayout7.xml"/><Relationship Id="rId16" Type="http://schemas.openxmlformats.org/officeDocument/2006/relationships/oleObject" Target="../embeddings/oleObject47.bin"/><Relationship Id="rId29" Type="http://schemas.openxmlformats.org/officeDocument/2006/relationships/image" Target="../media/image50.emf"/><Relationship Id="rId11" Type="http://schemas.openxmlformats.org/officeDocument/2006/relationships/image" Target="../media/image41.emf"/><Relationship Id="rId24" Type="http://schemas.openxmlformats.org/officeDocument/2006/relationships/oleObject" Target="../embeddings/oleObject51.bin"/><Relationship Id="rId32" Type="http://schemas.openxmlformats.org/officeDocument/2006/relationships/oleObject" Target="../embeddings/oleObject55.bin"/><Relationship Id="rId37" Type="http://schemas.openxmlformats.org/officeDocument/2006/relationships/image" Target="../media/image54.emf"/><Relationship Id="rId40" Type="http://schemas.openxmlformats.org/officeDocument/2006/relationships/oleObject" Target="../embeddings/oleObject59.bin"/><Relationship Id="rId45" Type="http://schemas.openxmlformats.org/officeDocument/2006/relationships/image" Target="../media/image58.emf"/><Relationship Id="rId53" Type="http://schemas.openxmlformats.org/officeDocument/2006/relationships/image" Target="../media/image61.emf"/><Relationship Id="rId5" Type="http://schemas.openxmlformats.org/officeDocument/2006/relationships/oleObject" Target="../embeddings/oleObject41.bin"/><Relationship Id="rId10" Type="http://schemas.openxmlformats.org/officeDocument/2006/relationships/oleObject" Target="../embeddings/oleObject44.bin"/><Relationship Id="rId19" Type="http://schemas.openxmlformats.org/officeDocument/2006/relationships/image" Target="../media/image45.emf"/><Relationship Id="rId31" Type="http://schemas.openxmlformats.org/officeDocument/2006/relationships/image" Target="../media/image51.emf"/><Relationship Id="rId44" Type="http://schemas.openxmlformats.org/officeDocument/2006/relationships/oleObject" Target="../embeddings/oleObject61.bin"/><Relationship Id="rId52" Type="http://schemas.openxmlformats.org/officeDocument/2006/relationships/oleObject" Target="../embeddings/oleObject66.bin"/><Relationship Id="rId4" Type="http://schemas.openxmlformats.org/officeDocument/2006/relationships/image" Target="../media/image39.emf"/><Relationship Id="rId9" Type="http://schemas.openxmlformats.org/officeDocument/2006/relationships/image" Target="../media/image40.emf"/><Relationship Id="rId14" Type="http://schemas.openxmlformats.org/officeDocument/2006/relationships/oleObject" Target="../embeddings/oleObject46.bin"/><Relationship Id="rId22" Type="http://schemas.openxmlformats.org/officeDocument/2006/relationships/oleObject" Target="../embeddings/oleObject50.bin"/><Relationship Id="rId27" Type="http://schemas.openxmlformats.org/officeDocument/2006/relationships/image" Target="../media/image49.emf"/><Relationship Id="rId30" Type="http://schemas.openxmlformats.org/officeDocument/2006/relationships/oleObject" Target="../embeddings/oleObject54.bin"/><Relationship Id="rId35" Type="http://schemas.openxmlformats.org/officeDocument/2006/relationships/image" Target="../media/image53.emf"/><Relationship Id="rId43" Type="http://schemas.openxmlformats.org/officeDocument/2006/relationships/image" Target="../media/image57.emf"/><Relationship Id="rId48" Type="http://schemas.openxmlformats.org/officeDocument/2006/relationships/oleObject" Target="../embeddings/oleObject63.bin"/><Relationship Id="rId8" Type="http://schemas.openxmlformats.org/officeDocument/2006/relationships/oleObject" Target="../embeddings/oleObject43.bin"/><Relationship Id="rId51" Type="http://schemas.openxmlformats.org/officeDocument/2006/relationships/image" Target="../media/image60.emf"/><Relationship Id="rId3" Type="http://schemas.openxmlformats.org/officeDocument/2006/relationships/oleObject" Target="../embeddings/oleObject40.bin"/><Relationship Id="rId12" Type="http://schemas.openxmlformats.org/officeDocument/2006/relationships/oleObject" Target="../embeddings/oleObject45.bin"/><Relationship Id="rId17" Type="http://schemas.openxmlformats.org/officeDocument/2006/relationships/image" Target="../media/image44.emf"/><Relationship Id="rId25" Type="http://schemas.openxmlformats.org/officeDocument/2006/relationships/image" Target="../media/image48.emf"/><Relationship Id="rId33" Type="http://schemas.openxmlformats.org/officeDocument/2006/relationships/image" Target="../media/image52.emf"/><Relationship Id="rId38" Type="http://schemas.openxmlformats.org/officeDocument/2006/relationships/oleObject" Target="../embeddings/oleObject58.bin"/><Relationship Id="rId46" Type="http://schemas.openxmlformats.org/officeDocument/2006/relationships/oleObject" Target="../embeddings/oleObject62.bin"/><Relationship Id="rId20" Type="http://schemas.openxmlformats.org/officeDocument/2006/relationships/oleObject" Target="../embeddings/oleObject49.bin"/><Relationship Id="rId41" Type="http://schemas.openxmlformats.org/officeDocument/2006/relationships/image" Target="../media/image56.emf"/><Relationship Id="rId54" Type="http://schemas.openxmlformats.org/officeDocument/2006/relationships/oleObject" Target="../embeddings/oleObject67.bin"/><Relationship Id="rId1" Type="http://schemas.openxmlformats.org/officeDocument/2006/relationships/vmlDrawing" Target="../drawings/vmlDrawing6.vml"/><Relationship Id="rId6" Type="http://schemas.openxmlformats.org/officeDocument/2006/relationships/image" Target="../media/image7.png"/><Relationship Id="rId15" Type="http://schemas.openxmlformats.org/officeDocument/2006/relationships/image" Target="../media/image43.emf"/><Relationship Id="rId23" Type="http://schemas.openxmlformats.org/officeDocument/2006/relationships/image" Target="../media/image47.emf"/><Relationship Id="rId28" Type="http://schemas.openxmlformats.org/officeDocument/2006/relationships/oleObject" Target="../embeddings/oleObject53.bin"/><Relationship Id="rId36" Type="http://schemas.openxmlformats.org/officeDocument/2006/relationships/oleObject" Target="../embeddings/oleObject57.bin"/><Relationship Id="rId49" Type="http://schemas.openxmlformats.org/officeDocument/2006/relationships/oleObject" Target="../embeddings/oleObject64.bin"/></Relationships>
</file>

<file path=ppt/slides/_rels/slide8.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73.bin"/><Relationship Id="rId18" Type="http://schemas.openxmlformats.org/officeDocument/2006/relationships/image" Target="../media/image70.emf"/><Relationship Id="rId26" Type="http://schemas.openxmlformats.org/officeDocument/2006/relationships/image" Target="../media/image74.emf"/><Relationship Id="rId3" Type="http://schemas.openxmlformats.org/officeDocument/2006/relationships/oleObject" Target="../embeddings/oleObject68.bin"/><Relationship Id="rId21" Type="http://schemas.openxmlformats.org/officeDocument/2006/relationships/oleObject" Target="../embeddings/oleObject77.bin"/><Relationship Id="rId7" Type="http://schemas.openxmlformats.org/officeDocument/2006/relationships/oleObject" Target="../embeddings/oleObject70.bin"/><Relationship Id="rId12" Type="http://schemas.openxmlformats.org/officeDocument/2006/relationships/image" Target="../media/image67.emf"/><Relationship Id="rId17" Type="http://schemas.openxmlformats.org/officeDocument/2006/relationships/oleObject" Target="../embeddings/oleObject75.bin"/><Relationship Id="rId25" Type="http://schemas.openxmlformats.org/officeDocument/2006/relationships/oleObject" Target="../embeddings/oleObject79.bin"/><Relationship Id="rId2" Type="http://schemas.openxmlformats.org/officeDocument/2006/relationships/slideLayout" Target="../slideLayouts/slideLayout7.xml"/><Relationship Id="rId16" Type="http://schemas.openxmlformats.org/officeDocument/2006/relationships/image" Target="../media/image69.emf"/><Relationship Id="rId20" Type="http://schemas.openxmlformats.org/officeDocument/2006/relationships/image" Target="../media/image71.emf"/><Relationship Id="rId1" Type="http://schemas.openxmlformats.org/officeDocument/2006/relationships/vmlDrawing" Target="../drawings/vmlDrawing7.vml"/><Relationship Id="rId6" Type="http://schemas.openxmlformats.org/officeDocument/2006/relationships/image" Target="../media/image64.emf"/><Relationship Id="rId11" Type="http://schemas.openxmlformats.org/officeDocument/2006/relationships/oleObject" Target="../embeddings/oleObject72.bin"/><Relationship Id="rId24" Type="http://schemas.openxmlformats.org/officeDocument/2006/relationships/image" Target="../media/image73.emf"/><Relationship Id="rId5" Type="http://schemas.openxmlformats.org/officeDocument/2006/relationships/oleObject" Target="../embeddings/oleObject69.bin"/><Relationship Id="rId15" Type="http://schemas.openxmlformats.org/officeDocument/2006/relationships/oleObject" Target="../embeddings/oleObject74.bin"/><Relationship Id="rId23" Type="http://schemas.openxmlformats.org/officeDocument/2006/relationships/oleObject" Target="../embeddings/oleObject78.bin"/><Relationship Id="rId10" Type="http://schemas.openxmlformats.org/officeDocument/2006/relationships/image" Target="../media/image66.emf"/><Relationship Id="rId19" Type="http://schemas.openxmlformats.org/officeDocument/2006/relationships/oleObject" Target="../embeddings/oleObject76.bin"/><Relationship Id="rId4" Type="http://schemas.openxmlformats.org/officeDocument/2006/relationships/image" Target="../media/image63.emf"/><Relationship Id="rId9" Type="http://schemas.openxmlformats.org/officeDocument/2006/relationships/oleObject" Target="../embeddings/oleObject71.bin"/><Relationship Id="rId14" Type="http://schemas.openxmlformats.org/officeDocument/2006/relationships/image" Target="../media/image68.emf"/><Relationship Id="rId22" Type="http://schemas.openxmlformats.org/officeDocument/2006/relationships/image" Target="../media/image72.emf"/></Relationships>
</file>

<file path=ppt/slides/_rels/slide9.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85.bin"/><Relationship Id="rId18" Type="http://schemas.openxmlformats.org/officeDocument/2006/relationships/image" Target="../media/image82.emf"/><Relationship Id="rId26" Type="http://schemas.openxmlformats.org/officeDocument/2006/relationships/image" Target="../media/image86.emf"/><Relationship Id="rId3" Type="http://schemas.openxmlformats.org/officeDocument/2006/relationships/oleObject" Target="../embeddings/oleObject80.bin"/><Relationship Id="rId21" Type="http://schemas.openxmlformats.org/officeDocument/2006/relationships/oleObject" Target="../embeddings/oleObject89.bin"/><Relationship Id="rId7" Type="http://schemas.openxmlformats.org/officeDocument/2006/relationships/oleObject" Target="../embeddings/oleObject82.bin"/><Relationship Id="rId12" Type="http://schemas.openxmlformats.org/officeDocument/2006/relationships/image" Target="../media/image79.emf"/><Relationship Id="rId17" Type="http://schemas.openxmlformats.org/officeDocument/2006/relationships/oleObject" Target="../embeddings/oleObject87.bin"/><Relationship Id="rId25" Type="http://schemas.openxmlformats.org/officeDocument/2006/relationships/oleObject" Target="../embeddings/oleObject91.bin"/><Relationship Id="rId2" Type="http://schemas.openxmlformats.org/officeDocument/2006/relationships/slideLayout" Target="../slideLayouts/slideLayout7.xml"/><Relationship Id="rId16" Type="http://schemas.openxmlformats.org/officeDocument/2006/relationships/image" Target="../media/image81.emf"/><Relationship Id="rId20" Type="http://schemas.openxmlformats.org/officeDocument/2006/relationships/image" Target="../media/image83.emf"/><Relationship Id="rId1" Type="http://schemas.openxmlformats.org/officeDocument/2006/relationships/vmlDrawing" Target="../drawings/vmlDrawing8.vml"/><Relationship Id="rId6" Type="http://schemas.openxmlformats.org/officeDocument/2006/relationships/image" Target="../media/image76.emf"/><Relationship Id="rId11" Type="http://schemas.openxmlformats.org/officeDocument/2006/relationships/oleObject" Target="../embeddings/oleObject84.bin"/><Relationship Id="rId24" Type="http://schemas.openxmlformats.org/officeDocument/2006/relationships/image" Target="../media/image85.emf"/><Relationship Id="rId5" Type="http://schemas.openxmlformats.org/officeDocument/2006/relationships/oleObject" Target="../embeddings/oleObject81.bin"/><Relationship Id="rId15" Type="http://schemas.openxmlformats.org/officeDocument/2006/relationships/oleObject" Target="../embeddings/oleObject86.bin"/><Relationship Id="rId23" Type="http://schemas.openxmlformats.org/officeDocument/2006/relationships/oleObject" Target="../embeddings/oleObject90.bin"/><Relationship Id="rId28" Type="http://schemas.openxmlformats.org/officeDocument/2006/relationships/image" Target="../media/image87.emf"/><Relationship Id="rId10" Type="http://schemas.openxmlformats.org/officeDocument/2006/relationships/image" Target="../media/image78.emf"/><Relationship Id="rId19" Type="http://schemas.openxmlformats.org/officeDocument/2006/relationships/oleObject" Target="../embeddings/oleObject88.bin"/><Relationship Id="rId4" Type="http://schemas.openxmlformats.org/officeDocument/2006/relationships/image" Target="../media/image75.emf"/><Relationship Id="rId9" Type="http://schemas.openxmlformats.org/officeDocument/2006/relationships/oleObject" Target="../embeddings/oleObject83.bin"/><Relationship Id="rId14" Type="http://schemas.openxmlformats.org/officeDocument/2006/relationships/image" Target="../media/image80.emf"/><Relationship Id="rId22" Type="http://schemas.openxmlformats.org/officeDocument/2006/relationships/image" Target="../media/image84.emf"/><Relationship Id="rId27" Type="http://schemas.openxmlformats.org/officeDocument/2006/relationships/oleObject" Target="../embeddings/oleObject9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2839EFC-B5BF-45FB-AAB9-A799F60BEF62}"/>
              </a:ext>
            </a:extLst>
          </p:cNvPr>
          <p:cNvSpPr txBox="1"/>
          <p:nvPr/>
        </p:nvSpPr>
        <p:spPr>
          <a:xfrm>
            <a:off x="468313" y="549275"/>
            <a:ext cx="3278187" cy="830263"/>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常用物理量</a:t>
            </a:r>
            <a:endParaRPr lang="en-US" sz="4800" dirty="0">
              <a:effectLst>
                <a:outerShdw blurRad="38100" dist="38100" dir="2700000" algn="tl">
                  <a:srgbClr val="000000">
                    <a:alpha val="43137"/>
                  </a:srgbClr>
                </a:outerShdw>
              </a:effectLst>
            </a:endParaRPr>
          </a:p>
        </p:txBody>
      </p:sp>
      <p:graphicFrame>
        <p:nvGraphicFramePr>
          <p:cNvPr id="9" name="Object 2">
            <a:extLst>
              <a:ext uri="{FF2B5EF4-FFF2-40B4-BE49-F238E27FC236}">
                <a16:creationId xmlns:a16="http://schemas.microsoft.com/office/drawing/2014/main" id="{87BC55D5-70FE-47E5-B278-EEFD535B0878}"/>
              </a:ext>
            </a:extLst>
          </p:cNvPr>
          <p:cNvGraphicFramePr>
            <a:graphicFrameLocks noChangeAspect="1"/>
          </p:cNvGraphicFramePr>
          <p:nvPr/>
        </p:nvGraphicFramePr>
        <p:xfrm>
          <a:off x="3203575" y="1773238"/>
          <a:ext cx="3124200" cy="476250"/>
        </p:xfrm>
        <a:graphic>
          <a:graphicData uri="http://schemas.openxmlformats.org/presentationml/2006/ole">
            <mc:AlternateContent xmlns:mc="http://schemas.openxmlformats.org/markup-compatibility/2006">
              <mc:Choice xmlns:v="urn:schemas-microsoft-com:vml" Requires="v">
                <p:oleObj spid="_x0000_s3083" name="公式" r:id="rId3" imgW="1295451" imgH="182962" progId="Equation.3">
                  <p:embed/>
                </p:oleObj>
              </mc:Choice>
              <mc:Fallback>
                <p:oleObj name="公式" r:id="rId3" imgW="1295451" imgH="18296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773238"/>
                        <a:ext cx="3124200" cy="476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76" name="图片 10">
            <a:extLst>
              <a:ext uri="{FF2B5EF4-FFF2-40B4-BE49-F238E27FC236}">
                <a16:creationId xmlns:a16="http://schemas.microsoft.com/office/drawing/2014/main" id="{BA601D8B-DC7C-4868-9791-31F652BF64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75" y="2828925"/>
            <a:ext cx="2381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16FB6E28-0C40-4EC7-B573-5064D9146CD2}"/>
              </a:ext>
            </a:extLst>
          </p:cNvPr>
          <p:cNvSpPr txBox="1"/>
          <p:nvPr/>
        </p:nvSpPr>
        <p:spPr>
          <a:xfrm>
            <a:off x="684213" y="2905125"/>
            <a:ext cx="2347912" cy="523875"/>
          </a:xfrm>
          <a:prstGeom prst="rect">
            <a:avLst/>
          </a:prstGeom>
          <a:noFill/>
        </p:spPr>
        <p:txBody>
          <a:bodyPr wrap="none">
            <a:spAutoFit/>
          </a:bodyPr>
          <a:lstStyle/>
          <a:p>
            <a:pPr eaLnBrk="1" hangingPunct="1">
              <a:defRPr/>
            </a:pPr>
            <a:r>
              <a:rPr lang="zh-CN" altLang="en-US" dirty="0">
                <a:effectLst>
                  <a:outerShdw blurRad="38100" dist="38100" dir="2700000" algn="tl">
                    <a:srgbClr val="000000">
                      <a:alpha val="43137"/>
                    </a:srgbClr>
                  </a:outerShdw>
                </a:effectLst>
              </a:rPr>
              <a:t>真空介电常数</a:t>
            </a:r>
            <a:endParaRPr lang="en-US" dirty="0">
              <a:effectLst>
                <a:outerShdw blurRad="38100" dist="38100" dir="2700000" algn="tl">
                  <a:srgbClr val="000000">
                    <a:alpha val="43137"/>
                  </a:srgbClr>
                </a:outerShdw>
              </a:effectLst>
            </a:endParaRPr>
          </a:p>
        </p:txBody>
      </p:sp>
      <p:sp>
        <p:nvSpPr>
          <p:cNvPr id="17" name="文本框 16">
            <a:extLst>
              <a:ext uri="{FF2B5EF4-FFF2-40B4-BE49-F238E27FC236}">
                <a16:creationId xmlns:a16="http://schemas.microsoft.com/office/drawing/2014/main" id="{15BE2336-3509-4E20-81B7-2AC44A752985}"/>
              </a:ext>
            </a:extLst>
          </p:cNvPr>
          <p:cNvSpPr txBox="1"/>
          <p:nvPr/>
        </p:nvSpPr>
        <p:spPr>
          <a:xfrm>
            <a:off x="684213" y="3775075"/>
            <a:ext cx="2076450" cy="523875"/>
          </a:xfrm>
          <a:prstGeom prst="rect">
            <a:avLst/>
          </a:prstGeom>
          <a:noFill/>
        </p:spPr>
        <p:txBody>
          <a:bodyPr wrap="none">
            <a:spAutoFit/>
          </a:bodyPr>
          <a:lstStyle/>
          <a:p>
            <a:pPr eaLnBrk="1" hangingPunct="1">
              <a:defRPr/>
            </a:pPr>
            <a:r>
              <a:rPr lang="zh-CN" altLang="en-US" dirty="0">
                <a:effectLst>
                  <a:outerShdw blurRad="38100" dist="38100" dir="2700000" algn="tl">
                    <a:srgbClr val="000000">
                      <a:alpha val="43137"/>
                    </a:srgbClr>
                  </a:outerShdw>
                </a:effectLst>
              </a:rPr>
              <a:t>真空磁导率 </a:t>
            </a:r>
            <a:endParaRPr lang="en-US" dirty="0">
              <a:effectLst>
                <a:outerShdw blurRad="38100" dist="38100" dir="2700000" algn="tl">
                  <a:srgbClr val="000000">
                    <a:alpha val="43137"/>
                  </a:srgbClr>
                </a:outerShdw>
              </a:effectLst>
            </a:endParaRPr>
          </a:p>
        </p:txBody>
      </p:sp>
      <p:sp>
        <p:nvSpPr>
          <p:cNvPr id="18" name="文本框 17">
            <a:extLst>
              <a:ext uri="{FF2B5EF4-FFF2-40B4-BE49-F238E27FC236}">
                <a16:creationId xmlns:a16="http://schemas.microsoft.com/office/drawing/2014/main" id="{648E797E-E75E-4970-8607-2ADE25FD60E6}"/>
              </a:ext>
            </a:extLst>
          </p:cNvPr>
          <p:cNvSpPr txBox="1">
            <a:spLocks noRot="1" noChangeAspect="1" noMove="1" noResize="1" noEditPoints="1" noAdjustHandles="1" noChangeArrowheads="1" noChangeShapeType="1" noTextEdit="1"/>
          </p:cNvSpPr>
          <p:nvPr/>
        </p:nvSpPr>
        <p:spPr>
          <a:xfrm>
            <a:off x="3203848" y="3775138"/>
            <a:ext cx="3316805" cy="523220"/>
          </a:xfrm>
          <a:prstGeom prst="rect">
            <a:avLst/>
          </a:prstGeom>
          <a:blipFill>
            <a:blip r:embed="rId6"/>
            <a:stretch>
              <a:fillRect t="-16279" r="-1287" b="-39535"/>
            </a:stretch>
          </a:blipFill>
        </p:spPr>
        <p:txBody>
          <a:bodyPr/>
          <a:lstStyle/>
          <a:p>
            <a:pPr>
              <a:defRPr/>
            </a:pPr>
            <a:r>
              <a:rPr lang="en-US">
                <a:noFill/>
              </a:rPr>
              <a:t> </a:t>
            </a:r>
          </a:p>
        </p:txBody>
      </p:sp>
      <p:graphicFrame>
        <p:nvGraphicFramePr>
          <p:cNvPr id="8" name="Object 7">
            <a:extLst>
              <a:ext uri="{FF2B5EF4-FFF2-40B4-BE49-F238E27FC236}">
                <a16:creationId xmlns:a16="http://schemas.microsoft.com/office/drawing/2014/main" id="{B92865F3-0B6A-4DA9-A8FE-84D81BC332ED}"/>
              </a:ext>
            </a:extLst>
          </p:cNvPr>
          <p:cNvGraphicFramePr>
            <a:graphicFrameLocks noChangeAspect="1"/>
          </p:cNvGraphicFramePr>
          <p:nvPr/>
        </p:nvGraphicFramePr>
        <p:xfrm>
          <a:off x="3487738" y="4752975"/>
          <a:ext cx="4103687" cy="519113"/>
        </p:xfrm>
        <a:graphic>
          <a:graphicData uri="http://schemas.openxmlformats.org/presentationml/2006/ole">
            <mc:AlternateContent xmlns:mc="http://schemas.openxmlformats.org/markup-compatibility/2006">
              <mc:Choice xmlns:v="urn:schemas-microsoft-com:vml" Requires="v">
                <p:oleObj spid="_x0000_s3084" name="Equation" r:id="rId7" imgW="1783049" imgH="220926" progId="Equation.3">
                  <p:embed/>
                </p:oleObj>
              </mc:Choice>
              <mc:Fallback>
                <p:oleObj name="Equation" r:id="rId7" imgW="1783049" imgH="22092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7738" y="4752975"/>
                        <a:ext cx="4103687" cy="5191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79064DE8-2258-4328-BB10-517AB946427E}"/>
              </a:ext>
            </a:extLst>
          </p:cNvPr>
          <p:cNvSpPr/>
          <p:nvPr/>
        </p:nvSpPr>
        <p:spPr>
          <a:xfrm>
            <a:off x="573088" y="4692650"/>
            <a:ext cx="3068637" cy="523875"/>
          </a:xfrm>
          <a:prstGeom prst="rect">
            <a:avLst/>
          </a:prstGeom>
        </p:spPr>
        <p:txBody>
          <a:bodyPr wrap="none">
            <a:spAutoFit/>
          </a:bodyPr>
          <a:lstStyle/>
          <a:p>
            <a:pPr>
              <a:defRPr/>
            </a:pPr>
            <a:r>
              <a:rPr lang="zh-CN" altLang="en-US" dirty="0">
                <a:effectLst>
                  <a:outerShdw blurRad="38100" dist="38100" dir="2700000" algn="tl">
                    <a:srgbClr val="000000"/>
                  </a:outerShdw>
                </a:effectLst>
                <a:latin typeface="幼圆" panose="02010509060101010101" pitchFamily="49" charset="-122"/>
              </a:rPr>
              <a:t>电荷的基本单位。</a:t>
            </a:r>
            <a:endParaRPr lang="en-US" dirty="0"/>
          </a:p>
        </p:txBody>
      </p:sp>
      <p:sp>
        <p:nvSpPr>
          <p:cNvPr id="10" name="文本框 9">
            <a:extLst>
              <a:ext uri="{FF2B5EF4-FFF2-40B4-BE49-F238E27FC236}">
                <a16:creationId xmlns:a16="http://schemas.microsoft.com/office/drawing/2014/main" id="{3CD95367-87AE-4985-8EB9-3FED140D3429}"/>
              </a:ext>
            </a:extLst>
          </p:cNvPr>
          <p:cNvSpPr txBox="1"/>
          <p:nvPr/>
        </p:nvSpPr>
        <p:spPr>
          <a:xfrm>
            <a:off x="1089025" y="1749425"/>
            <a:ext cx="1266825" cy="523875"/>
          </a:xfrm>
          <a:prstGeom prst="rect">
            <a:avLst/>
          </a:prstGeom>
          <a:noFill/>
        </p:spPr>
        <p:txBody>
          <a:bodyPr wrap="none">
            <a:spAutoFit/>
          </a:bodyPr>
          <a:lstStyle/>
          <a:p>
            <a:pPr eaLnBrk="1" hangingPunct="1">
              <a:defRPr/>
            </a:pPr>
            <a:r>
              <a:rPr lang="zh-CN" altLang="en-US" dirty="0">
                <a:effectLst>
                  <a:outerShdw blurRad="38100" dist="38100" dir="2700000" algn="tl">
                    <a:srgbClr val="000000">
                      <a:alpha val="43137"/>
                    </a:srgbClr>
                  </a:outerShdw>
                </a:effectLst>
              </a:rPr>
              <a:t>电子伏</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a:extLst>
              <a:ext uri="{FF2B5EF4-FFF2-40B4-BE49-F238E27FC236}">
                <a16:creationId xmlns:a16="http://schemas.microsoft.com/office/drawing/2014/main" id="{82EF71AB-3E7C-4589-86E4-EBBEC0FF9EC1}"/>
              </a:ext>
            </a:extLst>
          </p:cNvPr>
          <p:cNvSpPr>
            <a:spLocks noGrp="1"/>
          </p:cNvSpPr>
          <p:nvPr>
            <p:ph type="dt" sz="quarter" idx="10"/>
          </p:nvPr>
        </p:nvSpPr>
        <p:spPr/>
        <p:txBody>
          <a:bodyPr/>
          <a:lstStyle/>
          <a:p>
            <a:pPr>
              <a:defRPr/>
            </a:pPr>
            <a:fld id="{D8B58837-E6EE-43C4-AF76-65F0A1F968A3}" type="datetime9">
              <a:rPr lang="en-US" altLang="en-US"/>
              <a:pPr>
                <a:defRPr/>
              </a:pPr>
              <a:t>12/22/2017 5:36:19 PM</a:t>
            </a:fld>
            <a:endParaRPr lang="en-US" altLang="zh-CN"/>
          </a:p>
        </p:txBody>
      </p:sp>
      <p:sp>
        <p:nvSpPr>
          <p:cNvPr id="17" name="灯片编号占位符 3">
            <a:extLst>
              <a:ext uri="{FF2B5EF4-FFF2-40B4-BE49-F238E27FC236}">
                <a16:creationId xmlns:a16="http://schemas.microsoft.com/office/drawing/2014/main" id="{04DBAE43-9020-492D-8A15-820A5C8478D4}"/>
              </a:ext>
            </a:extLst>
          </p:cNvPr>
          <p:cNvSpPr>
            <a:spLocks noGrp="1"/>
          </p:cNvSpPr>
          <p:nvPr>
            <p:ph type="sldNum" sz="quarter" idx="12"/>
          </p:nvPr>
        </p:nvSpPr>
        <p:spPr/>
        <p:txBody>
          <a:bodyPr/>
          <a:lstStyle/>
          <a:p>
            <a:pPr>
              <a:defRPr/>
            </a:pPr>
            <a:fld id="{CDF8518D-0FEF-438B-A2D9-50B3FE26E1D1}" type="slidenum">
              <a:rPr lang="en-US" altLang="zh-CN"/>
              <a:pPr>
                <a:defRPr/>
              </a:pPr>
              <a:t>10</a:t>
            </a:fld>
            <a:endParaRPr lang="en-US" altLang="zh-CN"/>
          </a:p>
        </p:txBody>
      </p:sp>
      <p:sp>
        <p:nvSpPr>
          <p:cNvPr id="115723" name="Text Box 11">
            <a:extLst>
              <a:ext uri="{FF2B5EF4-FFF2-40B4-BE49-F238E27FC236}">
                <a16:creationId xmlns:a16="http://schemas.microsoft.com/office/drawing/2014/main" id="{5522953D-6163-4BC6-B1A7-A6B200E27A1E}"/>
              </a:ext>
            </a:extLst>
          </p:cNvPr>
          <p:cNvSpPr txBox="1">
            <a:spLocks noChangeArrowheads="1"/>
          </p:cNvSpPr>
          <p:nvPr/>
        </p:nvSpPr>
        <p:spPr bwMode="auto">
          <a:xfrm>
            <a:off x="381000" y="1557338"/>
            <a:ext cx="4551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anose="02010509060101010101" pitchFamily="49" charset="-122"/>
              </a:rPr>
              <a:t>4.</a:t>
            </a:r>
            <a:r>
              <a:rPr lang="zh-CN" altLang="en-US" dirty="0">
                <a:effectLst>
                  <a:outerShdw blurRad="38100" dist="38100" dir="2700000" algn="tl">
                    <a:srgbClr val="000000"/>
                  </a:outerShdw>
                </a:effectLst>
                <a:latin typeface="幼圆" panose="02010509060101010101" pitchFamily="49" charset="-122"/>
              </a:rPr>
              <a:t>若 </a:t>
            </a:r>
            <a:r>
              <a:rPr lang="en-US" altLang="zh-CN" i="1" dirty="0">
                <a:effectLst>
                  <a:outerShdw blurRad="38100" dist="38100" dir="2700000" algn="tl">
                    <a:srgbClr val="000000"/>
                  </a:outerShdw>
                </a:effectLst>
              </a:rPr>
              <a:t>x&lt;&lt;R</a:t>
            </a:r>
            <a:r>
              <a:rPr lang="zh-CN" altLang="en-US" dirty="0">
                <a:effectLst>
                  <a:outerShdw blurRad="38100" dist="38100" dir="2700000" algn="tl">
                    <a:srgbClr val="000000"/>
                  </a:outerShdw>
                </a:effectLst>
              </a:rPr>
              <a:t>，</a:t>
            </a:r>
            <a:r>
              <a:rPr lang="en-US" altLang="zh-CN" dirty="0">
                <a:effectLst>
                  <a:outerShdw blurRad="38100" dist="38100" dir="2700000" algn="tl">
                    <a:srgbClr val="000000"/>
                  </a:outerShdw>
                </a:effectLst>
              </a:rPr>
              <a:t>(</a:t>
            </a:r>
            <a:r>
              <a:rPr lang="en-US" altLang="zh-CN" i="1" dirty="0">
                <a:effectLst>
                  <a:outerShdw blurRad="38100" dist="38100" dir="2700000" algn="tl">
                    <a:srgbClr val="000000"/>
                  </a:outerShdw>
                </a:effectLst>
              </a:rPr>
              <a:t>x</a:t>
            </a:r>
            <a:r>
              <a:rPr lang="en-US" altLang="zh-CN" i="1" baseline="30000" dirty="0">
                <a:effectLst>
                  <a:outerShdw blurRad="38100" dist="38100" dir="2700000" algn="tl">
                    <a:srgbClr val="000000"/>
                  </a:outerShdw>
                </a:effectLst>
              </a:rPr>
              <a:t>2</a:t>
            </a:r>
            <a:r>
              <a:rPr lang="en-US" altLang="zh-CN" i="1" dirty="0">
                <a:effectLst>
                  <a:outerShdw blurRad="38100" dist="38100" dir="2700000" algn="tl">
                    <a:srgbClr val="000000"/>
                  </a:outerShdw>
                </a:effectLst>
              </a:rPr>
              <a:t> + R</a:t>
            </a:r>
            <a:r>
              <a:rPr lang="en-US" altLang="zh-CN" i="1" baseline="30000" dirty="0">
                <a:effectLst>
                  <a:outerShdw blurRad="38100" dist="38100" dir="2700000" algn="tl">
                    <a:srgbClr val="000000"/>
                  </a:outerShdw>
                </a:effectLst>
              </a:rPr>
              <a:t>2</a:t>
            </a:r>
            <a:r>
              <a:rPr lang="en-US" altLang="zh-CN" dirty="0">
                <a:effectLst>
                  <a:outerShdw blurRad="38100" dist="38100" dir="2700000" algn="tl">
                    <a:srgbClr val="000000"/>
                  </a:outerShdw>
                </a:effectLst>
              </a:rPr>
              <a:t>)</a:t>
            </a:r>
            <a:r>
              <a:rPr lang="en-US" altLang="zh-CN" i="1" baseline="30000" dirty="0">
                <a:effectLst>
                  <a:outerShdw blurRad="38100" dist="38100" dir="2700000" algn="tl">
                    <a:srgbClr val="000000"/>
                  </a:outerShdw>
                </a:effectLst>
              </a:rPr>
              <a:t>3/2</a:t>
            </a:r>
            <a:r>
              <a:rPr lang="en-US" altLang="zh-CN" i="1" dirty="0">
                <a:effectLst>
                  <a:outerShdw blurRad="38100" dist="38100" dir="2700000" algn="tl">
                    <a:srgbClr val="000000"/>
                  </a:outerShdw>
                </a:effectLst>
              </a:rPr>
              <a:t>=R</a:t>
            </a:r>
            <a:r>
              <a:rPr lang="en-US" altLang="zh-CN" i="1" baseline="30000" dirty="0">
                <a:effectLst>
                  <a:outerShdw blurRad="38100" dist="38100" dir="2700000" algn="tl">
                    <a:srgbClr val="000000"/>
                  </a:outerShdw>
                </a:effectLst>
              </a:rPr>
              <a:t>3</a:t>
            </a:r>
            <a:endParaRPr lang="en-US" altLang="zh-CN" i="1" dirty="0">
              <a:effectLst>
                <a:outerShdw blurRad="38100" dist="38100" dir="2700000" algn="tl">
                  <a:srgbClr val="000000"/>
                </a:outerShdw>
              </a:effectLst>
            </a:endParaRPr>
          </a:p>
        </p:txBody>
      </p:sp>
      <p:grpSp>
        <p:nvGrpSpPr>
          <p:cNvPr id="12293" name="Group 15">
            <a:extLst>
              <a:ext uri="{FF2B5EF4-FFF2-40B4-BE49-F238E27FC236}">
                <a16:creationId xmlns:a16="http://schemas.microsoft.com/office/drawing/2014/main" id="{D58DB3E6-5A1B-42F9-BDEB-0F715BFD1A65}"/>
              </a:ext>
            </a:extLst>
          </p:cNvPr>
          <p:cNvGrpSpPr>
            <a:grpSpLocks/>
          </p:cNvGrpSpPr>
          <p:nvPr/>
        </p:nvGrpSpPr>
        <p:grpSpPr bwMode="auto">
          <a:xfrm>
            <a:off x="381000" y="981075"/>
            <a:ext cx="2514600" cy="579438"/>
            <a:chOff x="480" y="288"/>
            <a:chExt cx="1584" cy="365"/>
          </a:xfrm>
        </p:grpSpPr>
        <p:sp>
          <p:nvSpPr>
            <p:cNvPr id="115728" name="AutoShape 16" descr="窄横线">
              <a:extLst>
                <a:ext uri="{FF2B5EF4-FFF2-40B4-BE49-F238E27FC236}">
                  <a16:creationId xmlns:a16="http://schemas.microsoft.com/office/drawing/2014/main" id="{0320ED97-C75C-4665-84DE-74568DDDE863}"/>
                </a:ext>
              </a:extLst>
            </p:cNvPr>
            <p:cNvSpPr>
              <a:spLocks noChangeArrowheads="1"/>
            </p:cNvSpPr>
            <p:nvPr/>
          </p:nvSpPr>
          <p:spPr bwMode="auto">
            <a:xfrm>
              <a:off x="480" y="432"/>
              <a:ext cx="1584" cy="192"/>
            </a:xfrm>
            <a:prstGeom prst="diamond">
              <a:avLst/>
            </a:prstGeom>
            <a:pattFill prst="narHorz">
              <a:fgClr>
                <a:srgbClr val="99FF66"/>
              </a:fgClr>
              <a:bgClr>
                <a:schemeClr val="bg1"/>
              </a:bgClr>
            </a:patt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12304" name="Text Box 17">
              <a:extLst>
                <a:ext uri="{FF2B5EF4-FFF2-40B4-BE49-F238E27FC236}">
                  <a16:creationId xmlns:a16="http://schemas.microsoft.com/office/drawing/2014/main" id="{6BC98E72-0920-47DF-AC1E-15D82A2387F7}"/>
                </a:ext>
              </a:extLst>
            </p:cNvPr>
            <p:cNvSpPr txBox="1">
              <a:spLocks noChangeArrowheads="1"/>
            </p:cNvSpPr>
            <p:nvPr/>
          </p:nvSpPr>
          <p:spPr bwMode="auto">
            <a:xfrm>
              <a:off x="960" y="288"/>
              <a:ext cx="6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a:solidFill>
                    <a:srgbClr val="FF3399"/>
                  </a:solidFill>
                  <a:ea typeface="华文彩云" panose="02010800040101010101" pitchFamily="2" charset="-122"/>
                </a:rPr>
                <a:t>讨论</a:t>
              </a:r>
            </a:p>
          </p:txBody>
        </p:sp>
      </p:grpSp>
      <p:graphicFrame>
        <p:nvGraphicFramePr>
          <p:cNvPr id="115730" name="Object 18">
            <a:extLst>
              <a:ext uri="{FF2B5EF4-FFF2-40B4-BE49-F238E27FC236}">
                <a16:creationId xmlns:a16="http://schemas.microsoft.com/office/drawing/2014/main" id="{A65E7B6B-0865-4708-8633-3018A3C26D19}"/>
              </a:ext>
            </a:extLst>
          </p:cNvPr>
          <p:cNvGraphicFramePr>
            <a:graphicFrameLocks noChangeAspect="1"/>
          </p:cNvGraphicFramePr>
          <p:nvPr/>
        </p:nvGraphicFramePr>
        <p:xfrm>
          <a:off x="2895600" y="2076450"/>
          <a:ext cx="1946275" cy="893763"/>
        </p:xfrm>
        <a:graphic>
          <a:graphicData uri="http://schemas.openxmlformats.org/presentationml/2006/ole">
            <mc:AlternateContent xmlns:mc="http://schemas.openxmlformats.org/markup-compatibility/2006">
              <mc:Choice xmlns:v="urn:schemas-microsoft-com:vml" Requires="v">
                <p:oleObj spid="_x0000_s12305" name="公式" r:id="rId3" imgW="944860" imgH="419073" progId="Equation.3">
                  <p:embed/>
                </p:oleObj>
              </mc:Choice>
              <mc:Fallback>
                <p:oleObj name="公式" r:id="rId3" imgW="944860" imgH="419073"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076450"/>
                        <a:ext cx="1946275" cy="8937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31" name="Text Box 19">
            <a:extLst>
              <a:ext uri="{FF2B5EF4-FFF2-40B4-BE49-F238E27FC236}">
                <a16:creationId xmlns:a16="http://schemas.microsoft.com/office/drawing/2014/main" id="{4FE70450-A4C1-4F0D-917E-E4F60ECB260C}"/>
              </a:ext>
            </a:extLst>
          </p:cNvPr>
          <p:cNvSpPr txBox="1">
            <a:spLocks noChangeArrowheads="1"/>
          </p:cNvSpPr>
          <p:nvPr/>
        </p:nvSpPr>
        <p:spPr bwMode="auto">
          <a:xfrm>
            <a:off x="539750" y="2852738"/>
            <a:ext cx="84248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CC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effectLst>
                  <a:outerShdw blurRad="38100" dist="38100" dir="2700000" algn="tl">
                    <a:srgbClr val="000000"/>
                  </a:outerShdw>
                </a:effectLst>
              </a:rPr>
              <a:t>设想有一个电子被约束在带电圆环的轴线上，电子受到的静电力</a:t>
            </a:r>
          </a:p>
        </p:txBody>
      </p:sp>
      <p:graphicFrame>
        <p:nvGraphicFramePr>
          <p:cNvPr id="115732" name="Object 20">
            <a:extLst>
              <a:ext uri="{FF2B5EF4-FFF2-40B4-BE49-F238E27FC236}">
                <a16:creationId xmlns:a16="http://schemas.microsoft.com/office/drawing/2014/main" id="{AF9A5632-83B7-4DC5-805C-2DF758061D3E}"/>
              </a:ext>
            </a:extLst>
          </p:cNvPr>
          <p:cNvGraphicFramePr>
            <a:graphicFrameLocks noChangeAspect="1"/>
          </p:cNvGraphicFramePr>
          <p:nvPr/>
        </p:nvGraphicFramePr>
        <p:xfrm>
          <a:off x="2717800" y="3500438"/>
          <a:ext cx="2254250" cy="893762"/>
        </p:xfrm>
        <a:graphic>
          <a:graphicData uri="http://schemas.openxmlformats.org/presentationml/2006/ole">
            <mc:AlternateContent xmlns:mc="http://schemas.openxmlformats.org/markup-compatibility/2006">
              <mc:Choice xmlns:v="urn:schemas-microsoft-com:vml" Requires="v">
                <p:oleObj spid="_x0000_s12306" name="公式" r:id="rId5" imgW="1097280" imgH="419073" progId="Equation.3">
                  <p:embed/>
                </p:oleObj>
              </mc:Choice>
              <mc:Fallback>
                <p:oleObj name="公式" r:id="rId5" imgW="1097280" imgH="419073"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7800" y="3500438"/>
                        <a:ext cx="2254250" cy="8937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33" name="Text Box 21">
            <a:extLst>
              <a:ext uri="{FF2B5EF4-FFF2-40B4-BE49-F238E27FC236}">
                <a16:creationId xmlns:a16="http://schemas.microsoft.com/office/drawing/2014/main" id="{1B75F715-7129-41ED-B4DF-DF41E7F1FD4E}"/>
              </a:ext>
            </a:extLst>
          </p:cNvPr>
          <p:cNvSpPr txBox="1">
            <a:spLocks noChangeArrowheads="1"/>
          </p:cNvSpPr>
          <p:nvPr/>
        </p:nvSpPr>
        <p:spPr bwMode="auto">
          <a:xfrm>
            <a:off x="496888" y="4365625"/>
            <a:ext cx="84248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CC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effectLst>
                  <a:outerShdw blurRad="38100" dist="38100" dir="2700000" algn="tl">
                    <a:srgbClr val="000000"/>
                  </a:outerShdw>
                </a:effectLst>
              </a:rPr>
              <a:t>显然电子受到的静电力指向坐标原点，电子在原点附近作简谐振动，其振动频率</a:t>
            </a:r>
          </a:p>
        </p:txBody>
      </p:sp>
      <p:graphicFrame>
        <p:nvGraphicFramePr>
          <p:cNvPr id="115734" name="Object 22">
            <a:extLst>
              <a:ext uri="{FF2B5EF4-FFF2-40B4-BE49-F238E27FC236}">
                <a16:creationId xmlns:a16="http://schemas.microsoft.com/office/drawing/2014/main" id="{5DB6CDF2-B7EB-4EAD-8DCA-5F42975E7954}"/>
              </a:ext>
            </a:extLst>
          </p:cNvPr>
          <p:cNvGraphicFramePr>
            <a:graphicFrameLocks noChangeAspect="1"/>
          </p:cNvGraphicFramePr>
          <p:nvPr/>
        </p:nvGraphicFramePr>
        <p:xfrm>
          <a:off x="2843213" y="5373688"/>
          <a:ext cx="2201862" cy="893762"/>
        </p:xfrm>
        <a:graphic>
          <a:graphicData uri="http://schemas.openxmlformats.org/presentationml/2006/ole">
            <mc:AlternateContent xmlns:mc="http://schemas.openxmlformats.org/markup-compatibility/2006">
              <mc:Choice xmlns:v="urn:schemas-microsoft-com:vml" Requires="v">
                <p:oleObj spid="_x0000_s12307" name="公式" r:id="rId7" imgW="1066698" imgH="419073" progId="Equation.3">
                  <p:embed/>
                </p:oleObj>
              </mc:Choice>
              <mc:Fallback>
                <p:oleObj name="公式" r:id="rId7" imgW="1066698" imgH="419073"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5373688"/>
                        <a:ext cx="2201862" cy="8937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9" name="Object 23">
            <a:extLst>
              <a:ext uri="{FF2B5EF4-FFF2-40B4-BE49-F238E27FC236}">
                <a16:creationId xmlns:a16="http://schemas.microsoft.com/office/drawing/2014/main" id="{0492732E-9B8F-4AA8-9596-3EE08695D1F0}"/>
              </a:ext>
            </a:extLst>
          </p:cNvPr>
          <p:cNvGraphicFramePr>
            <a:graphicFrameLocks noChangeAspect="1"/>
          </p:cNvGraphicFramePr>
          <p:nvPr/>
        </p:nvGraphicFramePr>
        <p:xfrm>
          <a:off x="5651500" y="188913"/>
          <a:ext cx="3097213" cy="893762"/>
        </p:xfrm>
        <a:graphic>
          <a:graphicData uri="http://schemas.openxmlformats.org/presentationml/2006/ole">
            <mc:AlternateContent xmlns:mc="http://schemas.openxmlformats.org/markup-compatibility/2006">
              <mc:Choice xmlns:v="urn:schemas-microsoft-com:vml" Requires="v">
                <p:oleObj spid="_x0000_s12308" name="公式" r:id="rId9" imgW="1516375" imgH="419073" progId="Equation.3">
                  <p:embed/>
                </p:oleObj>
              </mc:Choice>
              <mc:Fallback>
                <p:oleObj name="公式" r:id="rId9" imgW="1516375" imgH="419073"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188913"/>
                        <a:ext cx="3097213" cy="893762"/>
                      </a:xfrm>
                      <a:prstGeom prst="rect">
                        <a:avLst/>
                      </a:prstGeom>
                      <a:solidFill>
                        <a:srgbClr val="6666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300" name="Group 26">
            <a:extLst>
              <a:ext uri="{FF2B5EF4-FFF2-40B4-BE49-F238E27FC236}">
                <a16:creationId xmlns:a16="http://schemas.microsoft.com/office/drawing/2014/main" id="{70525D9A-FDF5-42E1-AD00-B8CA63931CED}"/>
              </a:ext>
            </a:extLst>
          </p:cNvPr>
          <p:cNvGrpSpPr>
            <a:grpSpLocks/>
          </p:cNvGrpSpPr>
          <p:nvPr/>
        </p:nvGrpSpPr>
        <p:grpSpPr bwMode="auto">
          <a:xfrm>
            <a:off x="0" y="44450"/>
            <a:ext cx="5715000" cy="1068388"/>
            <a:chOff x="0" y="28"/>
            <a:chExt cx="3600" cy="673"/>
          </a:xfrm>
        </p:grpSpPr>
        <p:pic>
          <p:nvPicPr>
            <p:cNvPr id="12301" name="Picture 24" descr="bar_1">
              <a:extLst>
                <a:ext uri="{FF2B5EF4-FFF2-40B4-BE49-F238E27FC236}">
                  <a16:creationId xmlns:a16="http://schemas.microsoft.com/office/drawing/2014/main" id="{37124038-F64D-488F-A503-EE302E453B4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2" name="Text Box 25">
              <a:extLst>
                <a:ext uri="{FF2B5EF4-FFF2-40B4-BE49-F238E27FC236}">
                  <a16:creationId xmlns:a16="http://schemas.microsoft.com/office/drawing/2014/main" id="{F8C48711-FFDC-4308-A62D-98A8DB0E6AD3}"/>
                </a:ext>
              </a:extLst>
            </p:cNvPr>
            <p:cNvSpPr txBox="1">
              <a:spLocks noChangeArrowheads="1"/>
            </p:cNvSpPr>
            <p:nvPr/>
          </p:nvSpPr>
          <p:spPr bwMode="auto">
            <a:xfrm>
              <a:off x="59" y="109"/>
              <a:ext cx="2322" cy="327"/>
            </a:xfrm>
            <a:prstGeom prst="rect">
              <a:avLst/>
            </a:prstGeom>
            <a:noFill/>
            <a:ln>
              <a:noFill/>
            </a:ln>
            <a:effectLst>
              <a:outerShdw dist="17961" dir="2700000" algn="ctr" rotWithShape="0">
                <a:srgbClr val="C0C0C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FF3399"/>
                  </a:solidFill>
                  <a:latin typeface="隶书" panose="02010509060101010101" pitchFamily="49" charset="-122"/>
                  <a:ea typeface="隶书" panose="02010509060101010101" pitchFamily="49" charset="-122"/>
                </a:rPr>
                <a:t>1-2 </a:t>
              </a:r>
              <a:r>
                <a:rPr kumimoji="0" lang="zh-CN" altLang="en-US" sz="2800">
                  <a:solidFill>
                    <a:srgbClr val="FF3399"/>
                  </a:solidFill>
                  <a:ea typeface="隶书" panose="02010509060101010101" pitchFamily="49" charset="-122"/>
                </a:rPr>
                <a:t>电场  电场强度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23"/>
                                        </p:tgtEl>
                                        <p:attrNameLst>
                                          <p:attrName>style.visibility</p:attrName>
                                        </p:attrNameLst>
                                      </p:cBhvr>
                                      <p:to>
                                        <p:strVal val="visible"/>
                                      </p:to>
                                    </p:set>
                                    <p:animEffect transition="in" filter="wipe(left)">
                                      <p:cBhvr>
                                        <p:cTn id="7" dur="500"/>
                                        <p:tgtEl>
                                          <p:spTgt spid="115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5730"/>
                                        </p:tgtEl>
                                        <p:attrNameLst>
                                          <p:attrName>style.visibility</p:attrName>
                                        </p:attrNameLst>
                                      </p:cBhvr>
                                      <p:to>
                                        <p:strVal val="visible"/>
                                      </p:to>
                                    </p:set>
                                    <p:animEffect transition="in" filter="wipe(left)">
                                      <p:cBhvr>
                                        <p:cTn id="12" dur="500"/>
                                        <p:tgtEl>
                                          <p:spTgt spid="1157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31"/>
                                        </p:tgtEl>
                                        <p:attrNameLst>
                                          <p:attrName>style.visibility</p:attrName>
                                        </p:attrNameLst>
                                      </p:cBhvr>
                                      <p:to>
                                        <p:strVal val="visible"/>
                                      </p:to>
                                    </p:set>
                                    <p:animEffect transition="in" filter="wipe(left)">
                                      <p:cBhvr>
                                        <p:cTn id="17" dur="500"/>
                                        <p:tgtEl>
                                          <p:spTgt spid="1157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5732"/>
                                        </p:tgtEl>
                                        <p:attrNameLst>
                                          <p:attrName>style.visibility</p:attrName>
                                        </p:attrNameLst>
                                      </p:cBhvr>
                                      <p:to>
                                        <p:strVal val="visible"/>
                                      </p:to>
                                    </p:set>
                                    <p:animEffect transition="in" filter="wipe(left)">
                                      <p:cBhvr>
                                        <p:cTn id="22" dur="500"/>
                                        <p:tgtEl>
                                          <p:spTgt spid="1157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5733"/>
                                        </p:tgtEl>
                                        <p:attrNameLst>
                                          <p:attrName>style.visibility</p:attrName>
                                        </p:attrNameLst>
                                      </p:cBhvr>
                                      <p:to>
                                        <p:strVal val="visible"/>
                                      </p:to>
                                    </p:set>
                                    <p:animEffect transition="in" filter="wipe(left)">
                                      <p:cBhvr>
                                        <p:cTn id="27" dur="500"/>
                                        <p:tgtEl>
                                          <p:spTgt spid="115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5734"/>
                                        </p:tgtEl>
                                        <p:attrNameLst>
                                          <p:attrName>style.visibility</p:attrName>
                                        </p:attrNameLst>
                                      </p:cBhvr>
                                      <p:to>
                                        <p:strVal val="visible"/>
                                      </p:to>
                                    </p:set>
                                    <p:animEffect transition="in" filter="wipe(left)">
                                      <p:cBhvr>
                                        <p:cTn id="32" dur="500"/>
                                        <p:tgtEl>
                                          <p:spTgt spid="115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3" grpId="0"/>
      <p:bldP spid="115731" grpId="0"/>
      <p:bldP spid="1157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
            <a:extLst>
              <a:ext uri="{FF2B5EF4-FFF2-40B4-BE49-F238E27FC236}">
                <a16:creationId xmlns:a16="http://schemas.microsoft.com/office/drawing/2014/main" id="{464055A0-22F7-46AF-9505-904D957A2726}"/>
              </a:ext>
            </a:extLst>
          </p:cNvPr>
          <p:cNvSpPr>
            <a:spLocks noGrp="1"/>
          </p:cNvSpPr>
          <p:nvPr>
            <p:ph type="dt" sz="quarter" idx="10"/>
          </p:nvPr>
        </p:nvSpPr>
        <p:spPr/>
        <p:txBody>
          <a:bodyPr/>
          <a:lstStyle/>
          <a:p>
            <a:pPr>
              <a:defRPr/>
            </a:pPr>
            <a:fld id="{51E90752-D427-498F-A0BA-9E02762F8B57}" type="datetime9">
              <a:rPr lang="en-US" altLang="en-US"/>
              <a:pPr>
                <a:defRPr/>
              </a:pPr>
              <a:t>12/22/2017 5:36:19 PM</a:t>
            </a:fld>
            <a:endParaRPr lang="en-US" altLang="zh-CN"/>
          </a:p>
        </p:txBody>
      </p:sp>
      <p:sp>
        <p:nvSpPr>
          <p:cNvPr id="16" name="灯片编号占位符 3">
            <a:extLst>
              <a:ext uri="{FF2B5EF4-FFF2-40B4-BE49-F238E27FC236}">
                <a16:creationId xmlns:a16="http://schemas.microsoft.com/office/drawing/2014/main" id="{57AD027D-163A-4F9C-B979-5BB857A8529E}"/>
              </a:ext>
            </a:extLst>
          </p:cNvPr>
          <p:cNvSpPr>
            <a:spLocks noGrp="1"/>
          </p:cNvSpPr>
          <p:nvPr>
            <p:ph type="sldNum" sz="quarter" idx="12"/>
          </p:nvPr>
        </p:nvSpPr>
        <p:spPr/>
        <p:txBody>
          <a:bodyPr/>
          <a:lstStyle/>
          <a:p>
            <a:pPr>
              <a:defRPr/>
            </a:pPr>
            <a:fld id="{2920DF2C-FBB4-4BB4-8CBF-1E73852C2CE9}" type="slidenum">
              <a:rPr lang="en-US" altLang="zh-CN"/>
              <a:pPr>
                <a:defRPr/>
              </a:pPr>
              <a:t>11</a:t>
            </a:fld>
            <a:endParaRPr lang="en-US" altLang="zh-CN"/>
          </a:p>
        </p:txBody>
      </p:sp>
      <p:grpSp>
        <p:nvGrpSpPr>
          <p:cNvPr id="48131" name="Group 3">
            <a:extLst>
              <a:ext uri="{FF2B5EF4-FFF2-40B4-BE49-F238E27FC236}">
                <a16:creationId xmlns:a16="http://schemas.microsoft.com/office/drawing/2014/main" id="{D698F5C7-A910-414A-9F65-058D5591C671}"/>
              </a:ext>
            </a:extLst>
          </p:cNvPr>
          <p:cNvGrpSpPr>
            <a:grpSpLocks/>
          </p:cNvGrpSpPr>
          <p:nvPr/>
        </p:nvGrpSpPr>
        <p:grpSpPr bwMode="auto">
          <a:xfrm>
            <a:off x="5122863" y="2492375"/>
            <a:ext cx="3625850" cy="2830513"/>
            <a:chOff x="864" y="1296"/>
            <a:chExt cx="3840" cy="2688"/>
          </a:xfrm>
        </p:grpSpPr>
        <p:pic>
          <p:nvPicPr>
            <p:cNvPr id="13321" name="Picture 4" descr="例8-1">
              <a:extLst>
                <a:ext uri="{FF2B5EF4-FFF2-40B4-BE49-F238E27FC236}">
                  <a16:creationId xmlns:a16="http://schemas.microsoft.com/office/drawing/2014/main" id="{82AE604E-287D-42CD-9A29-A16B35E7D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 y="1296"/>
              <a:ext cx="3840" cy="2688"/>
            </a:xfrm>
            <a:prstGeom prst="rect">
              <a:avLst/>
            </a:prstGeom>
            <a:solidFill>
              <a:schemeClr val="fo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8133" name="Text Box 5">
              <a:extLst>
                <a:ext uri="{FF2B5EF4-FFF2-40B4-BE49-F238E27FC236}">
                  <a16:creationId xmlns:a16="http://schemas.microsoft.com/office/drawing/2014/main" id="{92A32F2C-4246-47A4-ABCE-F6F61058B678}"/>
                </a:ext>
              </a:extLst>
            </p:cNvPr>
            <p:cNvSpPr txBox="1">
              <a:spLocks noChangeArrowheads="1"/>
            </p:cNvSpPr>
            <p:nvPr/>
          </p:nvSpPr>
          <p:spPr bwMode="auto">
            <a:xfrm>
              <a:off x="4321" y="2632"/>
              <a:ext cx="31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3200" i="1">
                  <a:solidFill>
                    <a:schemeClr val="bg2"/>
                  </a:solidFill>
                  <a:effectLst>
                    <a:outerShdw blurRad="38100" dist="38100" dir="2700000" algn="tl">
                      <a:srgbClr val="FFFFFF"/>
                    </a:outerShdw>
                  </a:effectLst>
                  <a:ea typeface="文鼎CS中等线" pitchFamily="49" charset="-122"/>
                </a:rPr>
                <a:t>x</a:t>
              </a:r>
              <a:endParaRPr lang="en-US" altLang="zh-CN" sz="3200">
                <a:effectLst>
                  <a:outerShdw blurRad="38100" dist="38100" dir="2700000" algn="tl">
                    <a:srgbClr val="000000"/>
                  </a:outerShdw>
                </a:effectLst>
                <a:ea typeface="文鼎CS中等线" pitchFamily="49" charset="-122"/>
              </a:endParaRPr>
            </a:p>
          </p:txBody>
        </p:sp>
        <p:sp>
          <p:nvSpPr>
            <p:cNvPr id="48134" name="Text Box 6">
              <a:extLst>
                <a:ext uri="{FF2B5EF4-FFF2-40B4-BE49-F238E27FC236}">
                  <a16:creationId xmlns:a16="http://schemas.microsoft.com/office/drawing/2014/main" id="{8D99A6BB-6129-4096-B85E-8BFE63A19DDD}"/>
                </a:ext>
              </a:extLst>
            </p:cNvPr>
            <p:cNvSpPr txBox="1">
              <a:spLocks noChangeArrowheads="1"/>
            </p:cNvSpPr>
            <p:nvPr/>
          </p:nvSpPr>
          <p:spPr bwMode="auto">
            <a:xfrm>
              <a:off x="2448" y="134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3200" i="1">
                  <a:solidFill>
                    <a:schemeClr val="bg2"/>
                  </a:solidFill>
                  <a:effectLst>
                    <a:outerShdw blurRad="38100" dist="38100" dir="2700000" algn="tl">
                      <a:srgbClr val="FFFFFF"/>
                    </a:outerShdw>
                  </a:effectLst>
                  <a:ea typeface="文鼎CS中等线" pitchFamily="49" charset="-122"/>
                </a:rPr>
                <a:t>E</a:t>
              </a:r>
              <a:endParaRPr lang="en-US" altLang="zh-CN" sz="3200" i="1">
                <a:effectLst>
                  <a:outerShdw blurRad="38100" dist="38100" dir="2700000" algn="tl">
                    <a:srgbClr val="000000"/>
                  </a:outerShdw>
                </a:effectLst>
                <a:ea typeface="文鼎CS中等线" pitchFamily="49" charset="-122"/>
              </a:endParaRPr>
            </a:p>
          </p:txBody>
        </p:sp>
        <p:sp>
          <p:nvSpPr>
            <p:cNvPr id="48135" name="Text Box 7">
              <a:extLst>
                <a:ext uri="{FF2B5EF4-FFF2-40B4-BE49-F238E27FC236}">
                  <a16:creationId xmlns:a16="http://schemas.microsoft.com/office/drawing/2014/main" id="{13FD4608-D7EA-4548-97DE-D43E30E3BD49}"/>
                </a:ext>
              </a:extLst>
            </p:cNvPr>
            <p:cNvSpPr txBox="1">
              <a:spLocks noChangeArrowheads="1"/>
            </p:cNvSpPr>
            <p:nvPr/>
          </p:nvSpPr>
          <p:spPr bwMode="auto">
            <a:xfrm>
              <a:off x="2784" y="2641"/>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3200" i="1">
                  <a:solidFill>
                    <a:schemeClr val="bg2"/>
                  </a:solidFill>
                  <a:effectLst>
                    <a:outerShdw blurRad="38100" dist="38100" dir="2700000" algn="tl">
                      <a:srgbClr val="FFFFFF"/>
                    </a:outerShdw>
                  </a:effectLst>
                  <a:ea typeface="文鼎CS中等线" pitchFamily="49" charset="-122"/>
                </a:rPr>
                <a:t>o</a:t>
              </a:r>
              <a:endParaRPr lang="en-US" altLang="zh-CN" sz="3200" i="1">
                <a:effectLst>
                  <a:outerShdw blurRad="38100" dist="38100" dir="2700000" algn="tl">
                    <a:srgbClr val="000000"/>
                  </a:outerShdw>
                </a:effectLst>
                <a:ea typeface="文鼎CS中等线" pitchFamily="49" charset="-122"/>
              </a:endParaRPr>
            </a:p>
          </p:txBody>
        </p:sp>
        <p:sp>
          <p:nvSpPr>
            <p:cNvPr id="48136" name="Line 8">
              <a:extLst>
                <a:ext uri="{FF2B5EF4-FFF2-40B4-BE49-F238E27FC236}">
                  <a16:creationId xmlns:a16="http://schemas.microsoft.com/office/drawing/2014/main" id="{A79B56D0-5244-4E42-90AF-067734455C76}"/>
                </a:ext>
              </a:extLst>
            </p:cNvPr>
            <p:cNvSpPr>
              <a:spLocks noChangeShapeType="1"/>
            </p:cNvSpPr>
            <p:nvPr/>
          </p:nvSpPr>
          <p:spPr bwMode="auto">
            <a:xfrm>
              <a:off x="4368" y="2648"/>
              <a:ext cx="336"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48137" name="Line 9">
              <a:extLst>
                <a:ext uri="{FF2B5EF4-FFF2-40B4-BE49-F238E27FC236}">
                  <a16:creationId xmlns:a16="http://schemas.microsoft.com/office/drawing/2014/main" id="{6396568E-DD1C-4025-A4EB-1CB32D778F0E}"/>
                </a:ext>
              </a:extLst>
            </p:cNvPr>
            <p:cNvSpPr>
              <a:spLocks noChangeShapeType="1"/>
            </p:cNvSpPr>
            <p:nvPr/>
          </p:nvSpPr>
          <p:spPr bwMode="auto">
            <a:xfrm flipV="1">
              <a:off x="2752" y="1328"/>
              <a:ext cx="0" cy="24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graphicFrame>
        <p:nvGraphicFramePr>
          <p:cNvPr id="13317" name="Object 16">
            <a:extLst>
              <a:ext uri="{FF2B5EF4-FFF2-40B4-BE49-F238E27FC236}">
                <a16:creationId xmlns:a16="http://schemas.microsoft.com/office/drawing/2014/main" id="{CEB931A6-7F2B-4B42-B5E8-28D86B073B25}"/>
              </a:ext>
            </a:extLst>
          </p:cNvPr>
          <p:cNvGraphicFramePr>
            <a:graphicFrameLocks noChangeAspect="1"/>
          </p:cNvGraphicFramePr>
          <p:nvPr/>
        </p:nvGraphicFramePr>
        <p:xfrm>
          <a:off x="5295900" y="688975"/>
          <a:ext cx="3097213" cy="893763"/>
        </p:xfrm>
        <a:graphic>
          <a:graphicData uri="http://schemas.openxmlformats.org/presentationml/2006/ole">
            <mc:AlternateContent xmlns:mc="http://schemas.openxmlformats.org/markup-compatibility/2006">
              <mc:Choice xmlns:v="urn:schemas-microsoft-com:vml" Requires="v">
                <p:oleObj spid="_x0000_s13327" name="公式" r:id="rId4" imgW="1516375" imgH="419073" progId="Equation.3">
                  <p:embed/>
                </p:oleObj>
              </mc:Choice>
              <mc:Fallback>
                <p:oleObj name="公式" r:id="rId4" imgW="1516375" imgH="419073"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5900" y="688975"/>
                        <a:ext cx="3097213" cy="893763"/>
                      </a:xfrm>
                      <a:prstGeom prst="rect">
                        <a:avLst/>
                      </a:prstGeom>
                      <a:solidFill>
                        <a:srgbClr val="6666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11">
            <a:extLst>
              <a:ext uri="{FF2B5EF4-FFF2-40B4-BE49-F238E27FC236}">
                <a16:creationId xmlns:a16="http://schemas.microsoft.com/office/drawing/2014/main" id="{2D5F923D-49B1-406E-9C00-D958B7E1C392}"/>
              </a:ext>
            </a:extLst>
          </p:cNvPr>
          <p:cNvSpPr txBox="1">
            <a:spLocks noChangeArrowheads="1"/>
          </p:cNvSpPr>
          <p:nvPr/>
        </p:nvSpPr>
        <p:spPr bwMode="auto">
          <a:xfrm>
            <a:off x="388938" y="823913"/>
            <a:ext cx="45513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anose="02010509060101010101" pitchFamily="49" charset="-122"/>
              </a:rPr>
              <a:t>4.</a:t>
            </a:r>
            <a:r>
              <a:rPr lang="zh-CN" altLang="en-US" dirty="0">
                <a:effectLst>
                  <a:outerShdw blurRad="38100" dist="38100" dir="2700000" algn="tl">
                    <a:srgbClr val="000000"/>
                  </a:outerShdw>
                </a:effectLst>
                <a:latin typeface="幼圆" panose="02010509060101010101" pitchFamily="49" charset="-122"/>
              </a:rPr>
              <a:t>若 </a:t>
            </a:r>
            <a:r>
              <a:rPr lang="en-US" altLang="zh-CN" i="1" dirty="0">
                <a:effectLst>
                  <a:outerShdw blurRad="38100" dist="38100" dir="2700000" algn="tl">
                    <a:srgbClr val="000000"/>
                  </a:outerShdw>
                </a:effectLst>
              </a:rPr>
              <a:t>x&lt;&lt;R</a:t>
            </a:r>
            <a:r>
              <a:rPr lang="zh-CN" altLang="en-US" dirty="0">
                <a:effectLst>
                  <a:outerShdw blurRad="38100" dist="38100" dir="2700000" algn="tl">
                    <a:srgbClr val="000000"/>
                  </a:outerShdw>
                </a:effectLst>
              </a:rPr>
              <a:t>，</a:t>
            </a:r>
            <a:r>
              <a:rPr lang="en-US" altLang="zh-CN" dirty="0">
                <a:effectLst>
                  <a:outerShdw blurRad="38100" dist="38100" dir="2700000" algn="tl">
                    <a:srgbClr val="000000"/>
                  </a:outerShdw>
                </a:effectLst>
              </a:rPr>
              <a:t>(</a:t>
            </a:r>
            <a:r>
              <a:rPr lang="en-US" altLang="zh-CN" i="1" dirty="0">
                <a:effectLst>
                  <a:outerShdw blurRad="38100" dist="38100" dir="2700000" algn="tl">
                    <a:srgbClr val="000000"/>
                  </a:outerShdw>
                </a:effectLst>
              </a:rPr>
              <a:t>x</a:t>
            </a:r>
            <a:r>
              <a:rPr lang="en-US" altLang="zh-CN" i="1" baseline="30000" dirty="0">
                <a:effectLst>
                  <a:outerShdw blurRad="38100" dist="38100" dir="2700000" algn="tl">
                    <a:srgbClr val="000000"/>
                  </a:outerShdw>
                </a:effectLst>
              </a:rPr>
              <a:t>2</a:t>
            </a:r>
            <a:r>
              <a:rPr lang="en-US" altLang="zh-CN" i="1" dirty="0">
                <a:effectLst>
                  <a:outerShdw blurRad="38100" dist="38100" dir="2700000" algn="tl">
                    <a:srgbClr val="000000"/>
                  </a:outerShdw>
                </a:effectLst>
              </a:rPr>
              <a:t> + R</a:t>
            </a:r>
            <a:r>
              <a:rPr lang="en-US" altLang="zh-CN" i="1" baseline="30000" dirty="0">
                <a:effectLst>
                  <a:outerShdw blurRad="38100" dist="38100" dir="2700000" algn="tl">
                    <a:srgbClr val="000000"/>
                  </a:outerShdw>
                </a:effectLst>
              </a:rPr>
              <a:t>2</a:t>
            </a:r>
            <a:r>
              <a:rPr lang="en-US" altLang="zh-CN" dirty="0">
                <a:effectLst>
                  <a:outerShdw blurRad="38100" dist="38100" dir="2700000" algn="tl">
                    <a:srgbClr val="000000"/>
                  </a:outerShdw>
                </a:effectLst>
              </a:rPr>
              <a:t>)</a:t>
            </a:r>
            <a:r>
              <a:rPr lang="en-US" altLang="zh-CN" i="1" baseline="30000" dirty="0">
                <a:effectLst>
                  <a:outerShdw blurRad="38100" dist="38100" dir="2700000" algn="tl">
                    <a:srgbClr val="000000"/>
                  </a:outerShdw>
                </a:effectLst>
              </a:rPr>
              <a:t>3/2</a:t>
            </a:r>
            <a:r>
              <a:rPr lang="en-US" altLang="zh-CN" i="1" dirty="0">
                <a:effectLst>
                  <a:outerShdw blurRad="38100" dist="38100" dir="2700000" algn="tl">
                    <a:srgbClr val="000000"/>
                  </a:outerShdw>
                </a:effectLst>
              </a:rPr>
              <a:t>=R</a:t>
            </a:r>
            <a:r>
              <a:rPr lang="en-US" altLang="zh-CN" i="1" baseline="30000" dirty="0">
                <a:effectLst>
                  <a:outerShdw blurRad="38100" dist="38100" dir="2700000" algn="tl">
                    <a:srgbClr val="000000"/>
                  </a:outerShdw>
                </a:effectLst>
              </a:rPr>
              <a:t>3</a:t>
            </a:r>
            <a:endParaRPr lang="en-US" altLang="zh-CN" i="1" dirty="0">
              <a:effectLst>
                <a:outerShdw blurRad="38100" dist="38100" dir="2700000" algn="tl">
                  <a:srgbClr val="000000"/>
                </a:outerShdw>
              </a:effectLst>
            </a:endParaRPr>
          </a:p>
        </p:txBody>
      </p:sp>
      <p:graphicFrame>
        <p:nvGraphicFramePr>
          <p:cNvPr id="18" name="Object 20">
            <a:extLst>
              <a:ext uri="{FF2B5EF4-FFF2-40B4-BE49-F238E27FC236}">
                <a16:creationId xmlns:a16="http://schemas.microsoft.com/office/drawing/2014/main" id="{74F6960E-ECB7-4C73-B29A-94BE4CE7E551}"/>
              </a:ext>
            </a:extLst>
          </p:cNvPr>
          <p:cNvGraphicFramePr>
            <a:graphicFrameLocks noChangeAspect="1"/>
          </p:cNvGraphicFramePr>
          <p:nvPr/>
        </p:nvGraphicFramePr>
        <p:xfrm>
          <a:off x="1536700" y="1727200"/>
          <a:ext cx="2254250" cy="893763"/>
        </p:xfrm>
        <a:graphic>
          <a:graphicData uri="http://schemas.openxmlformats.org/presentationml/2006/ole">
            <mc:AlternateContent xmlns:mc="http://schemas.openxmlformats.org/markup-compatibility/2006">
              <mc:Choice xmlns:v="urn:schemas-microsoft-com:vml" Requires="v">
                <p:oleObj spid="_x0000_s13328" name="公式" r:id="rId6" imgW="1097280" imgH="419073" progId="Equation.3">
                  <p:embed/>
                </p:oleObj>
              </mc:Choice>
              <mc:Fallback>
                <p:oleObj name="公式" r:id="rId6" imgW="1097280" imgH="419073"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700" y="1727200"/>
                        <a:ext cx="2254250" cy="8937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288C8FB4-5F56-4C44-9AEA-14105904A0B5}"/>
              </a:ext>
            </a:extLst>
          </p:cNvPr>
          <p:cNvSpPr/>
          <p:nvPr/>
        </p:nvSpPr>
        <p:spPr>
          <a:xfrm>
            <a:off x="460375" y="3121025"/>
            <a:ext cx="4572000" cy="1384300"/>
          </a:xfrm>
          <a:prstGeom prst="rect">
            <a:avLst/>
          </a:prstGeom>
        </p:spPr>
        <p:txBody>
          <a:bodyPr>
            <a:spAutoFit/>
          </a:bodyPr>
          <a:lstStyle/>
          <a:p>
            <a:pPr eaLnBrk="1" hangingPunct="1">
              <a:defRPr/>
            </a:pPr>
            <a:r>
              <a:rPr lang="zh-CN" altLang="en-US" dirty="0">
                <a:effectLst>
                  <a:outerShdw blurRad="38100" dist="38100" dir="2700000" algn="tl">
                    <a:srgbClr val="000000"/>
                  </a:outerShdw>
                </a:effectLst>
              </a:rPr>
              <a:t>电子受到的静电力指向坐标原点，电子在原点附近作简谐振动</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strips(downRight)">
                                      <p:cBhvr>
                                        <p:cTn id="7" dur="500"/>
                                        <p:tgtEl>
                                          <p:spTgt spid="48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a:extLst>
              <a:ext uri="{FF2B5EF4-FFF2-40B4-BE49-F238E27FC236}">
                <a16:creationId xmlns:a16="http://schemas.microsoft.com/office/drawing/2014/main" id="{5C605BC8-191B-422B-B14B-986AED534EDB}"/>
              </a:ext>
            </a:extLst>
          </p:cNvPr>
          <p:cNvSpPr>
            <a:spLocks noGrp="1"/>
          </p:cNvSpPr>
          <p:nvPr>
            <p:ph type="dt" sz="quarter" idx="10"/>
          </p:nvPr>
        </p:nvSpPr>
        <p:spPr/>
        <p:txBody>
          <a:bodyPr/>
          <a:lstStyle/>
          <a:p>
            <a:pPr>
              <a:defRPr/>
            </a:pPr>
            <a:fld id="{B47D9C3C-D021-45B8-BD86-ED7096F392AF}" type="datetime9">
              <a:rPr lang="en-US" altLang="en-US"/>
              <a:pPr>
                <a:defRPr/>
              </a:pPr>
              <a:t>12/22/2017 5:36:19 PM</a:t>
            </a:fld>
            <a:endParaRPr lang="en-US" altLang="zh-CN"/>
          </a:p>
        </p:txBody>
      </p:sp>
      <p:sp>
        <p:nvSpPr>
          <p:cNvPr id="35" name="灯片编号占位符 3">
            <a:extLst>
              <a:ext uri="{FF2B5EF4-FFF2-40B4-BE49-F238E27FC236}">
                <a16:creationId xmlns:a16="http://schemas.microsoft.com/office/drawing/2014/main" id="{01E68F69-90E0-4413-9EC3-8CE9AC6D8A2D}"/>
              </a:ext>
            </a:extLst>
          </p:cNvPr>
          <p:cNvSpPr>
            <a:spLocks noGrp="1"/>
          </p:cNvSpPr>
          <p:nvPr>
            <p:ph type="sldNum" sz="quarter" idx="12"/>
          </p:nvPr>
        </p:nvSpPr>
        <p:spPr/>
        <p:txBody>
          <a:bodyPr/>
          <a:lstStyle/>
          <a:p>
            <a:pPr>
              <a:defRPr/>
            </a:pPr>
            <a:fld id="{67646518-6B83-4CC0-BDC2-894E52E6F1ED}" type="slidenum">
              <a:rPr lang="en-US" altLang="zh-CN"/>
              <a:pPr>
                <a:defRPr/>
              </a:pPr>
              <a:t>12</a:t>
            </a:fld>
            <a:endParaRPr lang="en-US" altLang="zh-CN"/>
          </a:p>
        </p:txBody>
      </p:sp>
      <p:grpSp>
        <p:nvGrpSpPr>
          <p:cNvPr id="14340" name="Group 86">
            <a:extLst>
              <a:ext uri="{FF2B5EF4-FFF2-40B4-BE49-F238E27FC236}">
                <a16:creationId xmlns:a16="http://schemas.microsoft.com/office/drawing/2014/main" id="{6D234640-805A-46B7-BDFF-26A9F0919953}"/>
              </a:ext>
            </a:extLst>
          </p:cNvPr>
          <p:cNvGrpSpPr>
            <a:grpSpLocks/>
          </p:cNvGrpSpPr>
          <p:nvPr/>
        </p:nvGrpSpPr>
        <p:grpSpPr bwMode="auto">
          <a:xfrm>
            <a:off x="3048000" y="2852738"/>
            <a:ext cx="5791200" cy="3429000"/>
            <a:chOff x="1920" y="1968"/>
            <a:chExt cx="3648" cy="2160"/>
          </a:xfrm>
        </p:grpSpPr>
        <p:sp>
          <p:nvSpPr>
            <p:cNvPr id="50263" name="Rectangle 87">
              <a:extLst>
                <a:ext uri="{FF2B5EF4-FFF2-40B4-BE49-F238E27FC236}">
                  <a16:creationId xmlns:a16="http://schemas.microsoft.com/office/drawing/2014/main" id="{495161FD-192C-4D65-AFCB-077230666457}"/>
                </a:ext>
              </a:extLst>
            </p:cNvPr>
            <p:cNvSpPr>
              <a:spLocks noChangeArrowheads="1"/>
            </p:cNvSpPr>
            <p:nvPr/>
          </p:nvSpPr>
          <p:spPr bwMode="auto">
            <a:xfrm>
              <a:off x="1920" y="1968"/>
              <a:ext cx="3648" cy="216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0264" name="Oval 88">
              <a:extLst>
                <a:ext uri="{FF2B5EF4-FFF2-40B4-BE49-F238E27FC236}">
                  <a16:creationId xmlns:a16="http://schemas.microsoft.com/office/drawing/2014/main" id="{C2ADAC8B-FF3B-4803-BED2-B59A2E18D8F2}"/>
                </a:ext>
              </a:extLst>
            </p:cNvPr>
            <p:cNvSpPr>
              <a:spLocks noChangeArrowheads="1"/>
            </p:cNvSpPr>
            <p:nvPr/>
          </p:nvSpPr>
          <p:spPr bwMode="auto">
            <a:xfrm>
              <a:off x="2314" y="2176"/>
              <a:ext cx="912" cy="1728"/>
            </a:xfrm>
            <a:prstGeom prst="ellipse">
              <a:avLst/>
            </a:prstGeom>
            <a:gradFill rotWithShape="1">
              <a:gsLst>
                <a:gs pos="0">
                  <a:srgbClr val="99CCFF"/>
                </a:gs>
                <a:gs pos="100000">
                  <a:srgbClr val="99CCFF">
                    <a:gamma/>
                    <a:shade val="46275"/>
                    <a:invGamma/>
                  </a:srgbClr>
                </a:gs>
              </a:gsLst>
              <a:path path="shape">
                <a:fillToRect l="50000" t="50000" r="50000" b="50000"/>
              </a:path>
            </a:gradFill>
            <a:ln w="9525">
              <a:round/>
              <a:headEnd/>
              <a:tailEnd/>
            </a:ln>
            <a:effectLst/>
            <a:scene3d>
              <a:camera prst="legacyObliqueTopRight">
                <a:rot lat="0" lon="18900000" rev="0"/>
              </a:camera>
              <a:lightRig rig="legacyFlat3" dir="b"/>
            </a:scene3d>
            <a:sp3d extrusionH="74600" prstMaterial="legacyMatte">
              <a:bevelT w="13500" h="13500" prst="angle"/>
              <a:bevelB w="13500" h="13500" prst="angle"/>
              <a:extrusionClr>
                <a:srgbClr val="99CCFF"/>
              </a:extrusionClr>
              <a:contourClr>
                <a:srgbClr val="99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defRPr/>
              </a:pPr>
              <a:endParaRPr lang="en-US">
                <a:effectLst>
                  <a:outerShdw blurRad="38100" dist="38100" dir="2700000" algn="tl">
                    <a:srgbClr val="000000">
                      <a:alpha val="43137"/>
                    </a:srgbClr>
                  </a:outerShdw>
                </a:effectLst>
              </a:endParaRPr>
            </a:p>
          </p:txBody>
        </p:sp>
        <p:sp>
          <p:nvSpPr>
            <p:cNvPr id="50265" name="Line 89">
              <a:extLst>
                <a:ext uri="{FF2B5EF4-FFF2-40B4-BE49-F238E27FC236}">
                  <a16:creationId xmlns:a16="http://schemas.microsoft.com/office/drawing/2014/main" id="{AB8E4B30-D78D-4311-99B1-CD11961583A4}"/>
                </a:ext>
              </a:extLst>
            </p:cNvPr>
            <p:cNvSpPr>
              <a:spLocks noChangeShapeType="1"/>
            </p:cNvSpPr>
            <p:nvPr/>
          </p:nvSpPr>
          <p:spPr bwMode="auto">
            <a:xfrm>
              <a:off x="2784" y="2040"/>
              <a:ext cx="0" cy="1968"/>
            </a:xfrm>
            <a:prstGeom prst="line">
              <a:avLst/>
            </a:prstGeom>
            <a:noFill/>
            <a:ln w="19050">
              <a:solidFill>
                <a:schemeClr val="tx1"/>
              </a:solidFill>
              <a:prstDash val="dash"/>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0266" name="Line 90">
              <a:extLst>
                <a:ext uri="{FF2B5EF4-FFF2-40B4-BE49-F238E27FC236}">
                  <a16:creationId xmlns:a16="http://schemas.microsoft.com/office/drawing/2014/main" id="{DFFA99CA-A115-420B-A818-1292D8BF6C3B}"/>
                </a:ext>
              </a:extLst>
            </p:cNvPr>
            <p:cNvSpPr>
              <a:spLocks noChangeShapeType="1"/>
            </p:cNvSpPr>
            <p:nvPr/>
          </p:nvSpPr>
          <p:spPr bwMode="auto">
            <a:xfrm flipH="1">
              <a:off x="2266" y="2688"/>
              <a:ext cx="960" cy="768"/>
            </a:xfrm>
            <a:prstGeom prst="line">
              <a:avLst/>
            </a:prstGeom>
            <a:noFill/>
            <a:ln w="19050">
              <a:solidFill>
                <a:schemeClr val="tx1"/>
              </a:solidFill>
              <a:prstDash val="dash"/>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0267" name="Line 91">
              <a:extLst>
                <a:ext uri="{FF2B5EF4-FFF2-40B4-BE49-F238E27FC236}">
                  <a16:creationId xmlns:a16="http://schemas.microsoft.com/office/drawing/2014/main" id="{C3E6107D-222A-476F-9755-7840C89E8E38}"/>
                </a:ext>
              </a:extLst>
            </p:cNvPr>
            <p:cNvSpPr>
              <a:spLocks noChangeShapeType="1"/>
            </p:cNvSpPr>
            <p:nvPr/>
          </p:nvSpPr>
          <p:spPr bwMode="auto">
            <a:xfrm>
              <a:off x="2784" y="3024"/>
              <a:ext cx="384" cy="432"/>
            </a:xfrm>
            <a:prstGeom prst="line">
              <a:avLst/>
            </a:prstGeom>
            <a:noFill/>
            <a:ln w="28575">
              <a:solidFill>
                <a:schemeClr val="hlink"/>
              </a:solidFill>
              <a:round/>
              <a:headEnd/>
              <a:tailEnd type="triangle" w="sm" len="lg"/>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4356" name="Object 92">
              <a:extLst>
                <a:ext uri="{FF2B5EF4-FFF2-40B4-BE49-F238E27FC236}">
                  <a16:creationId xmlns:a16="http://schemas.microsoft.com/office/drawing/2014/main" id="{623B10D2-300C-4D25-AC07-390FA340F835}"/>
                </a:ext>
              </a:extLst>
            </p:cNvPr>
            <p:cNvGraphicFramePr>
              <a:graphicFrameLocks noChangeAspect="1"/>
            </p:cNvGraphicFramePr>
            <p:nvPr/>
          </p:nvGraphicFramePr>
          <p:xfrm>
            <a:off x="2784" y="3168"/>
            <a:ext cx="210" cy="240"/>
          </p:xfrm>
          <a:graphic>
            <a:graphicData uri="http://schemas.openxmlformats.org/presentationml/2006/ole">
              <mc:AlternateContent xmlns:mc="http://schemas.openxmlformats.org/markup-compatibility/2006">
                <mc:Choice xmlns:v="urn:schemas-microsoft-com:vml" Requires="v">
                  <p:oleObj spid="_x0000_s14371" name="公式" r:id="rId3" imgW="183002" imgH="205740" progId="Equation.3">
                    <p:embed/>
                  </p:oleObj>
                </mc:Choice>
                <mc:Fallback>
                  <p:oleObj name="公式" r:id="rId3" imgW="183002" imgH="205740" progId="Equation.3">
                    <p:embed/>
                    <p:pic>
                      <p:nvPicPr>
                        <p:cNvPr id="0" name="Object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3168"/>
                          <a:ext cx="210"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7" name="Object 93">
              <a:extLst>
                <a:ext uri="{FF2B5EF4-FFF2-40B4-BE49-F238E27FC236}">
                  <a16:creationId xmlns:a16="http://schemas.microsoft.com/office/drawing/2014/main" id="{173FAEF0-E44C-4541-9FF3-AB00F37DA681}"/>
                </a:ext>
              </a:extLst>
            </p:cNvPr>
            <p:cNvGraphicFramePr>
              <a:graphicFrameLocks noChangeAspect="1"/>
            </p:cNvGraphicFramePr>
            <p:nvPr/>
          </p:nvGraphicFramePr>
          <p:xfrm>
            <a:off x="2592" y="2928"/>
            <a:ext cx="169" cy="188"/>
          </p:xfrm>
          <a:graphic>
            <a:graphicData uri="http://schemas.openxmlformats.org/presentationml/2006/ole">
              <mc:AlternateContent xmlns:mc="http://schemas.openxmlformats.org/markup-compatibility/2006">
                <mc:Choice xmlns:v="urn:schemas-microsoft-com:vml" Requires="v">
                  <p:oleObj spid="_x0000_s14372" name="公式" r:id="rId5" imgW="106670" imgH="114382" progId="Equation.3">
                    <p:embed/>
                  </p:oleObj>
                </mc:Choice>
                <mc:Fallback>
                  <p:oleObj name="公式" r:id="rId5" imgW="106670" imgH="114382" progId="Equation.3">
                    <p:embed/>
                    <p:pic>
                      <p:nvPicPr>
                        <p:cNvPr id="0" name="Object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 y="2928"/>
                          <a:ext cx="169" cy="188"/>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58" name="Group 94">
              <a:extLst>
                <a:ext uri="{FF2B5EF4-FFF2-40B4-BE49-F238E27FC236}">
                  <a16:creationId xmlns:a16="http://schemas.microsoft.com/office/drawing/2014/main" id="{604076DF-C002-414F-AE21-7897B2BA649C}"/>
                </a:ext>
              </a:extLst>
            </p:cNvPr>
            <p:cNvGrpSpPr>
              <a:grpSpLocks/>
            </p:cNvGrpSpPr>
            <p:nvPr/>
          </p:nvGrpSpPr>
          <p:grpSpPr bwMode="auto">
            <a:xfrm>
              <a:off x="2506" y="2352"/>
              <a:ext cx="576" cy="1344"/>
              <a:chOff x="2506" y="2352"/>
              <a:chExt cx="576" cy="1344"/>
            </a:xfrm>
          </p:grpSpPr>
          <p:sp>
            <p:nvSpPr>
              <p:cNvPr id="50271" name="Oval 95">
                <a:extLst>
                  <a:ext uri="{FF2B5EF4-FFF2-40B4-BE49-F238E27FC236}">
                    <a16:creationId xmlns:a16="http://schemas.microsoft.com/office/drawing/2014/main" id="{0822B3FB-CDFF-4AD3-ACCF-1EA77A14938B}"/>
                  </a:ext>
                </a:extLst>
              </p:cNvPr>
              <p:cNvSpPr>
                <a:spLocks noChangeArrowheads="1"/>
              </p:cNvSpPr>
              <p:nvPr/>
            </p:nvSpPr>
            <p:spPr bwMode="auto">
              <a:xfrm>
                <a:off x="2506" y="2352"/>
                <a:ext cx="576" cy="1344"/>
              </a:xfrm>
              <a:prstGeom prst="ellipse">
                <a:avLst/>
              </a:prstGeom>
              <a:noFill/>
              <a:ln w="28575">
                <a:solidFill>
                  <a:schemeClr val="tx2"/>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0272" name="Line 96">
                <a:extLst>
                  <a:ext uri="{FF2B5EF4-FFF2-40B4-BE49-F238E27FC236}">
                    <a16:creationId xmlns:a16="http://schemas.microsoft.com/office/drawing/2014/main" id="{2E9429EC-6B79-4416-A886-673EEDCEA515}"/>
                  </a:ext>
                </a:extLst>
              </p:cNvPr>
              <p:cNvSpPr>
                <a:spLocks noChangeShapeType="1"/>
              </p:cNvSpPr>
              <p:nvPr/>
            </p:nvSpPr>
            <p:spPr bwMode="auto">
              <a:xfrm flipH="1">
                <a:off x="2602" y="3024"/>
                <a:ext cx="192" cy="480"/>
              </a:xfrm>
              <a:prstGeom prst="line">
                <a:avLst/>
              </a:prstGeom>
              <a:noFill/>
              <a:ln w="19050">
                <a:solidFill>
                  <a:schemeClr val="hlink"/>
                </a:solidFill>
                <a:round/>
                <a:headEnd/>
                <a:tailEnd type="triangle" w="sm"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4370" name="Object 97">
                <a:extLst>
                  <a:ext uri="{FF2B5EF4-FFF2-40B4-BE49-F238E27FC236}">
                    <a16:creationId xmlns:a16="http://schemas.microsoft.com/office/drawing/2014/main" id="{4F75B3CF-6CC7-453E-8DAE-BFAD5409DF9D}"/>
                  </a:ext>
                </a:extLst>
              </p:cNvPr>
              <p:cNvGraphicFramePr>
                <a:graphicFrameLocks noChangeAspect="1"/>
              </p:cNvGraphicFramePr>
              <p:nvPr/>
            </p:nvGraphicFramePr>
            <p:xfrm>
              <a:off x="2544" y="3120"/>
              <a:ext cx="191" cy="192"/>
            </p:xfrm>
            <a:graphic>
              <a:graphicData uri="http://schemas.openxmlformats.org/presentationml/2006/ole">
                <mc:AlternateContent xmlns:mc="http://schemas.openxmlformats.org/markup-compatibility/2006">
                  <mc:Choice xmlns:v="urn:schemas-microsoft-com:vml" Requires="v">
                    <p:oleObj spid="_x0000_s14373" name="公式" r:id="rId7" imgW="144836" imgH="144753" progId="Equation.3">
                      <p:embed/>
                    </p:oleObj>
                  </mc:Choice>
                  <mc:Fallback>
                    <p:oleObj name="公式" r:id="rId7" imgW="144836" imgH="144753" progId="Equation.3">
                      <p:embed/>
                      <p:pic>
                        <p:nvPicPr>
                          <p:cNvPr id="0" name="Object 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3120"/>
                            <a:ext cx="191"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4359" name="Object 98">
              <a:extLst>
                <a:ext uri="{FF2B5EF4-FFF2-40B4-BE49-F238E27FC236}">
                  <a16:creationId xmlns:a16="http://schemas.microsoft.com/office/drawing/2014/main" id="{E5E6E8F4-CFD4-447F-AB92-26FE6B11447A}"/>
                </a:ext>
              </a:extLst>
            </p:cNvPr>
            <p:cNvGraphicFramePr>
              <a:graphicFrameLocks noChangeAspect="1"/>
            </p:cNvGraphicFramePr>
            <p:nvPr/>
          </p:nvGraphicFramePr>
          <p:xfrm>
            <a:off x="5136" y="2828"/>
            <a:ext cx="192" cy="192"/>
          </p:xfrm>
          <a:graphic>
            <a:graphicData uri="http://schemas.openxmlformats.org/presentationml/2006/ole">
              <mc:AlternateContent xmlns:mc="http://schemas.openxmlformats.org/markup-compatibility/2006">
                <mc:Choice xmlns:v="urn:schemas-microsoft-com:vml" Requires="v">
                  <p:oleObj spid="_x0000_s14374" name="公式" r:id="rId9" imgW="114254" imgH="114382" progId="Equation.3">
                    <p:embed/>
                  </p:oleObj>
                </mc:Choice>
                <mc:Fallback>
                  <p:oleObj name="公式" r:id="rId9" imgW="114254" imgH="114382" progId="Equation.3">
                    <p:embed/>
                    <p:pic>
                      <p:nvPicPr>
                        <p:cNvPr id="0" name="Object 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6" y="28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0" name="Object 99">
              <a:extLst>
                <a:ext uri="{FF2B5EF4-FFF2-40B4-BE49-F238E27FC236}">
                  <a16:creationId xmlns:a16="http://schemas.microsoft.com/office/drawing/2014/main" id="{85F40F4E-3FD5-4E17-B80E-4E874FB2B40F}"/>
                </a:ext>
              </a:extLst>
            </p:cNvPr>
            <p:cNvGraphicFramePr>
              <a:graphicFrameLocks noChangeAspect="1"/>
            </p:cNvGraphicFramePr>
            <p:nvPr/>
          </p:nvGraphicFramePr>
          <p:xfrm>
            <a:off x="3792" y="3072"/>
            <a:ext cx="236" cy="236"/>
          </p:xfrm>
          <a:graphic>
            <a:graphicData uri="http://schemas.openxmlformats.org/presentationml/2006/ole">
              <mc:AlternateContent xmlns:mc="http://schemas.openxmlformats.org/markup-compatibility/2006">
                <mc:Choice xmlns:v="urn:schemas-microsoft-com:vml" Requires="v">
                  <p:oleObj spid="_x0000_s14375" name="公式" r:id="rId11" imgW="114254" imgH="114382" progId="Equation.3">
                    <p:embed/>
                  </p:oleObj>
                </mc:Choice>
                <mc:Fallback>
                  <p:oleObj name="公式" r:id="rId11" imgW="114254" imgH="114382" progId="Equation.3">
                    <p:embed/>
                    <p:pic>
                      <p:nvPicPr>
                        <p:cNvPr id="0" name="Object 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3072"/>
                          <a:ext cx="236"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61" name="Group 100">
              <a:extLst>
                <a:ext uri="{FF2B5EF4-FFF2-40B4-BE49-F238E27FC236}">
                  <a16:creationId xmlns:a16="http://schemas.microsoft.com/office/drawing/2014/main" id="{2AC03776-958C-4E27-B13F-207E281D9811}"/>
                </a:ext>
              </a:extLst>
            </p:cNvPr>
            <p:cNvGrpSpPr>
              <a:grpSpLocks/>
            </p:cNvGrpSpPr>
            <p:nvPr/>
          </p:nvGrpSpPr>
          <p:grpSpPr bwMode="auto">
            <a:xfrm>
              <a:off x="2794" y="2352"/>
              <a:ext cx="1872" cy="672"/>
              <a:chOff x="2794" y="2352"/>
              <a:chExt cx="1872" cy="672"/>
            </a:xfrm>
          </p:grpSpPr>
          <p:sp>
            <p:nvSpPr>
              <p:cNvPr id="50277" name="Line 101">
                <a:extLst>
                  <a:ext uri="{FF2B5EF4-FFF2-40B4-BE49-F238E27FC236}">
                    <a16:creationId xmlns:a16="http://schemas.microsoft.com/office/drawing/2014/main" id="{0B280166-ACBC-4977-BFF8-C3622A5B925E}"/>
                  </a:ext>
                </a:extLst>
              </p:cNvPr>
              <p:cNvSpPr>
                <a:spLocks noChangeShapeType="1"/>
              </p:cNvSpPr>
              <p:nvPr/>
            </p:nvSpPr>
            <p:spPr bwMode="auto">
              <a:xfrm>
                <a:off x="2794" y="2352"/>
                <a:ext cx="1872" cy="672"/>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4367" name="Object 102">
                <a:extLst>
                  <a:ext uri="{FF2B5EF4-FFF2-40B4-BE49-F238E27FC236}">
                    <a16:creationId xmlns:a16="http://schemas.microsoft.com/office/drawing/2014/main" id="{B87DA571-42DA-476B-99E6-75D06211461C}"/>
                  </a:ext>
                </a:extLst>
              </p:cNvPr>
              <p:cNvGraphicFramePr>
                <a:graphicFrameLocks noChangeAspect="1"/>
              </p:cNvGraphicFramePr>
              <p:nvPr/>
            </p:nvGraphicFramePr>
            <p:xfrm>
              <a:off x="3648" y="2448"/>
              <a:ext cx="190" cy="212"/>
            </p:xfrm>
            <a:graphic>
              <a:graphicData uri="http://schemas.openxmlformats.org/presentationml/2006/ole">
                <mc:AlternateContent xmlns:mc="http://schemas.openxmlformats.org/markup-compatibility/2006">
                  <mc:Choice xmlns:v="urn:schemas-microsoft-com:vml" Requires="v">
                    <p:oleObj spid="_x0000_s14376" name="公式" r:id="rId13" imgW="91501" imgH="106789" progId="Equation.3">
                      <p:embed/>
                    </p:oleObj>
                  </mc:Choice>
                  <mc:Fallback>
                    <p:oleObj name="公式" r:id="rId13" imgW="91501" imgH="106789" progId="Equation.3">
                      <p:embed/>
                      <p:pic>
                        <p:nvPicPr>
                          <p:cNvPr id="0" name="Object 1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8" y="2448"/>
                            <a:ext cx="19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279" name="Line 103">
              <a:extLst>
                <a:ext uri="{FF2B5EF4-FFF2-40B4-BE49-F238E27FC236}">
                  <a16:creationId xmlns:a16="http://schemas.microsoft.com/office/drawing/2014/main" id="{90BFC299-85CC-422F-9C56-B2B690873000}"/>
                </a:ext>
              </a:extLst>
            </p:cNvPr>
            <p:cNvSpPr>
              <a:spLocks noChangeShapeType="1"/>
            </p:cNvSpPr>
            <p:nvPr/>
          </p:nvSpPr>
          <p:spPr bwMode="auto">
            <a:xfrm>
              <a:off x="2784" y="3024"/>
              <a:ext cx="2544" cy="0"/>
            </a:xfrm>
            <a:prstGeom prst="line">
              <a:avLst/>
            </a:prstGeom>
            <a:noFill/>
            <a:ln w="19050">
              <a:solidFill>
                <a:srgbClr val="FF99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0280" name="Line 104">
              <a:extLst>
                <a:ext uri="{FF2B5EF4-FFF2-40B4-BE49-F238E27FC236}">
                  <a16:creationId xmlns:a16="http://schemas.microsoft.com/office/drawing/2014/main" id="{19B70BC2-9309-4C78-B2E3-345E76727C83}"/>
                </a:ext>
              </a:extLst>
            </p:cNvPr>
            <p:cNvSpPr>
              <a:spLocks noChangeShapeType="1"/>
            </p:cNvSpPr>
            <p:nvPr/>
          </p:nvSpPr>
          <p:spPr bwMode="auto">
            <a:xfrm>
              <a:off x="4656" y="3024"/>
              <a:ext cx="528" cy="0"/>
            </a:xfrm>
            <a:prstGeom prst="line">
              <a:avLst/>
            </a:prstGeom>
            <a:noFill/>
            <a:ln w="19050">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4364" name="Object 105">
              <a:extLst>
                <a:ext uri="{FF2B5EF4-FFF2-40B4-BE49-F238E27FC236}">
                  <a16:creationId xmlns:a16="http://schemas.microsoft.com/office/drawing/2014/main" id="{E937E034-1404-48B3-BC9C-1EAC7B3FAF59}"/>
                </a:ext>
              </a:extLst>
            </p:cNvPr>
            <p:cNvGraphicFramePr>
              <a:graphicFrameLocks noChangeAspect="1"/>
            </p:cNvGraphicFramePr>
            <p:nvPr/>
          </p:nvGraphicFramePr>
          <p:xfrm>
            <a:off x="4752" y="3072"/>
            <a:ext cx="288" cy="257"/>
          </p:xfrm>
          <a:graphic>
            <a:graphicData uri="http://schemas.openxmlformats.org/presentationml/2006/ole">
              <mc:AlternateContent xmlns:mc="http://schemas.openxmlformats.org/markup-compatibility/2006">
                <mc:Choice xmlns:v="urn:schemas-microsoft-com:vml" Requires="v">
                  <p:oleObj spid="_x0000_s14377" name="公式" r:id="rId15" imgW="220924" imgH="190554" progId="Equation.3">
                    <p:embed/>
                  </p:oleObj>
                </mc:Choice>
                <mc:Fallback>
                  <p:oleObj name="公式" r:id="rId15" imgW="220924" imgH="190554" progId="Equation.3">
                    <p:embed/>
                    <p:pic>
                      <p:nvPicPr>
                        <p:cNvPr id="0" name="Object 1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52" y="3072"/>
                          <a:ext cx="28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5" name="Object 106">
              <a:extLst>
                <a:ext uri="{FF2B5EF4-FFF2-40B4-BE49-F238E27FC236}">
                  <a16:creationId xmlns:a16="http://schemas.microsoft.com/office/drawing/2014/main" id="{FFAFE03C-2243-4EA7-BBDA-03717E9E7915}"/>
                </a:ext>
              </a:extLst>
            </p:cNvPr>
            <p:cNvGraphicFramePr>
              <a:graphicFrameLocks noChangeAspect="1"/>
            </p:cNvGraphicFramePr>
            <p:nvPr/>
          </p:nvGraphicFramePr>
          <p:xfrm>
            <a:off x="4604" y="2735"/>
            <a:ext cx="227" cy="227"/>
          </p:xfrm>
          <a:graphic>
            <a:graphicData uri="http://schemas.openxmlformats.org/presentationml/2006/ole">
              <mc:AlternateContent xmlns:mc="http://schemas.openxmlformats.org/markup-compatibility/2006">
                <mc:Choice xmlns:v="urn:schemas-microsoft-com:vml" Requires="v">
                  <p:oleObj spid="_x0000_s14378" name="公式" r:id="rId17" imgW="144836" imgH="144753" progId="Equation.3">
                    <p:embed/>
                  </p:oleObj>
                </mc:Choice>
                <mc:Fallback>
                  <p:oleObj name="公式" r:id="rId17" imgW="144836" imgH="144753" progId="Equation.3">
                    <p:embed/>
                    <p:pic>
                      <p:nvPicPr>
                        <p:cNvPr id="0" name="Object 10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04" y="2735"/>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178" name="Text Box 2">
            <a:extLst>
              <a:ext uri="{FF2B5EF4-FFF2-40B4-BE49-F238E27FC236}">
                <a16:creationId xmlns:a16="http://schemas.microsoft.com/office/drawing/2014/main" id="{5B516C29-4FA1-49F8-AB82-FC8F330C32CD}"/>
              </a:ext>
            </a:extLst>
          </p:cNvPr>
          <p:cNvSpPr txBox="1">
            <a:spLocks noChangeArrowheads="1"/>
          </p:cNvSpPr>
          <p:nvPr/>
        </p:nvSpPr>
        <p:spPr bwMode="auto">
          <a:xfrm>
            <a:off x="188913" y="1125538"/>
            <a:ext cx="8991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a:effectLst>
                  <a:outerShdw blurRad="38100" dist="38100" dir="2700000" algn="tl">
                    <a:srgbClr val="000000"/>
                  </a:outerShdw>
                </a:effectLst>
                <a:latin typeface="幼圆" panose="02010509060101010101" pitchFamily="49" charset="-122"/>
              </a:rPr>
              <a:t>    </a:t>
            </a:r>
            <a:r>
              <a:rPr lang="zh-CN" altLang="en-US">
                <a:effectLst>
                  <a:outerShdw blurRad="38100" dist="38100" dir="2700000" algn="tl">
                    <a:srgbClr val="000000"/>
                  </a:outerShdw>
                </a:effectLst>
                <a:latin typeface="幼圆" panose="02010509060101010101" pitchFamily="49" charset="-122"/>
              </a:rPr>
              <a:t>由于圆盘上的电荷均匀分布，设圆盘上单位面积所带电荷为</a:t>
            </a:r>
            <a:r>
              <a:rPr lang="zh-CN" altLang="en-US">
                <a:effectLst>
                  <a:outerShdw blurRad="38100" dist="38100" dir="2700000" algn="tl">
                    <a:srgbClr val="000000"/>
                  </a:outerShdw>
                </a:effectLst>
                <a:latin typeface="幼圆" panose="02010509060101010101" pitchFamily="49" charset="-122"/>
                <a:sym typeface="Symbol" panose="05050102010706020507" pitchFamily="18" charset="2"/>
              </a:rPr>
              <a:t>。</a:t>
            </a:r>
            <a:endParaRPr lang="zh-CN" altLang="en-US">
              <a:effectLst>
                <a:outerShdw blurRad="38100" dist="38100" dir="2700000" algn="tl">
                  <a:srgbClr val="000000"/>
                </a:outerShdw>
              </a:effectLst>
              <a:latin typeface="幼圆" panose="02010509060101010101" pitchFamily="49" charset="-122"/>
            </a:endParaRPr>
          </a:p>
        </p:txBody>
      </p:sp>
      <p:sp>
        <p:nvSpPr>
          <p:cNvPr id="50179" name="Text Box 3">
            <a:extLst>
              <a:ext uri="{FF2B5EF4-FFF2-40B4-BE49-F238E27FC236}">
                <a16:creationId xmlns:a16="http://schemas.microsoft.com/office/drawing/2014/main" id="{EA78F6AB-CCE1-4EA2-88EB-7DD634A2B306}"/>
              </a:ext>
            </a:extLst>
          </p:cNvPr>
          <p:cNvSpPr txBox="1">
            <a:spLocks noChangeArrowheads="1"/>
          </p:cNvSpPr>
          <p:nvPr/>
        </p:nvSpPr>
        <p:spPr bwMode="auto">
          <a:xfrm>
            <a:off x="179388" y="2133600"/>
            <a:ext cx="8964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effectLst>
                  <a:outerShdw blurRad="38100" dist="38100" dir="2700000" algn="tl">
                    <a:srgbClr val="000000"/>
                  </a:outerShdw>
                </a:effectLst>
                <a:latin typeface="幼圆" panose="02010509060101010101" pitchFamily="49" charset="-122"/>
              </a:rPr>
              <a:t>   </a:t>
            </a:r>
            <a:r>
              <a:rPr lang="zh-CN" altLang="en-US">
                <a:effectLst>
                  <a:outerShdw blurRad="38100" dist="38100" dir="2700000" algn="tl">
                    <a:srgbClr val="000000"/>
                  </a:outerShdw>
                </a:effectLst>
                <a:latin typeface="幼圆" panose="02010509060101010101" pitchFamily="49" charset="-122"/>
              </a:rPr>
              <a:t>在圆盘上割取一个半径为</a:t>
            </a:r>
            <a:r>
              <a:rPr lang="en-US" altLang="zh-CN" i="1">
                <a:effectLst>
                  <a:outerShdw blurRad="38100" dist="38100" dir="2700000" algn="tl">
                    <a:srgbClr val="000000"/>
                  </a:outerShdw>
                </a:effectLst>
              </a:rPr>
              <a:t>R</a:t>
            </a:r>
            <a:r>
              <a:rPr lang="zh-CN" altLang="en-US">
                <a:effectLst>
                  <a:outerShdw blurRad="38100" dist="38100" dir="2700000" algn="tl">
                    <a:srgbClr val="000000"/>
                  </a:outerShdw>
                </a:effectLst>
                <a:latin typeface="幼圆" panose="02010509060101010101" pitchFamily="49" charset="-122"/>
              </a:rPr>
              <a:t>的圆环，圆环所带的电量</a:t>
            </a:r>
          </a:p>
        </p:txBody>
      </p:sp>
      <p:graphicFrame>
        <p:nvGraphicFramePr>
          <p:cNvPr id="50180" name="Object 4">
            <a:extLst>
              <a:ext uri="{FF2B5EF4-FFF2-40B4-BE49-F238E27FC236}">
                <a16:creationId xmlns:a16="http://schemas.microsoft.com/office/drawing/2014/main" id="{ED4D209E-A2AC-43A4-A983-2B669AEA8D37}"/>
              </a:ext>
            </a:extLst>
          </p:cNvPr>
          <p:cNvGraphicFramePr>
            <a:graphicFrameLocks noChangeAspect="1"/>
          </p:cNvGraphicFramePr>
          <p:nvPr/>
        </p:nvGraphicFramePr>
        <p:xfrm>
          <a:off x="593725" y="2852738"/>
          <a:ext cx="2314575" cy="477837"/>
        </p:xfrm>
        <a:graphic>
          <a:graphicData uri="http://schemas.openxmlformats.org/presentationml/2006/ole">
            <mc:AlternateContent xmlns:mc="http://schemas.openxmlformats.org/markup-compatibility/2006">
              <mc:Choice xmlns:v="urn:schemas-microsoft-com:vml" Requires="v">
                <p:oleObj spid="_x0000_s14379" name="公式" r:id="rId19" imgW="952444" imgH="182962" progId="Equation.3">
                  <p:embed/>
                </p:oleObj>
              </mc:Choice>
              <mc:Fallback>
                <p:oleObj name="公式" r:id="rId19" imgW="952444" imgH="182962" progId="Equation.3">
                  <p:embed/>
                  <p:pic>
                    <p:nvPicPr>
                      <p:cNvPr id="0" name="Object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3725" y="2852738"/>
                        <a:ext cx="2314575" cy="477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0283" name="Group 107">
            <a:extLst>
              <a:ext uri="{FF2B5EF4-FFF2-40B4-BE49-F238E27FC236}">
                <a16:creationId xmlns:a16="http://schemas.microsoft.com/office/drawing/2014/main" id="{6A4B77BC-77B2-4F9C-A664-594E814B40C6}"/>
              </a:ext>
            </a:extLst>
          </p:cNvPr>
          <p:cNvGrpSpPr>
            <a:grpSpLocks/>
          </p:cNvGrpSpPr>
          <p:nvPr/>
        </p:nvGrpSpPr>
        <p:grpSpPr bwMode="auto">
          <a:xfrm>
            <a:off x="228600" y="3357563"/>
            <a:ext cx="2743200" cy="1393825"/>
            <a:chOff x="144" y="2280"/>
            <a:chExt cx="1728" cy="878"/>
          </a:xfrm>
        </p:grpSpPr>
        <p:sp>
          <p:nvSpPr>
            <p:cNvPr id="50182" name="Text Box 6">
              <a:extLst>
                <a:ext uri="{FF2B5EF4-FFF2-40B4-BE49-F238E27FC236}">
                  <a16:creationId xmlns:a16="http://schemas.microsoft.com/office/drawing/2014/main" id="{0A32485C-C3C3-4F6D-A09E-2970F257BCA7}"/>
                </a:ext>
              </a:extLst>
            </p:cNvPr>
            <p:cNvSpPr txBox="1">
              <a:spLocks noChangeArrowheads="1"/>
            </p:cNvSpPr>
            <p:nvPr/>
          </p:nvSpPr>
          <p:spPr bwMode="auto">
            <a:xfrm>
              <a:off x="144" y="2280"/>
              <a:ext cx="1728"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a:effectLst>
                    <a:outerShdw blurRad="38100" dist="38100" dir="2700000" algn="tl">
                      <a:srgbClr val="000000"/>
                    </a:outerShdw>
                  </a:effectLst>
                  <a:ea typeface="文鼎CS中等线" pitchFamily="49" charset="-122"/>
                </a:rPr>
                <a:t>      </a:t>
              </a:r>
              <a:r>
                <a:rPr lang="zh-CN" altLang="en-US">
                  <a:effectLst>
                    <a:outerShdw blurRad="38100" dist="38100" dir="2700000" algn="tl">
                      <a:srgbClr val="000000"/>
                    </a:outerShdw>
                  </a:effectLst>
                  <a:latin typeface="幼圆" panose="02010509060101010101" pitchFamily="49" charset="-122"/>
                </a:rPr>
                <a:t>圆环在</a:t>
              </a:r>
              <a:r>
                <a:rPr lang="en-US" altLang="zh-CN" i="1">
                  <a:effectLst>
                    <a:outerShdw blurRad="38100" dist="38100" dir="2700000" algn="tl">
                      <a:srgbClr val="000000"/>
                    </a:outerShdw>
                  </a:effectLst>
                </a:rPr>
                <a:t>x</a:t>
              </a:r>
              <a:r>
                <a:rPr lang="zh-CN" altLang="en-US">
                  <a:effectLst>
                    <a:outerShdw blurRad="38100" dist="38100" dir="2700000" algn="tl">
                      <a:srgbClr val="000000"/>
                    </a:outerShdw>
                  </a:effectLst>
                  <a:latin typeface="幼圆" panose="02010509060101010101" pitchFamily="49" charset="-122"/>
                </a:rPr>
                <a:t>轴上</a:t>
              </a:r>
              <a:r>
                <a:rPr lang="zh-CN" altLang="en-US" i="1">
                  <a:effectLst>
                    <a:outerShdw blurRad="38100" dist="38100" dir="2700000" algn="tl">
                      <a:srgbClr val="000000"/>
                    </a:outerShdw>
                  </a:effectLst>
                </a:rPr>
                <a:t> </a:t>
              </a:r>
              <a:r>
                <a:rPr lang="en-US" altLang="zh-CN" i="1">
                  <a:effectLst>
                    <a:outerShdw blurRad="38100" dist="38100" dir="2700000" algn="tl">
                      <a:srgbClr val="000000"/>
                    </a:outerShdw>
                  </a:effectLst>
                </a:rPr>
                <a:t>P </a:t>
              </a:r>
              <a:r>
                <a:rPr lang="zh-CN" altLang="en-US">
                  <a:effectLst>
                    <a:outerShdw blurRad="38100" dist="38100" dir="2700000" algn="tl">
                      <a:srgbClr val="000000"/>
                    </a:outerShdw>
                  </a:effectLst>
                  <a:latin typeface="幼圆" panose="02010509060101010101" pitchFamily="49" charset="-122"/>
                </a:rPr>
                <a:t>点所激发的电场为</a:t>
              </a:r>
              <a:endParaRPr lang="zh-CN" altLang="en-US">
                <a:effectLst>
                  <a:outerShdw blurRad="38100" dist="38100" dir="2700000" algn="tl">
                    <a:srgbClr val="000000"/>
                  </a:outerShdw>
                </a:effectLst>
                <a:ea typeface="文鼎CS中等线" pitchFamily="49" charset="-122"/>
              </a:endParaRPr>
            </a:p>
          </p:txBody>
        </p:sp>
        <p:graphicFrame>
          <p:nvGraphicFramePr>
            <p:cNvPr id="14350" name="Object 7">
              <a:extLst>
                <a:ext uri="{FF2B5EF4-FFF2-40B4-BE49-F238E27FC236}">
                  <a16:creationId xmlns:a16="http://schemas.microsoft.com/office/drawing/2014/main" id="{ACC6970D-C9C4-46E3-A59E-E7FCAD5B6FD1}"/>
                </a:ext>
              </a:extLst>
            </p:cNvPr>
            <p:cNvGraphicFramePr>
              <a:graphicFrameLocks noChangeAspect="1"/>
            </p:cNvGraphicFramePr>
            <p:nvPr/>
          </p:nvGraphicFramePr>
          <p:xfrm>
            <a:off x="657" y="2843"/>
            <a:ext cx="385" cy="315"/>
          </p:xfrm>
          <a:graphic>
            <a:graphicData uri="http://schemas.openxmlformats.org/presentationml/2006/ole">
              <mc:AlternateContent xmlns:mc="http://schemas.openxmlformats.org/markup-compatibility/2006">
                <mc:Choice xmlns:v="urn:schemas-microsoft-com:vml" Requires="v">
                  <p:oleObj spid="_x0000_s14380" name="公式" r:id="rId21" imgW="220924" imgH="190554" progId="Equation.3">
                    <p:embed/>
                  </p:oleObj>
                </mc:Choice>
                <mc:Fallback>
                  <p:oleObj name="公式" r:id="rId21" imgW="220924" imgH="190554" progId="Equation.3">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7" y="2843"/>
                          <a:ext cx="385" cy="31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0208" name="Object 32">
            <a:extLst>
              <a:ext uri="{FF2B5EF4-FFF2-40B4-BE49-F238E27FC236}">
                <a16:creationId xmlns:a16="http://schemas.microsoft.com/office/drawing/2014/main" id="{438B8A1D-AEA0-4F08-B967-FFF7331EF7BA}"/>
              </a:ext>
            </a:extLst>
          </p:cNvPr>
          <p:cNvGraphicFramePr>
            <a:graphicFrameLocks noChangeAspect="1"/>
          </p:cNvGraphicFramePr>
          <p:nvPr/>
        </p:nvGraphicFramePr>
        <p:xfrm>
          <a:off x="228600" y="4868863"/>
          <a:ext cx="3124200" cy="952500"/>
        </p:xfrm>
        <a:graphic>
          <a:graphicData uri="http://schemas.openxmlformats.org/presentationml/2006/ole">
            <mc:AlternateContent xmlns:mc="http://schemas.openxmlformats.org/markup-compatibility/2006">
              <mc:Choice xmlns:v="urn:schemas-microsoft-com:vml" Requires="v">
                <p:oleObj spid="_x0000_s14381" name="公式" r:id="rId23" imgW="1577294" imgH="419073" progId="Equation.3">
                  <p:embed/>
                </p:oleObj>
              </mc:Choice>
              <mc:Fallback>
                <p:oleObj name="公式" r:id="rId23" imgW="1577294" imgH="419073" progId="Equation.3">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8600" y="4868863"/>
                        <a:ext cx="3124200" cy="952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46" name="Group 110">
            <a:extLst>
              <a:ext uri="{FF2B5EF4-FFF2-40B4-BE49-F238E27FC236}">
                <a16:creationId xmlns:a16="http://schemas.microsoft.com/office/drawing/2014/main" id="{CC5458CD-E0C2-4ABE-8E6B-373E5DC9FA84}"/>
              </a:ext>
            </a:extLst>
          </p:cNvPr>
          <p:cNvGrpSpPr>
            <a:grpSpLocks/>
          </p:cNvGrpSpPr>
          <p:nvPr/>
        </p:nvGrpSpPr>
        <p:grpSpPr bwMode="auto">
          <a:xfrm>
            <a:off x="0" y="44450"/>
            <a:ext cx="5715000" cy="1068388"/>
            <a:chOff x="0" y="28"/>
            <a:chExt cx="3600" cy="673"/>
          </a:xfrm>
        </p:grpSpPr>
        <p:pic>
          <p:nvPicPr>
            <p:cNvPr id="14347" name="Picture 108" descr="bar_1">
              <a:extLst>
                <a:ext uri="{FF2B5EF4-FFF2-40B4-BE49-F238E27FC236}">
                  <a16:creationId xmlns:a16="http://schemas.microsoft.com/office/drawing/2014/main" id="{8EB64D34-8B0A-4DEA-9F29-089F9859E9E6}"/>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8" name="Text Box 109">
              <a:extLst>
                <a:ext uri="{FF2B5EF4-FFF2-40B4-BE49-F238E27FC236}">
                  <a16:creationId xmlns:a16="http://schemas.microsoft.com/office/drawing/2014/main" id="{47D12111-C18D-42C8-9D06-F3DF70D31C66}"/>
                </a:ext>
              </a:extLst>
            </p:cNvPr>
            <p:cNvSpPr txBox="1">
              <a:spLocks noChangeArrowheads="1"/>
            </p:cNvSpPr>
            <p:nvPr/>
          </p:nvSpPr>
          <p:spPr bwMode="auto">
            <a:xfrm>
              <a:off x="59" y="109"/>
              <a:ext cx="2322" cy="327"/>
            </a:xfrm>
            <a:prstGeom prst="rect">
              <a:avLst/>
            </a:prstGeom>
            <a:noFill/>
            <a:ln>
              <a:noFill/>
            </a:ln>
            <a:effectLst>
              <a:outerShdw dist="17961" dir="2700000" algn="ctr" rotWithShape="0">
                <a:srgbClr val="C0C0C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FF3399"/>
                  </a:solidFill>
                  <a:latin typeface="隶书" panose="02010509060101010101" pitchFamily="49" charset="-122"/>
                  <a:ea typeface="隶书" panose="02010509060101010101" pitchFamily="49" charset="-122"/>
                </a:rPr>
                <a:t>1-2 </a:t>
              </a:r>
              <a:r>
                <a:rPr kumimoji="0" lang="zh-CN" altLang="en-US" sz="2800">
                  <a:solidFill>
                    <a:srgbClr val="FF3399"/>
                  </a:solidFill>
                  <a:ea typeface="隶书" panose="02010509060101010101" pitchFamily="49" charset="-122"/>
                </a:rPr>
                <a:t>电场  电场强度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dissolve">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dissolve">
                                      <p:cBhvr>
                                        <p:cTn id="12" dur="500"/>
                                        <p:tgtEl>
                                          <p:spTgt spid="50179"/>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50180"/>
                                        </p:tgtEl>
                                        <p:attrNameLst>
                                          <p:attrName>style.visibility</p:attrName>
                                        </p:attrNameLst>
                                      </p:cBhvr>
                                      <p:to>
                                        <p:strVal val="visible"/>
                                      </p:to>
                                    </p:set>
                                    <p:animEffect transition="in" filter="dissolve">
                                      <p:cBhvr>
                                        <p:cTn id="16" dur="500"/>
                                        <p:tgtEl>
                                          <p:spTgt spid="501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0283"/>
                                        </p:tgtEl>
                                        <p:attrNameLst>
                                          <p:attrName>style.visibility</p:attrName>
                                        </p:attrNameLst>
                                      </p:cBhvr>
                                      <p:to>
                                        <p:strVal val="visible"/>
                                      </p:to>
                                    </p:set>
                                    <p:animEffect transition="in" filter="wipe(left)">
                                      <p:cBhvr>
                                        <p:cTn id="21" dur="500"/>
                                        <p:tgtEl>
                                          <p:spTgt spid="502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50208"/>
                                        </p:tgtEl>
                                        <p:attrNameLst>
                                          <p:attrName>style.visibility</p:attrName>
                                        </p:attrNameLst>
                                      </p:cBhvr>
                                      <p:to>
                                        <p:strVal val="visible"/>
                                      </p:to>
                                    </p:set>
                                    <p:animEffect transition="in" filter="dissolve">
                                      <p:cBhvr>
                                        <p:cTn id="26" dur="500"/>
                                        <p:tgtEl>
                                          <p:spTgt spid="50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5" name="Object 5">
            <a:extLst>
              <a:ext uri="{FF2B5EF4-FFF2-40B4-BE49-F238E27FC236}">
                <a16:creationId xmlns:a16="http://schemas.microsoft.com/office/drawing/2014/main" id="{9429F24E-AAA8-47E1-9BA0-BA54631DD2BC}"/>
              </a:ext>
            </a:extLst>
          </p:cNvPr>
          <p:cNvGraphicFramePr>
            <a:graphicFrameLocks noChangeAspect="1"/>
          </p:cNvGraphicFramePr>
          <p:nvPr/>
        </p:nvGraphicFramePr>
        <p:xfrm>
          <a:off x="4921250" y="1609725"/>
          <a:ext cx="3516313" cy="1190625"/>
        </p:xfrm>
        <a:graphic>
          <a:graphicData uri="http://schemas.openxmlformats.org/presentationml/2006/ole">
            <mc:AlternateContent xmlns:mc="http://schemas.openxmlformats.org/markup-compatibility/2006">
              <mc:Choice xmlns:v="urn:schemas-microsoft-com:vml" Requires="v">
                <p:oleObj spid="_x0000_s15398" name="公式" r:id="rId3" imgW="1744883" imgH="571418" progId="Equation.3">
                  <p:embed/>
                </p:oleObj>
              </mc:Choice>
              <mc:Fallback>
                <p:oleObj name="公式" r:id="rId3" imgW="1744883" imgH="57141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50" y="1609725"/>
                        <a:ext cx="3516313" cy="1190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363" name="Group 89">
            <a:extLst>
              <a:ext uri="{FF2B5EF4-FFF2-40B4-BE49-F238E27FC236}">
                <a16:creationId xmlns:a16="http://schemas.microsoft.com/office/drawing/2014/main" id="{77D64163-2CD1-426F-BF70-0C2A689378F2}"/>
              </a:ext>
            </a:extLst>
          </p:cNvPr>
          <p:cNvGrpSpPr>
            <a:grpSpLocks/>
          </p:cNvGrpSpPr>
          <p:nvPr/>
        </p:nvGrpSpPr>
        <p:grpSpPr bwMode="auto">
          <a:xfrm>
            <a:off x="3141663" y="2840038"/>
            <a:ext cx="5791200" cy="3429000"/>
            <a:chOff x="1920" y="1968"/>
            <a:chExt cx="3648" cy="2160"/>
          </a:xfrm>
        </p:grpSpPr>
        <p:sp>
          <p:nvSpPr>
            <p:cNvPr id="51290" name="Rectangle 90">
              <a:extLst>
                <a:ext uri="{FF2B5EF4-FFF2-40B4-BE49-F238E27FC236}">
                  <a16:creationId xmlns:a16="http://schemas.microsoft.com/office/drawing/2014/main" id="{5C376379-5E0C-47C6-BA10-7D753C1C9735}"/>
                </a:ext>
              </a:extLst>
            </p:cNvPr>
            <p:cNvSpPr>
              <a:spLocks noChangeArrowheads="1"/>
            </p:cNvSpPr>
            <p:nvPr/>
          </p:nvSpPr>
          <p:spPr bwMode="auto">
            <a:xfrm>
              <a:off x="1920" y="1968"/>
              <a:ext cx="3648" cy="216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1291" name="Oval 91">
              <a:extLst>
                <a:ext uri="{FF2B5EF4-FFF2-40B4-BE49-F238E27FC236}">
                  <a16:creationId xmlns:a16="http://schemas.microsoft.com/office/drawing/2014/main" id="{746AEF9A-2C95-4DF4-A34B-D2ED75B01133}"/>
                </a:ext>
              </a:extLst>
            </p:cNvPr>
            <p:cNvSpPr>
              <a:spLocks noChangeArrowheads="1"/>
            </p:cNvSpPr>
            <p:nvPr/>
          </p:nvSpPr>
          <p:spPr bwMode="auto">
            <a:xfrm>
              <a:off x="2314" y="2176"/>
              <a:ext cx="912" cy="1728"/>
            </a:xfrm>
            <a:prstGeom prst="ellipse">
              <a:avLst/>
            </a:prstGeom>
            <a:gradFill rotWithShape="1">
              <a:gsLst>
                <a:gs pos="0">
                  <a:srgbClr val="99CCFF"/>
                </a:gs>
                <a:gs pos="100000">
                  <a:srgbClr val="99CCFF">
                    <a:gamma/>
                    <a:shade val="46275"/>
                    <a:invGamma/>
                  </a:srgbClr>
                </a:gs>
              </a:gsLst>
              <a:path path="shape">
                <a:fillToRect l="50000" t="50000" r="50000" b="50000"/>
              </a:path>
            </a:gradFill>
            <a:ln w="9525">
              <a:round/>
              <a:headEnd/>
              <a:tailEnd/>
            </a:ln>
            <a:effectLst/>
            <a:scene3d>
              <a:camera prst="legacyObliqueTopRight">
                <a:rot lat="0" lon="18900000" rev="0"/>
              </a:camera>
              <a:lightRig rig="legacyFlat3" dir="b"/>
            </a:scene3d>
            <a:sp3d extrusionH="74600" prstMaterial="legacyMatte">
              <a:bevelT w="13500" h="13500" prst="angle"/>
              <a:bevelB w="13500" h="13500" prst="angle"/>
              <a:extrusionClr>
                <a:srgbClr val="99CCFF"/>
              </a:extrusionClr>
              <a:contourClr>
                <a:srgbClr val="99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defRPr/>
              </a:pPr>
              <a:endParaRPr lang="en-US">
                <a:effectLst>
                  <a:outerShdw blurRad="38100" dist="38100" dir="2700000" algn="tl">
                    <a:srgbClr val="000000">
                      <a:alpha val="43137"/>
                    </a:srgbClr>
                  </a:outerShdw>
                </a:effectLst>
              </a:endParaRPr>
            </a:p>
          </p:txBody>
        </p:sp>
        <p:sp>
          <p:nvSpPr>
            <p:cNvPr id="51292" name="Line 92">
              <a:extLst>
                <a:ext uri="{FF2B5EF4-FFF2-40B4-BE49-F238E27FC236}">
                  <a16:creationId xmlns:a16="http://schemas.microsoft.com/office/drawing/2014/main" id="{2DDE0EB5-6FEE-47B8-A6B8-2C0333B85DD2}"/>
                </a:ext>
              </a:extLst>
            </p:cNvPr>
            <p:cNvSpPr>
              <a:spLocks noChangeShapeType="1"/>
            </p:cNvSpPr>
            <p:nvPr/>
          </p:nvSpPr>
          <p:spPr bwMode="auto">
            <a:xfrm>
              <a:off x="2784" y="2040"/>
              <a:ext cx="0" cy="1968"/>
            </a:xfrm>
            <a:prstGeom prst="line">
              <a:avLst/>
            </a:prstGeom>
            <a:noFill/>
            <a:ln w="19050">
              <a:solidFill>
                <a:schemeClr val="tx1"/>
              </a:solidFill>
              <a:prstDash val="dash"/>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1293" name="Line 93">
              <a:extLst>
                <a:ext uri="{FF2B5EF4-FFF2-40B4-BE49-F238E27FC236}">
                  <a16:creationId xmlns:a16="http://schemas.microsoft.com/office/drawing/2014/main" id="{F903C871-2A4F-440C-AD8D-137AD39FB981}"/>
                </a:ext>
              </a:extLst>
            </p:cNvPr>
            <p:cNvSpPr>
              <a:spLocks noChangeShapeType="1"/>
            </p:cNvSpPr>
            <p:nvPr/>
          </p:nvSpPr>
          <p:spPr bwMode="auto">
            <a:xfrm flipH="1">
              <a:off x="2266" y="2688"/>
              <a:ext cx="960" cy="768"/>
            </a:xfrm>
            <a:prstGeom prst="line">
              <a:avLst/>
            </a:prstGeom>
            <a:noFill/>
            <a:ln w="19050">
              <a:solidFill>
                <a:schemeClr val="tx1"/>
              </a:solidFill>
              <a:prstDash val="dash"/>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1294" name="Line 94">
              <a:extLst>
                <a:ext uri="{FF2B5EF4-FFF2-40B4-BE49-F238E27FC236}">
                  <a16:creationId xmlns:a16="http://schemas.microsoft.com/office/drawing/2014/main" id="{0B6D6ED6-62D4-41C0-B220-CDAB47D25F79}"/>
                </a:ext>
              </a:extLst>
            </p:cNvPr>
            <p:cNvSpPr>
              <a:spLocks noChangeShapeType="1"/>
            </p:cNvSpPr>
            <p:nvPr/>
          </p:nvSpPr>
          <p:spPr bwMode="auto">
            <a:xfrm>
              <a:off x="2784" y="3024"/>
              <a:ext cx="384" cy="432"/>
            </a:xfrm>
            <a:prstGeom prst="line">
              <a:avLst/>
            </a:prstGeom>
            <a:noFill/>
            <a:ln w="28575">
              <a:solidFill>
                <a:schemeClr val="hlink"/>
              </a:solidFill>
              <a:round/>
              <a:headEnd/>
              <a:tailEnd type="triangle" w="sm" len="lg"/>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5383" name="Object 95">
              <a:extLst>
                <a:ext uri="{FF2B5EF4-FFF2-40B4-BE49-F238E27FC236}">
                  <a16:creationId xmlns:a16="http://schemas.microsoft.com/office/drawing/2014/main" id="{3FCB9AF5-0D0C-456E-AF83-D4715DACFF6C}"/>
                </a:ext>
              </a:extLst>
            </p:cNvPr>
            <p:cNvGraphicFramePr>
              <a:graphicFrameLocks noChangeAspect="1"/>
            </p:cNvGraphicFramePr>
            <p:nvPr/>
          </p:nvGraphicFramePr>
          <p:xfrm>
            <a:off x="2784" y="3168"/>
            <a:ext cx="210" cy="240"/>
          </p:xfrm>
          <a:graphic>
            <a:graphicData uri="http://schemas.openxmlformats.org/presentationml/2006/ole">
              <mc:AlternateContent xmlns:mc="http://schemas.openxmlformats.org/markup-compatibility/2006">
                <mc:Choice xmlns:v="urn:schemas-microsoft-com:vml" Requires="v">
                  <p:oleObj spid="_x0000_s15399" name="公式" r:id="rId5" imgW="183002" imgH="205740" progId="Equation.3">
                    <p:embed/>
                  </p:oleObj>
                </mc:Choice>
                <mc:Fallback>
                  <p:oleObj name="公式" r:id="rId5" imgW="183002" imgH="205740" progId="Equation.3">
                    <p:embed/>
                    <p:pic>
                      <p:nvPicPr>
                        <p:cNvPr id="0" name="Object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 y="3168"/>
                          <a:ext cx="210"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4" name="Object 96">
              <a:extLst>
                <a:ext uri="{FF2B5EF4-FFF2-40B4-BE49-F238E27FC236}">
                  <a16:creationId xmlns:a16="http://schemas.microsoft.com/office/drawing/2014/main" id="{9B6AE943-A180-4B35-A99E-58FEBED92724}"/>
                </a:ext>
              </a:extLst>
            </p:cNvPr>
            <p:cNvGraphicFramePr>
              <a:graphicFrameLocks noChangeAspect="1"/>
            </p:cNvGraphicFramePr>
            <p:nvPr/>
          </p:nvGraphicFramePr>
          <p:xfrm>
            <a:off x="2592" y="2928"/>
            <a:ext cx="169" cy="188"/>
          </p:xfrm>
          <a:graphic>
            <a:graphicData uri="http://schemas.openxmlformats.org/presentationml/2006/ole">
              <mc:AlternateContent xmlns:mc="http://schemas.openxmlformats.org/markup-compatibility/2006">
                <mc:Choice xmlns:v="urn:schemas-microsoft-com:vml" Requires="v">
                  <p:oleObj spid="_x0000_s15400" name="公式" r:id="rId7" imgW="106670" imgH="114382" progId="Equation.3">
                    <p:embed/>
                  </p:oleObj>
                </mc:Choice>
                <mc:Fallback>
                  <p:oleObj name="公式" r:id="rId7" imgW="106670" imgH="114382" progId="Equation.3">
                    <p:embed/>
                    <p:pic>
                      <p:nvPicPr>
                        <p:cNvPr id="0" name="Object 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 y="2928"/>
                          <a:ext cx="169" cy="188"/>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385" name="Group 97">
              <a:extLst>
                <a:ext uri="{FF2B5EF4-FFF2-40B4-BE49-F238E27FC236}">
                  <a16:creationId xmlns:a16="http://schemas.microsoft.com/office/drawing/2014/main" id="{1720EFD0-CB55-483F-90FF-16BEC914C3F0}"/>
                </a:ext>
              </a:extLst>
            </p:cNvPr>
            <p:cNvGrpSpPr>
              <a:grpSpLocks/>
            </p:cNvGrpSpPr>
            <p:nvPr/>
          </p:nvGrpSpPr>
          <p:grpSpPr bwMode="auto">
            <a:xfrm>
              <a:off x="2506" y="2352"/>
              <a:ext cx="576" cy="1344"/>
              <a:chOff x="2506" y="2352"/>
              <a:chExt cx="576" cy="1344"/>
            </a:xfrm>
          </p:grpSpPr>
          <p:sp>
            <p:nvSpPr>
              <p:cNvPr id="51298" name="Oval 98">
                <a:extLst>
                  <a:ext uri="{FF2B5EF4-FFF2-40B4-BE49-F238E27FC236}">
                    <a16:creationId xmlns:a16="http://schemas.microsoft.com/office/drawing/2014/main" id="{2D72BF5B-254F-4A79-AFDE-E1FD98EBD2B9}"/>
                  </a:ext>
                </a:extLst>
              </p:cNvPr>
              <p:cNvSpPr>
                <a:spLocks noChangeArrowheads="1"/>
              </p:cNvSpPr>
              <p:nvPr/>
            </p:nvSpPr>
            <p:spPr bwMode="auto">
              <a:xfrm>
                <a:off x="2506" y="2352"/>
                <a:ext cx="576" cy="1344"/>
              </a:xfrm>
              <a:prstGeom prst="ellipse">
                <a:avLst/>
              </a:prstGeom>
              <a:noFill/>
              <a:ln w="28575">
                <a:solidFill>
                  <a:schemeClr val="tx2"/>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1299" name="Line 99">
                <a:extLst>
                  <a:ext uri="{FF2B5EF4-FFF2-40B4-BE49-F238E27FC236}">
                    <a16:creationId xmlns:a16="http://schemas.microsoft.com/office/drawing/2014/main" id="{788D0702-310B-484D-B202-3FE8DCC321F7}"/>
                  </a:ext>
                </a:extLst>
              </p:cNvPr>
              <p:cNvSpPr>
                <a:spLocks noChangeShapeType="1"/>
              </p:cNvSpPr>
              <p:nvPr/>
            </p:nvSpPr>
            <p:spPr bwMode="auto">
              <a:xfrm flipH="1">
                <a:off x="2602" y="3024"/>
                <a:ext cx="192" cy="480"/>
              </a:xfrm>
              <a:prstGeom prst="line">
                <a:avLst/>
              </a:prstGeom>
              <a:noFill/>
              <a:ln w="19050">
                <a:solidFill>
                  <a:schemeClr val="hlink"/>
                </a:solidFill>
                <a:round/>
                <a:headEnd/>
                <a:tailEnd type="triangle" w="sm"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5397" name="Object 100">
                <a:extLst>
                  <a:ext uri="{FF2B5EF4-FFF2-40B4-BE49-F238E27FC236}">
                    <a16:creationId xmlns:a16="http://schemas.microsoft.com/office/drawing/2014/main" id="{81043DF0-C4A8-4B0A-871E-CD715FCCEA8F}"/>
                  </a:ext>
                </a:extLst>
              </p:cNvPr>
              <p:cNvGraphicFramePr>
                <a:graphicFrameLocks noChangeAspect="1"/>
              </p:cNvGraphicFramePr>
              <p:nvPr/>
            </p:nvGraphicFramePr>
            <p:xfrm>
              <a:off x="2544" y="3120"/>
              <a:ext cx="191" cy="192"/>
            </p:xfrm>
            <a:graphic>
              <a:graphicData uri="http://schemas.openxmlformats.org/presentationml/2006/ole">
                <mc:AlternateContent xmlns:mc="http://schemas.openxmlformats.org/markup-compatibility/2006">
                  <mc:Choice xmlns:v="urn:schemas-microsoft-com:vml" Requires="v">
                    <p:oleObj spid="_x0000_s15401" name="公式" r:id="rId9" imgW="144836" imgH="144753" progId="Equation.3">
                      <p:embed/>
                    </p:oleObj>
                  </mc:Choice>
                  <mc:Fallback>
                    <p:oleObj name="公式" r:id="rId9" imgW="144836" imgH="144753" progId="Equation.3">
                      <p:embed/>
                      <p:pic>
                        <p:nvPicPr>
                          <p:cNvPr id="0" name="Object 1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 y="3120"/>
                            <a:ext cx="191"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5386" name="Object 101">
              <a:extLst>
                <a:ext uri="{FF2B5EF4-FFF2-40B4-BE49-F238E27FC236}">
                  <a16:creationId xmlns:a16="http://schemas.microsoft.com/office/drawing/2014/main" id="{2691844F-B016-4610-8466-3B80320C14B5}"/>
                </a:ext>
              </a:extLst>
            </p:cNvPr>
            <p:cNvGraphicFramePr>
              <a:graphicFrameLocks noChangeAspect="1"/>
            </p:cNvGraphicFramePr>
            <p:nvPr/>
          </p:nvGraphicFramePr>
          <p:xfrm>
            <a:off x="5136" y="2828"/>
            <a:ext cx="192" cy="192"/>
          </p:xfrm>
          <a:graphic>
            <a:graphicData uri="http://schemas.openxmlformats.org/presentationml/2006/ole">
              <mc:AlternateContent xmlns:mc="http://schemas.openxmlformats.org/markup-compatibility/2006">
                <mc:Choice xmlns:v="urn:schemas-microsoft-com:vml" Requires="v">
                  <p:oleObj spid="_x0000_s15402" name="公式" r:id="rId11" imgW="114254" imgH="114382" progId="Equation.3">
                    <p:embed/>
                  </p:oleObj>
                </mc:Choice>
                <mc:Fallback>
                  <p:oleObj name="公式" r:id="rId11" imgW="114254" imgH="114382" progId="Equation.3">
                    <p:embed/>
                    <p:pic>
                      <p:nvPicPr>
                        <p:cNvPr id="0" name="Object 1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6" y="28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7" name="Object 102">
              <a:extLst>
                <a:ext uri="{FF2B5EF4-FFF2-40B4-BE49-F238E27FC236}">
                  <a16:creationId xmlns:a16="http://schemas.microsoft.com/office/drawing/2014/main" id="{5045F8CC-7AD5-488B-97F8-2F61C7996E2F}"/>
                </a:ext>
              </a:extLst>
            </p:cNvPr>
            <p:cNvGraphicFramePr>
              <a:graphicFrameLocks noChangeAspect="1"/>
            </p:cNvGraphicFramePr>
            <p:nvPr/>
          </p:nvGraphicFramePr>
          <p:xfrm>
            <a:off x="3792" y="3072"/>
            <a:ext cx="236" cy="236"/>
          </p:xfrm>
          <a:graphic>
            <a:graphicData uri="http://schemas.openxmlformats.org/presentationml/2006/ole">
              <mc:AlternateContent xmlns:mc="http://schemas.openxmlformats.org/markup-compatibility/2006">
                <mc:Choice xmlns:v="urn:schemas-microsoft-com:vml" Requires="v">
                  <p:oleObj spid="_x0000_s15403" name="公式" r:id="rId13" imgW="114254" imgH="114382" progId="Equation.3">
                    <p:embed/>
                  </p:oleObj>
                </mc:Choice>
                <mc:Fallback>
                  <p:oleObj name="公式" r:id="rId13" imgW="114254" imgH="114382" progId="Equation.3">
                    <p:embed/>
                    <p:pic>
                      <p:nvPicPr>
                        <p:cNvPr id="0" name="Object 1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3072"/>
                          <a:ext cx="236"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88" name="Group 103">
              <a:extLst>
                <a:ext uri="{FF2B5EF4-FFF2-40B4-BE49-F238E27FC236}">
                  <a16:creationId xmlns:a16="http://schemas.microsoft.com/office/drawing/2014/main" id="{7CD20C70-0678-44CE-8D30-610D4A180057}"/>
                </a:ext>
              </a:extLst>
            </p:cNvPr>
            <p:cNvGrpSpPr>
              <a:grpSpLocks/>
            </p:cNvGrpSpPr>
            <p:nvPr/>
          </p:nvGrpSpPr>
          <p:grpSpPr bwMode="auto">
            <a:xfrm>
              <a:off x="2794" y="2352"/>
              <a:ext cx="1872" cy="672"/>
              <a:chOff x="2794" y="2352"/>
              <a:chExt cx="1872" cy="672"/>
            </a:xfrm>
          </p:grpSpPr>
          <p:sp>
            <p:nvSpPr>
              <p:cNvPr id="51304" name="Line 104">
                <a:extLst>
                  <a:ext uri="{FF2B5EF4-FFF2-40B4-BE49-F238E27FC236}">
                    <a16:creationId xmlns:a16="http://schemas.microsoft.com/office/drawing/2014/main" id="{E61CD972-F939-4D85-9A6B-C1E312CB14E5}"/>
                  </a:ext>
                </a:extLst>
              </p:cNvPr>
              <p:cNvSpPr>
                <a:spLocks noChangeShapeType="1"/>
              </p:cNvSpPr>
              <p:nvPr/>
            </p:nvSpPr>
            <p:spPr bwMode="auto">
              <a:xfrm>
                <a:off x="2794" y="2352"/>
                <a:ext cx="1872" cy="672"/>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5394" name="Object 105">
                <a:extLst>
                  <a:ext uri="{FF2B5EF4-FFF2-40B4-BE49-F238E27FC236}">
                    <a16:creationId xmlns:a16="http://schemas.microsoft.com/office/drawing/2014/main" id="{F283A3BA-C1F2-43D8-897A-B52D7D5526DA}"/>
                  </a:ext>
                </a:extLst>
              </p:cNvPr>
              <p:cNvGraphicFramePr>
                <a:graphicFrameLocks noChangeAspect="1"/>
              </p:cNvGraphicFramePr>
              <p:nvPr/>
            </p:nvGraphicFramePr>
            <p:xfrm>
              <a:off x="3648" y="2448"/>
              <a:ext cx="190" cy="212"/>
            </p:xfrm>
            <a:graphic>
              <a:graphicData uri="http://schemas.openxmlformats.org/presentationml/2006/ole">
                <mc:AlternateContent xmlns:mc="http://schemas.openxmlformats.org/markup-compatibility/2006">
                  <mc:Choice xmlns:v="urn:schemas-microsoft-com:vml" Requires="v">
                    <p:oleObj spid="_x0000_s15404" name="公式" r:id="rId15" imgW="91501" imgH="106789" progId="Equation.3">
                      <p:embed/>
                    </p:oleObj>
                  </mc:Choice>
                  <mc:Fallback>
                    <p:oleObj name="公式" r:id="rId15" imgW="91501" imgH="106789" progId="Equation.3">
                      <p:embed/>
                      <p:pic>
                        <p:nvPicPr>
                          <p:cNvPr id="0" name="Object 1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8" y="2448"/>
                            <a:ext cx="19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306" name="Line 106">
              <a:extLst>
                <a:ext uri="{FF2B5EF4-FFF2-40B4-BE49-F238E27FC236}">
                  <a16:creationId xmlns:a16="http://schemas.microsoft.com/office/drawing/2014/main" id="{C632E624-75E7-4F42-A642-ECDFE00B9394}"/>
                </a:ext>
              </a:extLst>
            </p:cNvPr>
            <p:cNvSpPr>
              <a:spLocks noChangeShapeType="1"/>
            </p:cNvSpPr>
            <p:nvPr/>
          </p:nvSpPr>
          <p:spPr bwMode="auto">
            <a:xfrm>
              <a:off x="2784" y="3024"/>
              <a:ext cx="2544" cy="0"/>
            </a:xfrm>
            <a:prstGeom prst="line">
              <a:avLst/>
            </a:prstGeom>
            <a:noFill/>
            <a:ln w="19050">
              <a:solidFill>
                <a:srgbClr val="FF99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1307" name="Line 107">
              <a:extLst>
                <a:ext uri="{FF2B5EF4-FFF2-40B4-BE49-F238E27FC236}">
                  <a16:creationId xmlns:a16="http://schemas.microsoft.com/office/drawing/2014/main" id="{32159B62-85FF-4014-830C-B528CE792A97}"/>
                </a:ext>
              </a:extLst>
            </p:cNvPr>
            <p:cNvSpPr>
              <a:spLocks noChangeShapeType="1"/>
            </p:cNvSpPr>
            <p:nvPr/>
          </p:nvSpPr>
          <p:spPr bwMode="auto">
            <a:xfrm>
              <a:off x="4656" y="3024"/>
              <a:ext cx="528" cy="0"/>
            </a:xfrm>
            <a:prstGeom prst="line">
              <a:avLst/>
            </a:prstGeom>
            <a:noFill/>
            <a:ln w="19050">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5391" name="Object 108">
              <a:extLst>
                <a:ext uri="{FF2B5EF4-FFF2-40B4-BE49-F238E27FC236}">
                  <a16:creationId xmlns:a16="http://schemas.microsoft.com/office/drawing/2014/main" id="{1EEC494C-E23F-4B8F-ADFC-C988521A1759}"/>
                </a:ext>
              </a:extLst>
            </p:cNvPr>
            <p:cNvGraphicFramePr>
              <a:graphicFrameLocks noChangeAspect="1"/>
            </p:cNvGraphicFramePr>
            <p:nvPr/>
          </p:nvGraphicFramePr>
          <p:xfrm>
            <a:off x="4752" y="3072"/>
            <a:ext cx="288" cy="257"/>
          </p:xfrm>
          <a:graphic>
            <a:graphicData uri="http://schemas.openxmlformats.org/presentationml/2006/ole">
              <mc:AlternateContent xmlns:mc="http://schemas.openxmlformats.org/markup-compatibility/2006">
                <mc:Choice xmlns:v="urn:schemas-microsoft-com:vml" Requires="v">
                  <p:oleObj spid="_x0000_s15405" name="公式" r:id="rId17" imgW="220924" imgH="190554" progId="Equation.3">
                    <p:embed/>
                  </p:oleObj>
                </mc:Choice>
                <mc:Fallback>
                  <p:oleObj name="公式" r:id="rId17" imgW="220924" imgH="190554" progId="Equation.3">
                    <p:embed/>
                    <p:pic>
                      <p:nvPicPr>
                        <p:cNvPr id="0" name="Object 10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52" y="3072"/>
                          <a:ext cx="28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2" name="Object 109">
              <a:extLst>
                <a:ext uri="{FF2B5EF4-FFF2-40B4-BE49-F238E27FC236}">
                  <a16:creationId xmlns:a16="http://schemas.microsoft.com/office/drawing/2014/main" id="{61869EB3-49F6-4068-8DF5-4D5949C08365}"/>
                </a:ext>
              </a:extLst>
            </p:cNvPr>
            <p:cNvGraphicFramePr>
              <a:graphicFrameLocks noChangeAspect="1"/>
            </p:cNvGraphicFramePr>
            <p:nvPr/>
          </p:nvGraphicFramePr>
          <p:xfrm>
            <a:off x="4604" y="2735"/>
            <a:ext cx="227" cy="227"/>
          </p:xfrm>
          <a:graphic>
            <a:graphicData uri="http://schemas.openxmlformats.org/presentationml/2006/ole">
              <mc:AlternateContent xmlns:mc="http://schemas.openxmlformats.org/markup-compatibility/2006">
                <mc:Choice xmlns:v="urn:schemas-microsoft-com:vml" Requires="v">
                  <p:oleObj spid="_x0000_s15406" name="公式" r:id="rId19" imgW="144836" imgH="144753" progId="Equation.3">
                    <p:embed/>
                  </p:oleObj>
                </mc:Choice>
                <mc:Fallback>
                  <p:oleObj name="公式" r:id="rId19" imgW="144836" imgH="144753" progId="Equation.3">
                    <p:embed/>
                    <p:pic>
                      <p:nvPicPr>
                        <p:cNvPr id="0" name="Object 10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04" y="2735"/>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64" name="Group 112">
            <a:extLst>
              <a:ext uri="{FF2B5EF4-FFF2-40B4-BE49-F238E27FC236}">
                <a16:creationId xmlns:a16="http://schemas.microsoft.com/office/drawing/2014/main" id="{8AFF6120-5A17-4077-A10E-BB8B5D1D5FD1}"/>
              </a:ext>
            </a:extLst>
          </p:cNvPr>
          <p:cNvGrpSpPr>
            <a:grpSpLocks/>
          </p:cNvGrpSpPr>
          <p:nvPr/>
        </p:nvGrpSpPr>
        <p:grpSpPr bwMode="auto">
          <a:xfrm>
            <a:off x="0" y="-26988"/>
            <a:ext cx="5715000" cy="1068388"/>
            <a:chOff x="0" y="28"/>
            <a:chExt cx="3600" cy="673"/>
          </a:xfrm>
        </p:grpSpPr>
        <p:pic>
          <p:nvPicPr>
            <p:cNvPr id="15376" name="Picture 110" descr="bar_1">
              <a:extLst>
                <a:ext uri="{FF2B5EF4-FFF2-40B4-BE49-F238E27FC236}">
                  <a16:creationId xmlns:a16="http://schemas.microsoft.com/office/drawing/2014/main" id="{A960B77F-107D-4DCB-BE32-7A5A234074B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7" name="Text Box 111">
              <a:extLst>
                <a:ext uri="{FF2B5EF4-FFF2-40B4-BE49-F238E27FC236}">
                  <a16:creationId xmlns:a16="http://schemas.microsoft.com/office/drawing/2014/main" id="{C4D33014-309C-4922-BEF5-F3AF1692BF3F}"/>
                </a:ext>
              </a:extLst>
            </p:cNvPr>
            <p:cNvSpPr txBox="1">
              <a:spLocks noChangeArrowheads="1"/>
            </p:cNvSpPr>
            <p:nvPr/>
          </p:nvSpPr>
          <p:spPr bwMode="auto">
            <a:xfrm>
              <a:off x="59" y="109"/>
              <a:ext cx="2322" cy="327"/>
            </a:xfrm>
            <a:prstGeom prst="rect">
              <a:avLst/>
            </a:prstGeom>
            <a:noFill/>
            <a:ln>
              <a:noFill/>
            </a:ln>
            <a:effectLst>
              <a:outerShdw dist="17961" dir="2700000" algn="ctr" rotWithShape="0">
                <a:srgbClr val="C0C0C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FF3399"/>
                  </a:solidFill>
                  <a:latin typeface="隶书" panose="02010509060101010101" pitchFamily="49" charset="-122"/>
                  <a:ea typeface="隶书" panose="02010509060101010101" pitchFamily="49" charset="-122"/>
                </a:rPr>
                <a:t>1-2 </a:t>
              </a:r>
              <a:r>
                <a:rPr kumimoji="0" lang="zh-CN" altLang="en-US" sz="2800">
                  <a:solidFill>
                    <a:srgbClr val="FF3399"/>
                  </a:solidFill>
                  <a:ea typeface="隶书" panose="02010509060101010101" pitchFamily="49" charset="-122"/>
                </a:rPr>
                <a:t>电场  电场强度</a:t>
              </a:r>
            </a:p>
          </p:txBody>
        </p:sp>
      </p:grpSp>
      <p:sp>
        <p:nvSpPr>
          <p:cNvPr id="34" name="Text Box 11">
            <a:extLst>
              <a:ext uri="{FF2B5EF4-FFF2-40B4-BE49-F238E27FC236}">
                <a16:creationId xmlns:a16="http://schemas.microsoft.com/office/drawing/2014/main" id="{9AD7716A-C460-47ED-8BC7-75E5575A117C}"/>
              </a:ext>
            </a:extLst>
          </p:cNvPr>
          <p:cNvSpPr txBox="1">
            <a:spLocks noChangeArrowheads="1"/>
          </p:cNvSpPr>
          <p:nvPr/>
        </p:nvSpPr>
        <p:spPr bwMode="auto">
          <a:xfrm>
            <a:off x="323850" y="1052513"/>
            <a:ext cx="849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anose="02010509060101010101" pitchFamily="49" charset="-122"/>
              </a:rPr>
              <a:t>例题：</a:t>
            </a:r>
            <a:r>
              <a:rPr lang="zh-CN" altLang="en-US" dirty="0">
                <a:effectLst>
                  <a:outerShdw blurRad="38100" dist="38100" dir="2700000" algn="tl">
                    <a:srgbClr val="000000"/>
                  </a:outerShdw>
                </a:effectLst>
                <a:latin typeface="幼圆" panose="02010509060101010101" pitchFamily="49" charset="-122"/>
              </a:rPr>
              <a:t>求均匀带电薄圆盘中轴线上一点的电场强度。</a:t>
            </a:r>
          </a:p>
        </p:txBody>
      </p:sp>
      <p:graphicFrame>
        <p:nvGraphicFramePr>
          <p:cNvPr id="35" name="Object 4">
            <a:extLst>
              <a:ext uri="{FF2B5EF4-FFF2-40B4-BE49-F238E27FC236}">
                <a16:creationId xmlns:a16="http://schemas.microsoft.com/office/drawing/2014/main" id="{6739794D-2AED-463E-BC03-E9E82225EF62}"/>
              </a:ext>
            </a:extLst>
          </p:cNvPr>
          <p:cNvGraphicFramePr>
            <a:graphicFrameLocks noChangeAspect="1"/>
          </p:cNvGraphicFramePr>
          <p:nvPr/>
        </p:nvGraphicFramePr>
        <p:xfrm>
          <a:off x="779463" y="1951038"/>
          <a:ext cx="2314575" cy="477837"/>
        </p:xfrm>
        <a:graphic>
          <a:graphicData uri="http://schemas.openxmlformats.org/presentationml/2006/ole">
            <mc:AlternateContent xmlns:mc="http://schemas.openxmlformats.org/markup-compatibility/2006">
              <mc:Choice xmlns:v="urn:schemas-microsoft-com:vml" Requires="v">
                <p:oleObj spid="_x0000_s15407" name="公式" r:id="rId22" imgW="952444" imgH="182962" progId="Equation.3">
                  <p:embed/>
                </p:oleObj>
              </mc:Choice>
              <mc:Fallback>
                <p:oleObj name="公式" r:id="rId22" imgW="952444" imgH="182962" progId="Equation.3">
                  <p:embed/>
                  <p:pic>
                    <p:nvPicPr>
                      <p:cNvPr id="0" name="Object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79463" y="1951038"/>
                        <a:ext cx="2314575" cy="477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5367" name="直接连接符 36">
            <a:extLst>
              <a:ext uri="{FF2B5EF4-FFF2-40B4-BE49-F238E27FC236}">
                <a16:creationId xmlns:a16="http://schemas.microsoft.com/office/drawing/2014/main" id="{39AD2205-971E-4F21-A36B-5573566EADA5}"/>
              </a:ext>
            </a:extLst>
          </p:cNvPr>
          <p:cNvCxnSpPr>
            <a:cxnSpLocks/>
          </p:cNvCxnSpPr>
          <p:nvPr/>
        </p:nvCxnSpPr>
        <p:spPr bwMode="auto">
          <a:xfrm flipH="1" flipV="1">
            <a:off x="3089275" y="2708275"/>
            <a:ext cx="17463" cy="4127500"/>
          </a:xfrm>
          <a:prstGeom prst="line">
            <a:avLst/>
          </a:prstGeom>
          <a:noFill/>
          <a:ln w="63500" algn="ctr">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矩形 3">
            <a:extLst>
              <a:ext uri="{FF2B5EF4-FFF2-40B4-BE49-F238E27FC236}">
                <a16:creationId xmlns:a16="http://schemas.microsoft.com/office/drawing/2014/main" id="{D73CC418-8107-4659-80E7-0A7ADCFBAA27}"/>
              </a:ext>
            </a:extLst>
          </p:cNvPr>
          <p:cNvSpPr/>
          <p:nvPr/>
        </p:nvSpPr>
        <p:spPr>
          <a:xfrm>
            <a:off x="182563" y="2940050"/>
            <a:ext cx="1133475" cy="523875"/>
          </a:xfrm>
          <a:prstGeom prst="rect">
            <a:avLst/>
          </a:prstGeom>
        </p:spPr>
        <p:txBody>
          <a:bodyPr wrap="none">
            <a:spAutoFit/>
          </a:bodyPr>
          <a:lstStyle/>
          <a:p>
            <a:pPr eaLnBrk="1" hangingPunct="1">
              <a:defRPr/>
            </a:pPr>
            <a:r>
              <a:rPr lang="en-US" altLang="zh-CN" i="1" dirty="0">
                <a:effectLst>
                  <a:outerShdw blurRad="38100" dist="38100" dir="2700000" algn="tl">
                    <a:srgbClr val="000000"/>
                  </a:outerShdw>
                </a:effectLst>
              </a:rPr>
              <a:t>x&lt;&lt;R</a:t>
            </a:r>
            <a:r>
              <a:rPr lang="en-US" altLang="zh-CN" i="1" baseline="-25000" dirty="0">
                <a:effectLst>
                  <a:outerShdw blurRad="38100" dist="38100" dir="2700000" algn="tl">
                    <a:srgbClr val="000000"/>
                  </a:outerShdw>
                </a:effectLst>
              </a:rPr>
              <a:t>o</a:t>
            </a:r>
            <a:endParaRPr lang="en-US" dirty="0">
              <a:effectLst>
                <a:outerShdw blurRad="38100" dist="38100" dir="2700000" algn="tl">
                  <a:srgbClr val="000000">
                    <a:alpha val="43137"/>
                  </a:srgbClr>
                </a:outerShdw>
              </a:effectLst>
            </a:endParaRPr>
          </a:p>
        </p:txBody>
      </p:sp>
      <p:cxnSp>
        <p:nvCxnSpPr>
          <p:cNvPr id="15369" name="直接连接符 39">
            <a:extLst>
              <a:ext uri="{FF2B5EF4-FFF2-40B4-BE49-F238E27FC236}">
                <a16:creationId xmlns:a16="http://schemas.microsoft.com/office/drawing/2014/main" id="{266CDACA-16EE-4433-8AB7-A7F651546AFD}"/>
              </a:ext>
            </a:extLst>
          </p:cNvPr>
          <p:cNvCxnSpPr>
            <a:cxnSpLocks/>
          </p:cNvCxnSpPr>
          <p:nvPr/>
        </p:nvCxnSpPr>
        <p:spPr bwMode="auto">
          <a:xfrm>
            <a:off x="0" y="2724150"/>
            <a:ext cx="3106738" cy="0"/>
          </a:xfrm>
          <a:prstGeom prst="line">
            <a:avLst/>
          </a:prstGeom>
          <a:noFill/>
          <a:ln w="63500" algn="ctr">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4" name="Object 18">
            <a:extLst>
              <a:ext uri="{FF2B5EF4-FFF2-40B4-BE49-F238E27FC236}">
                <a16:creationId xmlns:a16="http://schemas.microsoft.com/office/drawing/2014/main" id="{32DBF0FE-FDA7-4999-8593-849BCB2B347C}"/>
              </a:ext>
            </a:extLst>
          </p:cNvPr>
          <p:cNvGraphicFramePr>
            <a:graphicFrameLocks noChangeAspect="1"/>
          </p:cNvGraphicFramePr>
          <p:nvPr/>
        </p:nvGraphicFramePr>
        <p:xfrm>
          <a:off x="1657350" y="3436938"/>
          <a:ext cx="1109663" cy="787400"/>
        </p:xfrm>
        <a:graphic>
          <a:graphicData uri="http://schemas.openxmlformats.org/presentationml/2006/ole">
            <mc:AlternateContent xmlns:mc="http://schemas.openxmlformats.org/markup-compatibility/2006">
              <mc:Choice xmlns:v="urn:schemas-microsoft-com:vml" Requires="v">
                <p:oleObj spid="_x0000_s15408" name="公式" r:id="rId24" imgW="586684" imgH="411480" progId="Equation.3">
                  <p:embed/>
                </p:oleObj>
              </mc:Choice>
              <mc:Fallback>
                <p:oleObj name="公式" r:id="rId24" imgW="586684" imgH="411480" progId="Equation.3">
                  <p:embed/>
                  <p:pic>
                    <p:nvPicPr>
                      <p:cNvPr id="0" name="Object 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57350" y="3436938"/>
                        <a:ext cx="1109663" cy="787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a:extLst>
              <a:ext uri="{FF2B5EF4-FFF2-40B4-BE49-F238E27FC236}">
                <a16:creationId xmlns:a16="http://schemas.microsoft.com/office/drawing/2014/main" id="{8BC02CAD-E18F-4FFE-A2B8-7C6C71ED47E6}"/>
              </a:ext>
            </a:extLst>
          </p:cNvPr>
          <p:cNvSpPr/>
          <p:nvPr/>
        </p:nvSpPr>
        <p:spPr>
          <a:xfrm>
            <a:off x="182563" y="4244975"/>
            <a:ext cx="1133475" cy="522288"/>
          </a:xfrm>
          <a:prstGeom prst="rect">
            <a:avLst/>
          </a:prstGeom>
        </p:spPr>
        <p:txBody>
          <a:bodyPr wrap="none">
            <a:spAutoFit/>
          </a:bodyPr>
          <a:lstStyle/>
          <a:p>
            <a:pPr eaLnBrk="1" hangingPunct="1">
              <a:defRPr/>
            </a:pPr>
            <a:r>
              <a:rPr lang="en-US" altLang="zh-CN" i="1" dirty="0">
                <a:effectLst>
                  <a:outerShdw blurRad="38100" dist="38100" dir="2700000" algn="tl">
                    <a:srgbClr val="000000"/>
                  </a:outerShdw>
                </a:effectLst>
              </a:rPr>
              <a:t>x&gt;&gt;R</a:t>
            </a:r>
            <a:r>
              <a:rPr lang="en-US" altLang="zh-CN" i="1" baseline="-25000" dirty="0">
                <a:effectLst>
                  <a:outerShdw blurRad="38100" dist="38100" dir="2700000" algn="tl">
                    <a:srgbClr val="000000"/>
                  </a:outerShdw>
                </a:effectLst>
              </a:rPr>
              <a:t>o</a:t>
            </a:r>
            <a:endParaRPr lang="en-US" dirty="0">
              <a:effectLst>
                <a:outerShdw blurRad="38100" dist="38100" dir="2700000" algn="tl">
                  <a:srgbClr val="000000">
                    <a:alpha val="43137"/>
                  </a:srgbClr>
                </a:outerShdw>
              </a:effectLst>
            </a:endParaRPr>
          </a:p>
        </p:txBody>
      </p:sp>
      <p:graphicFrame>
        <p:nvGraphicFramePr>
          <p:cNvPr id="47" name="Object 9">
            <a:extLst>
              <a:ext uri="{FF2B5EF4-FFF2-40B4-BE49-F238E27FC236}">
                <a16:creationId xmlns:a16="http://schemas.microsoft.com/office/drawing/2014/main" id="{A856C335-526C-48ED-82D6-0286D7C394B5}"/>
              </a:ext>
            </a:extLst>
          </p:cNvPr>
          <p:cNvGraphicFramePr>
            <a:graphicFrameLocks noChangeAspect="1"/>
          </p:cNvGraphicFramePr>
          <p:nvPr/>
        </p:nvGraphicFramePr>
        <p:xfrm>
          <a:off x="1317625" y="5024438"/>
          <a:ext cx="1474788" cy="889000"/>
        </p:xfrm>
        <a:graphic>
          <a:graphicData uri="http://schemas.openxmlformats.org/presentationml/2006/ole">
            <mc:AlternateContent xmlns:mc="http://schemas.openxmlformats.org/markup-compatibility/2006">
              <mc:Choice xmlns:v="urn:schemas-microsoft-com:vml" Requires="v">
                <p:oleObj spid="_x0000_s15409" name="公式" r:id="rId26" imgW="716351" imgH="419073" progId="Equation.3">
                  <p:embed/>
                </p:oleObj>
              </mc:Choice>
              <mc:Fallback>
                <p:oleObj name="公式" r:id="rId26" imgW="716351" imgH="419073" progId="Equation.3">
                  <p:embed/>
                  <p:pic>
                    <p:nvPicPr>
                      <p:cNvPr id="0" name="Object 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17625" y="5024438"/>
                        <a:ext cx="1474788" cy="889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a:extLst>
              <a:ext uri="{FF2B5EF4-FFF2-40B4-BE49-F238E27FC236}">
                <a16:creationId xmlns:a16="http://schemas.microsoft.com/office/drawing/2014/main" id="{E6C15F9C-30B1-4E7D-AD34-67B8EB4EC6FF}"/>
              </a:ext>
            </a:extLst>
          </p:cNvPr>
          <p:cNvSpPr txBox="1">
            <a:spLocks noRot="1" noChangeAspect="1" noMove="1" noResize="1" noEditPoints="1" noAdjustHandles="1" noChangeArrowheads="1" noChangeShapeType="1" noTextEdit="1"/>
          </p:cNvSpPr>
          <p:nvPr/>
        </p:nvSpPr>
        <p:spPr>
          <a:xfrm>
            <a:off x="863520" y="5137804"/>
            <a:ext cx="481222" cy="575479"/>
          </a:xfrm>
          <a:prstGeom prst="rect">
            <a:avLst/>
          </a:prstGeom>
          <a:blipFill>
            <a:blip r:embed="rId28"/>
            <a:stretch>
              <a:fillRect/>
            </a:stretch>
          </a:blipFill>
        </p:spPr>
        <p:txBody>
          <a:bodyPr/>
          <a:lstStyle/>
          <a:p>
            <a:pPr>
              <a:defRPr/>
            </a:pPr>
            <a:r>
              <a:rPr lang="en-US">
                <a:noFill/>
              </a:rPr>
              <a:t> </a:t>
            </a:r>
          </a:p>
        </p:txBody>
      </p:sp>
      <p:sp>
        <p:nvSpPr>
          <p:cNvPr id="49" name="文本框 48">
            <a:extLst>
              <a:ext uri="{FF2B5EF4-FFF2-40B4-BE49-F238E27FC236}">
                <a16:creationId xmlns:a16="http://schemas.microsoft.com/office/drawing/2014/main" id="{B4AB4C98-ECB3-4CAD-96B0-E559BF27DFD8}"/>
              </a:ext>
            </a:extLst>
          </p:cNvPr>
          <p:cNvSpPr txBox="1">
            <a:spLocks noRot="1" noChangeAspect="1" noMove="1" noResize="1" noEditPoints="1" noAdjustHandles="1" noChangeArrowheads="1" noChangeShapeType="1" noTextEdit="1"/>
          </p:cNvSpPr>
          <p:nvPr/>
        </p:nvSpPr>
        <p:spPr>
          <a:xfrm>
            <a:off x="1256531" y="3507703"/>
            <a:ext cx="481222" cy="575479"/>
          </a:xfrm>
          <a:prstGeom prst="rect">
            <a:avLst/>
          </a:prstGeom>
          <a:blipFill>
            <a:blip r:embed="rId29"/>
            <a:stretch>
              <a:fillRect/>
            </a:stretch>
          </a:blipFill>
        </p:spPr>
        <p:txBody>
          <a:bodyPr/>
          <a:lstStyle/>
          <a:p>
            <a:pPr>
              <a:defRPr/>
            </a:pPr>
            <a:r>
              <a:rPr lang="en-US">
                <a:noFill/>
              </a:rPr>
              <a:t> </a:t>
            </a:r>
          </a:p>
        </p:txBody>
      </p:sp>
      <p:sp>
        <p:nvSpPr>
          <p:cNvPr id="50" name="文本框 49">
            <a:extLst>
              <a:ext uri="{FF2B5EF4-FFF2-40B4-BE49-F238E27FC236}">
                <a16:creationId xmlns:a16="http://schemas.microsoft.com/office/drawing/2014/main" id="{2EBDBC59-74E6-447C-937B-4EBCCAA2E17E}"/>
              </a:ext>
            </a:extLst>
          </p:cNvPr>
          <p:cNvSpPr txBox="1">
            <a:spLocks noRot="1" noChangeAspect="1" noMove="1" noResize="1" noEditPoints="1" noAdjustHandles="1" noChangeArrowheads="1" noChangeShapeType="1" noTextEdit="1"/>
          </p:cNvSpPr>
          <p:nvPr/>
        </p:nvSpPr>
        <p:spPr>
          <a:xfrm>
            <a:off x="4454222" y="1929529"/>
            <a:ext cx="481222" cy="575479"/>
          </a:xfrm>
          <a:prstGeom prst="rect">
            <a:avLst/>
          </a:prstGeom>
          <a:blipFill>
            <a:blip r:embed="rId30"/>
            <a:stretch>
              <a:fillRect/>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dissolve">
                                      <p:cBhvr>
                                        <p:cTn id="7" dur="500"/>
                                        <p:tgtEl>
                                          <p:spTgt spid="51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dissolve">
                                      <p:cBhvr>
                                        <p:cTn id="21" dur="500"/>
                                        <p:tgtEl>
                                          <p:spTgt spid="4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dissolve">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1">
            <a:extLst>
              <a:ext uri="{FF2B5EF4-FFF2-40B4-BE49-F238E27FC236}">
                <a16:creationId xmlns:a16="http://schemas.microsoft.com/office/drawing/2014/main" id="{96918542-5953-44B7-AD33-26DB9169CFAD}"/>
              </a:ext>
            </a:extLst>
          </p:cNvPr>
          <p:cNvSpPr>
            <a:spLocks noGrp="1"/>
          </p:cNvSpPr>
          <p:nvPr>
            <p:ph type="dt" sz="quarter" idx="10"/>
          </p:nvPr>
        </p:nvSpPr>
        <p:spPr/>
        <p:txBody>
          <a:bodyPr/>
          <a:lstStyle/>
          <a:p>
            <a:pPr>
              <a:defRPr/>
            </a:pPr>
            <a:fld id="{E2A030DE-A6B8-422E-9512-B11E0B252D2C}" type="datetime9">
              <a:rPr lang="en-US" altLang="en-US"/>
              <a:pPr>
                <a:defRPr/>
              </a:pPr>
              <a:t>12/22/2017 5:36:19 PM</a:t>
            </a:fld>
            <a:endParaRPr lang="en-US" altLang="zh-CN"/>
          </a:p>
        </p:txBody>
      </p:sp>
      <p:sp>
        <p:nvSpPr>
          <p:cNvPr id="33" name="灯片编号占位符 3">
            <a:extLst>
              <a:ext uri="{FF2B5EF4-FFF2-40B4-BE49-F238E27FC236}">
                <a16:creationId xmlns:a16="http://schemas.microsoft.com/office/drawing/2014/main" id="{5DE7AE93-99FC-408D-AB9D-AAAFBB15A04D}"/>
              </a:ext>
            </a:extLst>
          </p:cNvPr>
          <p:cNvSpPr>
            <a:spLocks noGrp="1"/>
          </p:cNvSpPr>
          <p:nvPr>
            <p:ph type="sldNum" sz="quarter" idx="12"/>
          </p:nvPr>
        </p:nvSpPr>
        <p:spPr/>
        <p:txBody>
          <a:bodyPr/>
          <a:lstStyle/>
          <a:p>
            <a:pPr>
              <a:defRPr/>
            </a:pPr>
            <a:fld id="{D529BFCC-8B4A-4080-ABC9-92D772D8E32E}" type="slidenum">
              <a:rPr lang="en-US" altLang="zh-CN"/>
              <a:pPr>
                <a:defRPr/>
              </a:pPr>
              <a:t>14</a:t>
            </a:fld>
            <a:endParaRPr lang="en-US" altLang="zh-CN"/>
          </a:p>
        </p:txBody>
      </p:sp>
      <p:sp>
        <p:nvSpPr>
          <p:cNvPr id="106500" name="Text Box 4">
            <a:extLst>
              <a:ext uri="{FF2B5EF4-FFF2-40B4-BE49-F238E27FC236}">
                <a16:creationId xmlns:a16="http://schemas.microsoft.com/office/drawing/2014/main" id="{6FDCF343-222B-4895-A4C4-BB569DEF421E}"/>
              </a:ext>
            </a:extLst>
          </p:cNvPr>
          <p:cNvSpPr txBox="1">
            <a:spLocks noChangeArrowheads="1"/>
          </p:cNvSpPr>
          <p:nvPr/>
        </p:nvSpPr>
        <p:spPr bwMode="auto">
          <a:xfrm>
            <a:off x="468313" y="550863"/>
            <a:ext cx="849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anose="02010509060101010101" pitchFamily="49" charset="-122"/>
              </a:rPr>
              <a:t>例题：</a:t>
            </a:r>
            <a:r>
              <a:rPr lang="zh-CN" altLang="en-US" dirty="0">
                <a:effectLst>
                  <a:outerShdw blurRad="38100" dist="38100" dir="2700000" algn="tl">
                    <a:srgbClr val="000000"/>
                  </a:outerShdw>
                </a:effectLst>
                <a:latin typeface="幼圆" panose="02010509060101010101" pitchFamily="49" charset="-122"/>
              </a:rPr>
              <a:t>求均匀带电半球面在球心处激发的电场。</a:t>
            </a:r>
          </a:p>
        </p:txBody>
      </p:sp>
      <p:grpSp>
        <p:nvGrpSpPr>
          <p:cNvPr id="106530" name="Group 34">
            <a:extLst>
              <a:ext uri="{FF2B5EF4-FFF2-40B4-BE49-F238E27FC236}">
                <a16:creationId xmlns:a16="http://schemas.microsoft.com/office/drawing/2014/main" id="{5F252B7B-953D-43B1-88A9-08F38199725C}"/>
              </a:ext>
            </a:extLst>
          </p:cNvPr>
          <p:cNvGrpSpPr>
            <a:grpSpLocks/>
          </p:cNvGrpSpPr>
          <p:nvPr/>
        </p:nvGrpSpPr>
        <p:grpSpPr bwMode="auto">
          <a:xfrm>
            <a:off x="4284663" y="2852738"/>
            <a:ext cx="4608512" cy="3313112"/>
            <a:chOff x="2608" y="1842"/>
            <a:chExt cx="2903" cy="2087"/>
          </a:xfrm>
        </p:grpSpPr>
        <p:sp>
          <p:nvSpPr>
            <p:cNvPr id="106507" name="Rectangle 11">
              <a:extLst>
                <a:ext uri="{FF2B5EF4-FFF2-40B4-BE49-F238E27FC236}">
                  <a16:creationId xmlns:a16="http://schemas.microsoft.com/office/drawing/2014/main" id="{40EF4778-CF46-443A-919E-33879CE54E4C}"/>
                </a:ext>
              </a:extLst>
            </p:cNvPr>
            <p:cNvSpPr>
              <a:spLocks noChangeArrowheads="1"/>
            </p:cNvSpPr>
            <p:nvPr/>
          </p:nvSpPr>
          <p:spPr bwMode="auto">
            <a:xfrm>
              <a:off x="2608" y="1842"/>
              <a:ext cx="2903" cy="2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106508" name="Arc 12">
              <a:extLst>
                <a:ext uri="{FF2B5EF4-FFF2-40B4-BE49-F238E27FC236}">
                  <a16:creationId xmlns:a16="http://schemas.microsoft.com/office/drawing/2014/main" id="{D6B54EA9-4521-4737-9D2A-60D487DF41BF}"/>
                </a:ext>
              </a:extLst>
            </p:cNvPr>
            <p:cNvSpPr>
              <a:spLocks/>
            </p:cNvSpPr>
            <p:nvPr/>
          </p:nvSpPr>
          <p:spPr bwMode="auto">
            <a:xfrm>
              <a:off x="3196" y="2351"/>
              <a:ext cx="1680" cy="909"/>
            </a:xfrm>
            <a:custGeom>
              <a:avLst/>
              <a:gdLst>
                <a:gd name="G0" fmla="+- 21600 0 0"/>
                <a:gd name="G1" fmla="+- 21600 0 0"/>
                <a:gd name="G2" fmla="+- 21600 0 0"/>
                <a:gd name="T0" fmla="*/ 13 w 43200"/>
                <a:gd name="T1" fmla="*/ 22344 h 22344"/>
                <a:gd name="T2" fmla="*/ 43190 w 43200"/>
                <a:gd name="T3" fmla="*/ 22270 h 22344"/>
                <a:gd name="T4" fmla="*/ 21600 w 43200"/>
                <a:gd name="T5" fmla="*/ 21600 h 22344"/>
              </a:gdLst>
              <a:ahLst/>
              <a:cxnLst>
                <a:cxn ang="0">
                  <a:pos x="T0" y="T1"/>
                </a:cxn>
                <a:cxn ang="0">
                  <a:pos x="T2" y="T3"/>
                </a:cxn>
                <a:cxn ang="0">
                  <a:pos x="T4" y="T5"/>
                </a:cxn>
              </a:cxnLst>
              <a:rect l="0" t="0" r="r" b="b"/>
              <a:pathLst>
                <a:path w="43200" h="22344" fill="none" extrusionOk="0">
                  <a:moveTo>
                    <a:pt x="12" y="22344"/>
                  </a:moveTo>
                  <a:cubicBezTo>
                    <a:pt x="4" y="22096"/>
                    <a:pt x="0" y="21848"/>
                    <a:pt x="0" y="21600"/>
                  </a:cubicBezTo>
                  <a:cubicBezTo>
                    <a:pt x="0" y="9670"/>
                    <a:pt x="9670" y="0"/>
                    <a:pt x="21600" y="0"/>
                  </a:cubicBezTo>
                  <a:cubicBezTo>
                    <a:pt x="33529" y="0"/>
                    <a:pt x="43200" y="9670"/>
                    <a:pt x="43200" y="21600"/>
                  </a:cubicBezTo>
                  <a:cubicBezTo>
                    <a:pt x="43199" y="21823"/>
                    <a:pt x="43196" y="22046"/>
                    <a:pt x="43189" y="22269"/>
                  </a:cubicBezTo>
                </a:path>
                <a:path w="43200" h="22344" stroke="0" extrusionOk="0">
                  <a:moveTo>
                    <a:pt x="12" y="22344"/>
                  </a:moveTo>
                  <a:cubicBezTo>
                    <a:pt x="4" y="22096"/>
                    <a:pt x="0" y="21848"/>
                    <a:pt x="0" y="21600"/>
                  </a:cubicBezTo>
                  <a:cubicBezTo>
                    <a:pt x="0" y="9670"/>
                    <a:pt x="9670" y="0"/>
                    <a:pt x="21600" y="0"/>
                  </a:cubicBezTo>
                  <a:cubicBezTo>
                    <a:pt x="33529" y="0"/>
                    <a:pt x="43200" y="9670"/>
                    <a:pt x="43200" y="21600"/>
                  </a:cubicBezTo>
                  <a:cubicBezTo>
                    <a:pt x="43199" y="21823"/>
                    <a:pt x="43196" y="22046"/>
                    <a:pt x="43189" y="22269"/>
                  </a:cubicBezTo>
                  <a:lnTo>
                    <a:pt x="21600" y="21600"/>
                  </a:lnTo>
                  <a:close/>
                </a:path>
              </a:pathLst>
            </a:cu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106509" name="Oval 13">
              <a:extLst>
                <a:ext uri="{FF2B5EF4-FFF2-40B4-BE49-F238E27FC236}">
                  <a16:creationId xmlns:a16="http://schemas.microsoft.com/office/drawing/2014/main" id="{D16E57FF-CBCF-4CE2-96B2-75108EBA4EEE}"/>
                </a:ext>
              </a:extLst>
            </p:cNvPr>
            <p:cNvSpPr>
              <a:spLocks noChangeArrowheads="1"/>
            </p:cNvSpPr>
            <p:nvPr/>
          </p:nvSpPr>
          <p:spPr bwMode="auto">
            <a:xfrm>
              <a:off x="3198" y="3022"/>
              <a:ext cx="1678" cy="454"/>
            </a:xfrm>
            <a:prstGeom prst="ellipse">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106510" name="Line 14">
              <a:extLst>
                <a:ext uri="{FF2B5EF4-FFF2-40B4-BE49-F238E27FC236}">
                  <a16:creationId xmlns:a16="http://schemas.microsoft.com/office/drawing/2014/main" id="{9BC849A5-0067-4C23-AC89-B220928229A5}"/>
                </a:ext>
              </a:extLst>
            </p:cNvPr>
            <p:cNvSpPr>
              <a:spLocks noChangeShapeType="1"/>
            </p:cNvSpPr>
            <p:nvPr/>
          </p:nvSpPr>
          <p:spPr bwMode="auto">
            <a:xfrm flipV="1">
              <a:off x="4057" y="2069"/>
              <a:ext cx="0" cy="1181"/>
            </a:xfrm>
            <a:prstGeom prst="line">
              <a:avLst/>
            </a:prstGeom>
            <a:noFill/>
            <a:ln w="12700">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sp>
          <p:nvSpPr>
            <p:cNvPr id="106512" name="Line 16">
              <a:extLst>
                <a:ext uri="{FF2B5EF4-FFF2-40B4-BE49-F238E27FC236}">
                  <a16:creationId xmlns:a16="http://schemas.microsoft.com/office/drawing/2014/main" id="{BA04C9BD-FED7-4ECF-AC16-A38101180025}"/>
                </a:ext>
              </a:extLst>
            </p:cNvPr>
            <p:cNvSpPr>
              <a:spLocks noChangeShapeType="1"/>
            </p:cNvSpPr>
            <p:nvPr/>
          </p:nvSpPr>
          <p:spPr bwMode="auto">
            <a:xfrm>
              <a:off x="4059" y="3249"/>
              <a:ext cx="1134" cy="0"/>
            </a:xfrm>
            <a:prstGeom prst="line">
              <a:avLst/>
            </a:prstGeom>
            <a:noFill/>
            <a:ln w="12700">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sp>
          <p:nvSpPr>
            <p:cNvPr id="106513" name="Line 17">
              <a:extLst>
                <a:ext uri="{FF2B5EF4-FFF2-40B4-BE49-F238E27FC236}">
                  <a16:creationId xmlns:a16="http://schemas.microsoft.com/office/drawing/2014/main" id="{39DCFDD8-00CB-4265-8D67-2F1CC851FDCE}"/>
                </a:ext>
              </a:extLst>
            </p:cNvPr>
            <p:cNvSpPr>
              <a:spLocks noChangeShapeType="1"/>
            </p:cNvSpPr>
            <p:nvPr/>
          </p:nvSpPr>
          <p:spPr bwMode="auto">
            <a:xfrm flipH="1">
              <a:off x="3379" y="3249"/>
              <a:ext cx="680" cy="453"/>
            </a:xfrm>
            <a:prstGeom prst="line">
              <a:avLst/>
            </a:prstGeom>
            <a:noFill/>
            <a:ln w="12700">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sp>
          <p:nvSpPr>
            <p:cNvPr id="106515" name="Arc 19">
              <a:extLst>
                <a:ext uri="{FF2B5EF4-FFF2-40B4-BE49-F238E27FC236}">
                  <a16:creationId xmlns:a16="http://schemas.microsoft.com/office/drawing/2014/main" id="{2157F736-160C-42C8-A757-C8DCB62D8585}"/>
                </a:ext>
              </a:extLst>
            </p:cNvPr>
            <p:cNvSpPr>
              <a:spLocks/>
            </p:cNvSpPr>
            <p:nvPr/>
          </p:nvSpPr>
          <p:spPr bwMode="auto">
            <a:xfrm rot="10800000">
              <a:off x="3558" y="2496"/>
              <a:ext cx="991" cy="163"/>
            </a:xfrm>
            <a:custGeom>
              <a:avLst/>
              <a:gdLst>
                <a:gd name="G0" fmla="+- 21369 0 0"/>
                <a:gd name="G1" fmla="+- 21600 0 0"/>
                <a:gd name="G2" fmla="+- 21600 0 0"/>
                <a:gd name="T0" fmla="*/ 0 w 42714"/>
                <a:gd name="T1" fmla="*/ 18450 h 21600"/>
                <a:gd name="T2" fmla="*/ 42714 w 42714"/>
                <a:gd name="T3" fmla="*/ 18291 h 21600"/>
                <a:gd name="T4" fmla="*/ 21369 w 42714"/>
                <a:gd name="T5" fmla="*/ 21600 h 21600"/>
              </a:gdLst>
              <a:ahLst/>
              <a:cxnLst>
                <a:cxn ang="0">
                  <a:pos x="T0" y="T1"/>
                </a:cxn>
                <a:cxn ang="0">
                  <a:pos x="T2" y="T3"/>
                </a:cxn>
                <a:cxn ang="0">
                  <a:pos x="T4" y="T5"/>
                </a:cxn>
              </a:cxnLst>
              <a:rect l="0" t="0" r="r" b="b"/>
              <a:pathLst>
                <a:path w="42714" h="21600" fill="none" extrusionOk="0">
                  <a:moveTo>
                    <a:pt x="-1" y="18449"/>
                  </a:moveTo>
                  <a:cubicBezTo>
                    <a:pt x="1562" y="7851"/>
                    <a:pt x="10656" y="0"/>
                    <a:pt x="21369" y="0"/>
                  </a:cubicBezTo>
                  <a:cubicBezTo>
                    <a:pt x="32020" y="0"/>
                    <a:pt x="41082" y="7765"/>
                    <a:pt x="42714" y="18290"/>
                  </a:cubicBezTo>
                </a:path>
                <a:path w="42714" h="21600" stroke="0" extrusionOk="0">
                  <a:moveTo>
                    <a:pt x="-1" y="18449"/>
                  </a:moveTo>
                  <a:cubicBezTo>
                    <a:pt x="1562" y="7851"/>
                    <a:pt x="10656" y="0"/>
                    <a:pt x="21369" y="0"/>
                  </a:cubicBezTo>
                  <a:cubicBezTo>
                    <a:pt x="32020" y="0"/>
                    <a:pt x="41082" y="7765"/>
                    <a:pt x="42714" y="18290"/>
                  </a:cubicBezTo>
                  <a:lnTo>
                    <a:pt x="21369" y="21600"/>
                  </a:lnTo>
                  <a:close/>
                </a:path>
              </a:pathLst>
            </a:custGeom>
            <a:noFill/>
            <a:ln w="38100">
              <a:solidFill>
                <a:srgbClr val="66FF99"/>
              </a:solidFill>
              <a:miter lim="800000"/>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6399" name="Object 21">
              <a:extLst>
                <a:ext uri="{FF2B5EF4-FFF2-40B4-BE49-F238E27FC236}">
                  <a16:creationId xmlns:a16="http://schemas.microsoft.com/office/drawing/2014/main" id="{F18C75F7-25F7-4B4C-B947-8A14F4E98955}"/>
                </a:ext>
              </a:extLst>
            </p:cNvPr>
            <p:cNvGraphicFramePr>
              <a:graphicFrameLocks noChangeAspect="1"/>
            </p:cNvGraphicFramePr>
            <p:nvPr/>
          </p:nvGraphicFramePr>
          <p:xfrm>
            <a:off x="3470" y="3620"/>
            <a:ext cx="180" cy="180"/>
          </p:xfrm>
          <a:graphic>
            <a:graphicData uri="http://schemas.openxmlformats.org/presentationml/2006/ole">
              <mc:AlternateContent xmlns:mc="http://schemas.openxmlformats.org/markup-compatibility/2006">
                <mc:Choice xmlns:v="urn:schemas-microsoft-com:vml" Requires="v">
                  <p:oleObj spid="_x0000_s16412" name="公式" r:id="rId3" imgW="114254" imgH="114382" progId="Equation.3">
                    <p:embed/>
                  </p:oleObj>
                </mc:Choice>
                <mc:Fallback>
                  <p:oleObj name="公式" r:id="rId3" imgW="114254" imgH="114382"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 y="3620"/>
                          <a:ext cx="18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0" name="Object 22">
              <a:extLst>
                <a:ext uri="{FF2B5EF4-FFF2-40B4-BE49-F238E27FC236}">
                  <a16:creationId xmlns:a16="http://schemas.microsoft.com/office/drawing/2014/main" id="{EDC402EE-C542-4E74-ACD1-77F0BBD81594}"/>
                </a:ext>
              </a:extLst>
            </p:cNvPr>
            <p:cNvGraphicFramePr>
              <a:graphicFrameLocks noChangeAspect="1"/>
            </p:cNvGraphicFramePr>
            <p:nvPr/>
          </p:nvGraphicFramePr>
          <p:xfrm>
            <a:off x="5012" y="3006"/>
            <a:ext cx="180" cy="213"/>
          </p:xfrm>
          <a:graphic>
            <a:graphicData uri="http://schemas.openxmlformats.org/presentationml/2006/ole">
              <mc:AlternateContent xmlns:mc="http://schemas.openxmlformats.org/markup-compatibility/2006">
                <mc:Choice xmlns:v="urn:schemas-microsoft-com:vml" Requires="v">
                  <p:oleObj spid="_x0000_s16413" name="公式" r:id="rId5" imgW="114254" imgH="144753" progId="Equation.3">
                    <p:embed/>
                  </p:oleObj>
                </mc:Choice>
                <mc:Fallback>
                  <p:oleObj name="公式" r:id="rId5" imgW="114254" imgH="144753"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2" y="3006"/>
                          <a:ext cx="18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1" name="Object 23">
              <a:extLst>
                <a:ext uri="{FF2B5EF4-FFF2-40B4-BE49-F238E27FC236}">
                  <a16:creationId xmlns:a16="http://schemas.microsoft.com/office/drawing/2014/main" id="{1F6D913F-6A61-4B2B-922C-C9EB9AC6A170}"/>
                </a:ext>
              </a:extLst>
            </p:cNvPr>
            <p:cNvGraphicFramePr>
              <a:graphicFrameLocks noChangeAspect="1"/>
            </p:cNvGraphicFramePr>
            <p:nvPr/>
          </p:nvGraphicFramePr>
          <p:xfrm>
            <a:off x="4085" y="2024"/>
            <a:ext cx="147" cy="180"/>
          </p:xfrm>
          <a:graphic>
            <a:graphicData uri="http://schemas.openxmlformats.org/presentationml/2006/ole">
              <mc:AlternateContent xmlns:mc="http://schemas.openxmlformats.org/markup-compatibility/2006">
                <mc:Choice xmlns:v="urn:schemas-microsoft-com:vml" Requires="v">
                  <p:oleObj spid="_x0000_s16414" name="公式" r:id="rId7" imgW="91501" imgH="114382" progId="Equation.3">
                    <p:embed/>
                  </p:oleObj>
                </mc:Choice>
                <mc:Fallback>
                  <p:oleObj name="公式" r:id="rId7" imgW="91501" imgH="114382"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5" y="2024"/>
                          <a:ext cx="147"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20" name="Line 24">
              <a:extLst>
                <a:ext uri="{FF2B5EF4-FFF2-40B4-BE49-F238E27FC236}">
                  <a16:creationId xmlns:a16="http://schemas.microsoft.com/office/drawing/2014/main" id="{EAE3347E-B5F8-4573-8D3E-5C0F4CAFD9A3}"/>
                </a:ext>
              </a:extLst>
            </p:cNvPr>
            <p:cNvSpPr>
              <a:spLocks noChangeShapeType="1"/>
            </p:cNvSpPr>
            <p:nvPr/>
          </p:nvSpPr>
          <p:spPr bwMode="auto">
            <a:xfrm flipV="1">
              <a:off x="4059" y="2614"/>
              <a:ext cx="363" cy="635"/>
            </a:xfrm>
            <a:prstGeom prst="line">
              <a:avLst/>
            </a:prstGeom>
            <a:noFill/>
            <a:ln w="12700">
              <a:solidFill>
                <a:schemeClr val="tx2"/>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sp>
          <p:nvSpPr>
            <p:cNvPr id="106521" name="Line 25">
              <a:extLst>
                <a:ext uri="{FF2B5EF4-FFF2-40B4-BE49-F238E27FC236}">
                  <a16:creationId xmlns:a16="http://schemas.microsoft.com/office/drawing/2014/main" id="{E07FA29F-0E52-484D-9066-55027A82C259}"/>
                </a:ext>
              </a:extLst>
            </p:cNvPr>
            <p:cNvSpPr>
              <a:spLocks noChangeShapeType="1"/>
            </p:cNvSpPr>
            <p:nvPr/>
          </p:nvSpPr>
          <p:spPr bwMode="auto">
            <a:xfrm flipH="1" flipV="1">
              <a:off x="4050" y="2469"/>
              <a:ext cx="363" cy="136"/>
            </a:xfrm>
            <a:prstGeom prst="line">
              <a:avLst/>
            </a:prstGeom>
            <a:noFill/>
            <a:ln w="12700">
              <a:solidFill>
                <a:schemeClr val="tx2"/>
              </a:solidFill>
              <a:prstDash val="dash"/>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sp>
          <p:nvSpPr>
            <p:cNvPr id="106522" name="Arc 26">
              <a:extLst>
                <a:ext uri="{FF2B5EF4-FFF2-40B4-BE49-F238E27FC236}">
                  <a16:creationId xmlns:a16="http://schemas.microsoft.com/office/drawing/2014/main" id="{421F4A8C-92FD-4E1E-8A0A-F78BE0CA87BA}"/>
                </a:ext>
              </a:extLst>
            </p:cNvPr>
            <p:cNvSpPr>
              <a:spLocks/>
            </p:cNvSpPr>
            <p:nvPr/>
          </p:nvSpPr>
          <p:spPr bwMode="auto">
            <a:xfrm>
              <a:off x="4050" y="2361"/>
              <a:ext cx="545" cy="1056"/>
            </a:xfrm>
            <a:custGeom>
              <a:avLst/>
              <a:gdLst>
                <a:gd name="G0" fmla="+- 0 0 0"/>
                <a:gd name="G1" fmla="+- 21600 0 0"/>
                <a:gd name="G2" fmla="+- 21600 0 0"/>
                <a:gd name="T0" fmla="*/ 0 w 21600"/>
                <a:gd name="T1" fmla="*/ 0 h 22860"/>
                <a:gd name="T2" fmla="*/ 21563 w 21600"/>
                <a:gd name="T3" fmla="*/ 22860 h 22860"/>
                <a:gd name="T4" fmla="*/ 0 w 21600"/>
                <a:gd name="T5" fmla="*/ 21600 h 22860"/>
              </a:gdLst>
              <a:ahLst/>
              <a:cxnLst>
                <a:cxn ang="0">
                  <a:pos x="T0" y="T1"/>
                </a:cxn>
                <a:cxn ang="0">
                  <a:pos x="T2" y="T3"/>
                </a:cxn>
                <a:cxn ang="0">
                  <a:pos x="T4" y="T5"/>
                </a:cxn>
              </a:cxnLst>
              <a:rect l="0" t="0" r="r" b="b"/>
              <a:pathLst>
                <a:path w="21600" h="22860" fill="none" extrusionOk="0">
                  <a:moveTo>
                    <a:pt x="0" y="0"/>
                  </a:moveTo>
                  <a:cubicBezTo>
                    <a:pt x="11929" y="0"/>
                    <a:pt x="21600" y="9670"/>
                    <a:pt x="21600" y="21600"/>
                  </a:cubicBezTo>
                  <a:cubicBezTo>
                    <a:pt x="21600" y="22020"/>
                    <a:pt x="21587" y="22440"/>
                    <a:pt x="21563" y="22860"/>
                  </a:cubicBezTo>
                </a:path>
                <a:path w="21600" h="22860" stroke="0" extrusionOk="0">
                  <a:moveTo>
                    <a:pt x="0" y="0"/>
                  </a:moveTo>
                  <a:cubicBezTo>
                    <a:pt x="11929" y="0"/>
                    <a:pt x="21600" y="9670"/>
                    <a:pt x="21600" y="21600"/>
                  </a:cubicBezTo>
                  <a:cubicBezTo>
                    <a:pt x="21600" y="22020"/>
                    <a:pt x="21587" y="22440"/>
                    <a:pt x="21563" y="22860"/>
                  </a:cubicBezTo>
                  <a:lnTo>
                    <a:pt x="0" y="21600"/>
                  </a:lnTo>
                  <a:close/>
                </a:path>
              </a:pathLst>
            </a:custGeom>
            <a:noFill/>
            <a:ln w="12700">
              <a:solidFill>
                <a:srgbClr val="FFCC66"/>
              </a:solidFill>
              <a:prstDash val="dash"/>
              <a:miter lim="800000"/>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106523" name="Line 27">
              <a:extLst>
                <a:ext uri="{FF2B5EF4-FFF2-40B4-BE49-F238E27FC236}">
                  <a16:creationId xmlns:a16="http://schemas.microsoft.com/office/drawing/2014/main" id="{457BE7F1-3932-44FB-878E-1C5ADAAD338F}"/>
                </a:ext>
              </a:extLst>
            </p:cNvPr>
            <p:cNvSpPr>
              <a:spLocks noChangeShapeType="1"/>
            </p:cNvSpPr>
            <p:nvPr/>
          </p:nvSpPr>
          <p:spPr bwMode="auto">
            <a:xfrm>
              <a:off x="4059" y="3249"/>
              <a:ext cx="545" cy="181"/>
            </a:xfrm>
            <a:prstGeom prst="line">
              <a:avLst/>
            </a:prstGeom>
            <a:noFill/>
            <a:ln w="12700">
              <a:solidFill>
                <a:srgbClr val="FFCC66"/>
              </a:solidFill>
              <a:prstDash val="dash"/>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graphicFrame>
          <p:nvGraphicFramePr>
            <p:cNvPr id="16406" name="Object 28">
              <a:extLst>
                <a:ext uri="{FF2B5EF4-FFF2-40B4-BE49-F238E27FC236}">
                  <a16:creationId xmlns:a16="http://schemas.microsoft.com/office/drawing/2014/main" id="{27F5337C-88D1-410D-84B3-ABEAFCDC1FCC}"/>
                </a:ext>
              </a:extLst>
            </p:cNvPr>
            <p:cNvGraphicFramePr>
              <a:graphicFrameLocks noChangeAspect="1"/>
            </p:cNvGraphicFramePr>
            <p:nvPr/>
          </p:nvGraphicFramePr>
          <p:xfrm>
            <a:off x="3606" y="2387"/>
            <a:ext cx="453" cy="192"/>
          </p:xfrm>
          <a:graphic>
            <a:graphicData uri="http://schemas.openxmlformats.org/presentationml/2006/ole">
              <mc:AlternateContent xmlns:mc="http://schemas.openxmlformats.org/markup-compatibility/2006">
                <mc:Choice xmlns:v="urn:schemas-microsoft-com:vml" Requires="v">
                  <p:oleObj spid="_x0000_s16415" name="公式" r:id="rId9" imgW="396342" imgH="152346" progId="Equation.3">
                    <p:embed/>
                  </p:oleObj>
                </mc:Choice>
                <mc:Fallback>
                  <p:oleObj name="公式" r:id="rId9" imgW="396342" imgH="152346"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 y="2387"/>
                          <a:ext cx="45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7" name="Object 29">
              <a:extLst>
                <a:ext uri="{FF2B5EF4-FFF2-40B4-BE49-F238E27FC236}">
                  <a16:creationId xmlns:a16="http://schemas.microsoft.com/office/drawing/2014/main" id="{727B9A80-B712-4D54-BA9A-FB02BA82E25D}"/>
                </a:ext>
              </a:extLst>
            </p:cNvPr>
            <p:cNvGraphicFramePr>
              <a:graphicFrameLocks noChangeAspect="1"/>
            </p:cNvGraphicFramePr>
            <p:nvPr/>
          </p:nvGraphicFramePr>
          <p:xfrm>
            <a:off x="4059" y="2875"/>
            <a:ext cx="137" cy="192"/>
          </p:xfrm>
          <a:graphic>
            <a:graphicData uri="http://schemas.openxmlformats.org/presentationml/2006/ole">
              <mc:AlternateContent xmlns:mc="http://schemas.openxmlformats.org/markup-compatibility/2006">
                <mc:Choice xmlns:v="urn:schemas-microsoft-com:vml" Requires="v">
                  <p:oleObj spid="_x0000_s16416" name="公式" r:id="rId11" imgW="106670" imgH="152346" progId="Equation.3">
                    <p:embed/>
                  </p:oleObj>
                </mc:Choice>
                <mc:Fallback>
                  <p:oleObj name="公式" r:id="rId11" imgW="106670" imgH="152346"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59" y="2875"/>
                          <a:ext cx="13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8" name="Object 30">
              <a:extLst>
                <a:ext uri="{FF2B5EF4-FFF2-40B4-BE49-F238E27FC236}">
                  <a16:creationId xmlns:a16="http://schemas.microsoft.com/office/drawing/2014/main" id="{58E1D574-F162-4DA9-96DE-FB1AF8AF63A1}"/>
                </a:ext>
              </a:extLst>
            </p:cNvPr>
            <p:cNvGraphicFramePr>
              <a:graphicFrameLocks noChangeAspect="1"/>
            </p:cNvGraphicFramePr>
            <p:nvPr/>
          </p:nvGraphicFramePr>
          <p:xfrm>
            <a:off x="4007" y="3346"/>
            <a:ext cx="151" cy="178"/>
          </p:xfrm>
          <a:graphic>
            <a:graphicData uri="http://schemas.openxmlformats.org/presentationml/2006/ole">
              <mc:AlternateContent xmlns:mc="http://schemas.openxmlformats.org/markup-compatibility/2006">
                <mc:Choice xmlns:v="urn:schemas-microsoft-com:vml" Requires="v">
                  <p:oleObj spid="_x0000_s16417" name="公式" r:id="rId13" imgW="114254" imgH="144753" progId="Equation.3">
                    <p:embed/>
                  </p:oleObj>
                </mc:Choice>
                <mc:Fallback>
                  <p:oleObj name="公式" r:id="rId13" imgW="114254" imgH="144753"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7" y="3346"/>
                          <a:ext cx="151"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27" name="Freeform 31">
              <a:extLst>
                <a:ext uri="{FF2B5EF4-FFF2-40B4-BE49-F238E27FC236}">
                  <a16:creationId xmlns:a16="http://schemas.microsoft.com/office/drawing/2014/main" id="{90683F42-2458-4D47-B1EA-F0ABAD10E52A}"/>
                </a:ext>
              </a:extLst>
            </p:cNvPr>
            <p:cNvSpPr>
              <a:spLocks/>
            </p:cNvSpPr>
            <p:nvPr/>
          </p:nvSpPr>
          <p:spPr bwMode="auto">
            <a:xfrm>
              <a:off x="4059" y="3067"/>
              <a:ext cx="91" cy="46"/>
            </a:xfrm>
            <a:custGeom>
              <a:avLst/>
              <a:gdLst>
                <a:gd name="T0" fmla="*/ 91 w 91"/>
                <a:gd name="T1" fmla="*/ 46 h 46"/>
                <a:gd name="T2" fmla="*/ 0 w 91"/>
                <a:gd name="T3" fmla="*/ 0 h 46"/>
              </a:gdLst>
              <a:ahLst/>
              <a:cxnLst>
                <a:cxn ang="0">
                  <a:pos x="T0" y="T1"/>
                </a:cxn>
                <a:cxn ang="0">
                  <a:pos x="T2" y="T3"/>
                </a:cxn>
              </a:cxnLst>
              <a:rect l="0" t="0" r="r" b="b"/>
              <a:pathLst>
                <a:path w="91" h="46">
                  <a:moveTo>
                    <a:pt x="91" y="46"/>
                  </a:moveTo>
                  <a:cubicBezTo>
                    <a:pt x="91" y="46"/>
                    <a:pt x="45" y="23"/>
                    <a:pt x="0" y="0"/>
                  </a:cubicBezTo>
                </a:path>
              </a:pathLst>
            </a:custGeom>
            <a:noFill/>
            <a:ln w="12700" cap="flat" cmpd="sng">
              <a:solidFill>
                <a:srgbClr val="FFCC66"/>
              </a:solidFill>
              <a:prstDash val="solid"/>
              <a:miter lim="800000"/>
              <a:headEnd type="none" w="med" len="me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sp>
          <p:nvSpPr>
            <p:cNvPr id="106528" name="Freeform 32">
              <a:extLst>
                <a:ext uri="{FF2B5EF4-FFF2-40B4-BE49-F238E27FC236}">
                  <a16:creationId xmlns:a16="http://schemas.microsoft.com/office/drawing/2014/main" id="{63BCA2B5-ED69-4E73-A584-37656C06AB94}"/>
                </a:ext>
              </a:extLst>
            </p:cNvPr>
            <p:cNvSpPr>
              <a:spLocks/>
            </p:cNvSpPr>
            <p:nvPr/>
          </p:nvSpPr>
          <p:spPr bwMode="auto">
            <a:xfrm>
              <a:off x="3950" y="3303"/>
              <a:ext cx="272" cy="34"/>
            </a:xfrm>
            <a:custGeom>
              <a:avLst/>
              <a:gdLst>
                <a:gd name="T0" fmla="*/ 0 w 272"/>
                <a:gd name="T1" fmla="*/ 0 h 34"/>
                <a:gd name="T2" fmla="*/ 137 w 272"/>
                <a:gd name="T3" fmla="*/ 34 h 34"/>
                <a:gd name="T4" fmla="*/ 272 w 272"/>
                <a:gd name="T5" fmla="*/ 0 h 34"/>
              </a:gdLst>
              <a:ahLst/>
              <a:cxnLst>
                <a:cxn ang="0">
                  <a:pos x="T0" y="T1"/>
                </a:cxn>
                <a:cxn ang="0">
                  <a:pos x="T2" y="T3"/>
                </a:cxn>
                <a:cxn ang="0">
                  <a:pos x="T4" y="T5"/>
                </a:cxn>
              </a:cxnLst>
              <a:rect l="0" t="0" r="r" b="b"/>
              <a:pathLst>
                <a:path w="272" h="34">
                  <a:moveTo>
                    <a:pt x="0" y="0"/>
                  </a:moveTo>
                  <a:cubicBezTo>
                    <a:pt x="23" y="6"/>
                    <a:pt x="92" y="34"/>
                    <a:pt x="137" y="34"/>
                  </a:cubicBezTo>
                  <a:cubicBezTo>
                    <a:pt x="182" y="34"/>
                    <a:pt x="244" y="7"/>
                    <a:pt x="272" y="0"/>
                  </a:cubicBezTo>
                </a:path>
              </a:pathLst>
            </a:custGeom>
            <a:noFill/>
            <a:ln w="12700" cap="flat" cmpd="sng">
              <a:solidFill>
                <a:srgbClr val="FFCC66"/>
              </a:solidFill>
              <a:prstDash val="solid"/>
              <a:miter lim="800000"/>
              <a:headEnd type="none" w="med" len="me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en-US">
                <a:effectLst>
                  <a:outerShdw blurRad="38100" dist="38100" dir="2700000" algn="tl">
                    <a:srgbClr val="000000">
                      <a:alpha val="43137"/>
                    </a:srgbClr>
                  </a:outerShdw>
                </a:effectLst>
              </a:endParaRPr>
            </a:p>
          </p:txBody>
        </p:sp>
        <p:graphicFrame>
          <p:nvGraphicFramePr>
            <p:cNvPr id="16411" name="Object 33">
              <a:extLst>
                <a:ext uri="{FF2B5EF4-FFF2-40B4-BE49-F238E27FC236}">
                  <a16:creationId xmlns:a16="http://schemas.microsoft.com/office/drawing/2014/main" id="{70BB5D0B-438F-45AE-8317-C52D11D8904C}"/>
                </a:ext>
              </a:extLst>
            </p:cNvPr>
            <p:cNvGraphicFramePr>
              <a:graphicFrameLocks noChangeAspect="1"/>
            </p:cNvGraphicFramePr>
            <p:nvPr/>
          </p:nvGraphicFramePr>
          <p:xfrm>
            <a:off x="4299" y="2886"/>
            <a:ext cx="123" cy="137"/>
          </p:xfrm>
          <a:graphic>
            <a:graphicData uri="http://schemas.openxmlformats.org/presentationml/2006/ole">
              <mc:AlternateContent xmlns:mc="http://schemas.openxmlformats.org/markup-compatibility/2006">
                <mc:Choice xmlns:v="urn:schemas-microsoft-com:vml" Requires="v">
                  <p:oleObj spid="_x0000_s16418" name="公式" r:id="rId15" imgW="91501" imgH="106789" progId="Equation.3">
                    <p:embed/>
                  </p:oleObj>
                </mc:Choice>
                <mc:Fallback>
                  <p:oleObj name="公式" r:id="rId15" imgW="91501" imgH="106789" progId="Equation.3">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9" y="2886"/>
                          <a:ext cx="123"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6532" name="Object 36">
            <a:extLst>
              <a:ext uri="{FF2B5EF4-FFF2-40B4-BE49-F238E27FC236}">
                <a16:creationId xmlns:a16="http://schemas.microsoft.com/office/drawing/2014/main" id="{8D97772A-1F3A-4699-B977-BC91C059D169}"/>
              </a:ext>
            </a:extLst>
          </p:cNvPr>
          <p:cNvGraphicFramePr>
            <a:graphicFrameLocks noChangeAspect="1"/>
          </p:cNvGraphicFramePr>
          <p:nvPr/>
        </p:nvGraphicFramePr>
        <p:xfrm>
          <a:off x="900113" y="1709738"/>
          <a:ext cx="2897187" cy="465137"/>
        </p:xfrm>
        <a:graphic>
          <a:graphicData uri="http://schemas.openxmlformats.org/presentationml/2006/ole">
            <mc:AlternateContent xmlns:mc="http://schemas.openxmlformats.org/markup-compatibility/2006">
              <mc:Choice xmlns:v="urn:schemas-microsoft-com:vml" Requires="v">
                <p:oleObj spid="_x0000_s16419" name="公式" r:id="rId17" imgW="1371539" imgH="182962" progId="Equation.3">
                  <p:embed/>
                </p:oleObj>
              </mc:Choice>
              <mc:Fallback>
                <p:oleObj name="公式" r:id="rId17" imgW="1371539" imgH="182962"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00113" y="1709738"/>
                        <a:ext cx="2897187" cy="4651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33">
            <a:extLst>
              <a:ext uri="{FF2B5EF4-FFF2-40B4-BE49-F238E27FC236}">
                <a16:creationId xmlns:a16="http://schemas.microsoft.com/office/drawing/2014/main" id="{08CD5511-B0E7-48DF-90DF-5558DDD48749}"/>
              </a:ext>
            </a:extLst>
          </p:cNvPr>
          <p:cNvGraphicFramePr>
            <a:graphicFrameLocks noChangeAspect="1"/>
          </p:cNvGraphicFramePr>
          <p:nvPr/>
        </p:nvGraphicFramePr>
        <p:xfrm>
          <a:off x="957263" y="2492375"/>
          <a:ext cx="1633537" cy="1014413"/>
        </p:xfrm>
        <a:graphic>
          <a:graphicData uri="http://schemas.openxmlformats.org/presentationml/2006/ole">
            <mc:AlternateContent xmlns:mc="http://schemas.openxmlformats.org/markup-compatibility/2006">
              <mc:Choice xmlns:v="urn:schemas-microsoft-com:vml" Requires="v">
                <p:oleObj spid="_x0000_s16420" name="公式" r:id="rId19" imgW="762102" imgH="419073" progId="Equation.3">
                  <p:embed/>
                </p:oleObj>
              </mc:Choice>
              <mc:Fallback>
                <p:oleObj name="公式" r:id="rId19" imgW="762102" imgH="419073" progId="Equation.3">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57263" y="2492375"/>
                        <a:ext cx="1633537" cy="10144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dissolve">
                                      <p:cBhvr>
                                        <p:cTn id="7" dur="500"/>
                                        <p:tgtEl>
                                          <p:spTgt spid="106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6530"/>
                                        </p:tgtEl>
                                        <p:attrNameLst>
                                          <p:attrName>style.visibility</p:attrName>
                                        </p:attrNameLst>
                                      </p:cBhvr>
                                      <p:to>
                                        <p:strVal val="visible"/>
                                      </p:to>
                                    </p:set>
                                    <p:animEffect transition="in" filter="blinds(horizontal)">
                                      <p:cBhvr>
                                        <p:cTn id="12" dur="500"/>
                                        <p:tgtEl>
                                          <p:spTgt spid="1065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6532"/>
                                        </p:tgtEl>
                                        <p:attrNameLst>
                                          <p:attrName>style.visibility</p:attrName>
                                        </p:attrNameLst>
                                      </p:cBhvr>
                                      <p:to>
                                        <p:strVal val="visible"/>
                                      </p:to>
                                    </p:set>
                                    <p:animEffect transition="in" filter="dissolve">
                                      <p:cBhvr>
                                        <p:cTn id="17" dur="500"/>
                                        <p:tgtEl>
                                          <p:spTgt spid="1065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dissolv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id="{F093E985-426C-4972-98C1-41D8C9BF7A71}"/>
              </a:ext>
            </a:extLst>
          </p:cNvPr>
          <p:cNvGrpSpPr>
            <a:grpSpLocks/>
          </p:cNvGrpSpPr>
          <p:nvPr/>
        </p:nvGrpSpPr>
        <p:grpSpPr bwMode="auto">
          <a:xfrm>
            <a:off x="3635375" y="765175"/>
            <a:ext cx="5270500" cy="4367213"/>
            <a:chOff x="2327" y="391"/>
            <a:chExt cx="3320" cy="2751"/>
          </a:xfrm>
        </p:grpSpPr>
        <p:sp>
          <p:nvSpPr>
            <p:cNvPr id="86019" name="Arc 3">
              <a:extLst>
                <a:ext uri="{FF2B5EF4-FFF2-40B4-BE49-F238E27FC236}">
                  <a16:creationId xmlns:a16="http://schemas.microsoft.com/office/drawing/2014/main" id="{7018642D-6E4E-4E19-8517-C65CCA334CE8}"/>
                </a:ext>
              </a:extLst>
            </p:cNvPr>
            <p:cNvSpPr>
              <a:spLocks/>
            </p:cNvSpPr>
            <p:nvPr/>
          </p:nvSpPr>
          <p:spPr bwMode="auto">
            <a:xfrm flipV="1">
              <a:off x="2335" y="551"/>
              <a:ext cx="2041" cy="1169"/>
            </a:xfrm>
            <a:custGeom>
              <a:avLst/>
              <a:gdLst>
                <a:gd name="G0" fmla="+- 0 0 0"/>
                <a:gd name="G1" fmla="+- 19886 0 0"/>
                <a:gd name="G2" fmla="+- 21600 0 0"/>
                <a:gd name="T0" fmla="*/ 8432 w 21600"/>
                <a:gd name="T1" fmla="*/ 0 h 19886"/>
                <a:gd name="T2" fmla="*/ 21600 w 21600"/>
                <a:gd name="T3" fmla="*/ 19886 h 19886"/>
                <a:gd name="T4" fmla="*/ 0 w 21600"/>
                <a:gd name="T5" fmla="*/ 19886 h 19886"/>
              </a:gdLst>
              <a:ahLst/>
              <a:cxnLst>
                <a:cxn ang="0">
                  <a:pos x="T0" y="T1"/>
                </a:cxn>
                <a:cxn ang="0">
                  <a:pos x="T2" y="T3"/>
                </a:cxn>
                <a:cxn ang="0">
                  <a:pos x="T4" y="T5"/>
                </a:cxn>
              </a:cxnLst>
              <a:rect l="0" t="0" r="r" b="b"/>
              <a:pathLst>
                <a:path w="21600" h="19886" fill="none" extrusionOk="0">
                  <a:moveTo>
                    <a:pt x="8432" y="-1"/>
                  </a:moveTo>
                  <a:cubicBezTo>
                    <a:pt x="16414" y="3384"/>
                    <a:pt x="21600" y="11215"/>
                    <a:pt x="21600" y="19886"/>
                  </a:cubicBezTo>
                </a:path>
                <a:path w="21600" h="19886" stroke="0" extrusionOk="0">
                  <a:moveTo>
                    <a:pt x="8432" y="-1"/>
                  </a:moveTo>
                  <a:cubicBezTo>
                    <a:pt x="16414" y="3384"/>
                    <a:pt x="21600" y="11215"/>
                    <a:pt x="21600" y="19886"/>
                  </a:cubicBezTo>
                  <a:lnTo>
                    <a:pt x="0" y="19886"/>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20" name="Arc 4">
              <a:extLst>
                <a:ext uri="{FF2B5EF4-FFF2-40B4-BE49-F238E27FC236}">
                  <a16:creationId xmlns:a16="http://schemas.microsoft.com/office/drawing/2014/main" id="{B523D976-DCC1-444D-B642-7FC9C9EAC7C4}"/>
                </a:ext>
              </a:extLst>
            </p:cNvPr>
            <p:cNvSpPr>
              <a:spLocks/>
            </p:cNvSpPr>
            <p:nvPr/>
          </p:nvSpPr>
          <p:spPr bwMode="auto">
            <a:xfrm flipV="1">
              <a:off x="2655" y="584"/>
              <a:ext cx="2586" cy="1247"/>
            </a:xfrm>
            <a:custGeom>
              <a:avLst/>
              <a:gdLst>
                <a:gd name="G0" fmla="+- 0 0 0"/>
                <a:gd name="G1" fmla="+- 21216 0 0"/>
                <a:gd name="G2" fmla="+- 21600 0 0"/>
                <a:gd name="T0" fmla="*/ 4055 w 21157"/>
                <a:gd name="T1" fmla="*/ 0 h 21216"/>
                <a:gd name="T2" fmla="*/ 21157 w 21157"/>
                <a:gd name="T3" fmla="*/ 16864 h 21216"/>
                <a:gd name="T4" fmla="*/ 0 w 21157"/>
                <a:gd name="T5" fmla="*/ 21216 h 21216"/>
              </a:gdLst>
              <a:ahLst/>
              <a:cxnLst>
                <a:cxn ang="0">
                  <a:pos x="T0" y="T1"/>
                </a:cxn>
                <a:cxn ang="0">
                  <a:pos x="T2" y="T3"/>
                </a:cxn>
                <a:cxn ang="0">
                  <a:pos x="T4" y="T5"/>
                </a:cxn>
              </a:cxnLst>
              <a:rect l="0" t="0" r="r" b="b"/>
              <a:pathLst>
                <a:path w="21157" h="21216" fill="none" extrusionOk="0">
                  <a:moveTo>
                    <a:pt x="4054" y="0"/>
                  </a:moveTo>
                  <a:cubicBezTo>
                    <a:pt x="12643" y="1641"/>
                    <a:pt x="19395" y="8299"/>
                    <a:pt x="21157" y="16863"/>
                  </a:cubicBezTo>
                </a:path>
                <a:path w="21157" h="21216" stroke="0" extrusionOk="0">
                  <a:moveTo>
                    <a:pt x="4054" y="0"/>
                  </a:moveTo>
                  <a:cubicBezTo>
                    <a:pt x="12643" y="1641"/>
                    <a:pt x="19395" y="8299"/>
                    <a:pt x="21157" y="16863"/>
                  </a:cubicBezTo>
                  <a:lnTo>
                    <a:pt x="0" y="21216"/>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21" name="Arc 5">
              <a:extLst>
                <a:ext uri="{FF2B5EF4-FFF2-40B4-BE49-F238E27FC236}">
                  <a16:creationId xmlns:a16="http://schemas.microsoft.com/office/drawing/2014/main" id="{ADA202AC-304F-4271-9006-E2778F58B756}"/>
                </a:ext>
              </a:extLst>
            </p:cNvPr>
            <p:cNvSpPr>
              <a:spLocks/>
            </p:cNvSpPr>
            <p:nvPr/>
          </p:nvSpPr>
          <p:spPr bwMode="auto">
            <a:xfrm>
              <a:off x="3114" y="2053"/>
              <a:ext cx="2314" cy="1089"/>
            </a:xfrm>
            <a:custGeom>
              <a:avLst/>
              <a:gdLst>
                <a:gd name="G0" fmla="+- 0 0 0"/>
                <a:gd name="G1" fmla="+- 21595 0 0"/>
                <a:gd name="G2" fmla="+- 21600 0 0"/>
                <a:gd name="T0" fmla="*/ 472 w 20060"/>
                <a:gd name="T1" fmla="*/ 0 h 21595"/>
                <a:gd name="T2" fmla="*/ 20060 w 20060"/>
                <a:gd name="T3" fmla="*/ 13586 h 21595"/>
                <a:gd name="T4" fmla="*/ 0 w 20060"/>
                <a:gd name="T5" fmla="*/ 21595 h 21595"/>
              </a:gdLst>
              <a:ahLst/>
              <a:cxnLst>
                <a:cxn ang="0">
                  <a:pos x="T0" y="T1"/>
                </a:cxn>
                <a:cxn ang="0">
                  <a:pos x="T2" y="T3"/>
                </a:cxn>
                <a:cxn ang="0">
                  <a:pos x="T4" y="T5"/>
                </a:cxn>
              </a:cxnLst>
              <a:rect l="0" t="0" r="r" b="b"/>
              <a:pathLst>
                <a:path w="20060" h="21595" fill="none" extrusionOk="0">
                  <a:moveTo>
                    <a:pt x="471" y="0"/>
                  </a:moveTo>
                  <a:cubicBezTo>
                    <a:pt x="9135" y="189"/>
                    <a:pt x="16847" y="5538"/>
                    <a:pt x="20060" y="13585"/>
                  </a:cubicBezTo>
                </a:path>
                <a:path w="20060" h="21595" stroke="0" extrusionOk="0">
                  <a:moveTo>
                    <a:pt x="471" y="0"/>
                  </a:moveTo>
                  <a:cubicBezTo>
                    <a:pt x="9135" y="189"/>
                    <a:pt x="16847" y="5538"/>
                    <a:pt x="20060" y="13585"/>
                  </a:cubicBezTo>
                  <a:lnTo>
                    <a:pt x="0" y="21595"/>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22" name="Arc 6">
              <a:extLst>
                <a:ext uri="{FF2B5EF4-FFF2-40B4-BE49-F238E27FC236}">
                  <a16:creationId xmlns:a16="http://schemas.microsoft.com/office/drawing/2014/main" id="{1332D6BB-3451-4793-BE64-6D377123E433}"/>
                </a:ext>
              </a:extLst>
            </p:cNvPr>
            <p:cNvSpPr>
              <a:spLocks/>
            </p:cNvSpPr>
            <p:nvPr/>
          </p:nvSpPr>
          <p:spPr bwMode="auto">
            <a:xfrm>
              <a:off x="3106" y="1915"/>
              <a:ext cx="2541" cy="454"/>
            </a:xfrm>
            <a:custGeom>
              <a:avLst/>
              <a:gdLst>
                <a:gd name="G0" fmla="+- 0 0 0"/>
                <a:gd name="G1" fmla="+- 21595 0 0"/>
                <a:gd name="G2" fmla="+- 21600 0 0"/>
                <a:gd name="T0" fmla="*/ 472 w 20060"/>
                <a:gd name="T1" fmla="*/ 0 h 21595"/>
                <a:gd name="T2" fmla="*/ 20060 w 20060"/>
                <a:gd name="T3" fmla="*/ 13586 h 21595"/>
                <a:gd name="T4" fmla="*/ 0 w 20060"/>
                <a:gd name="T5" fmla="*/ 21595 h 21595"/>
              </a:gdLst>
              <a:ahLst/>
              <a:cxnLst>
                <a:cxn ang="0">
                  <a:pos x="T0" y="T1"/>
                </a:cxn>
                <a:cxn ang="0">
                  <a:pos x="T2" y="T3"/>
                </a:cxn>
                <a:cxn ang="0">
                  <a:pos x="T4" y="T5"/>
                </a:cxn>
              </a:cxnLst>
              <a:rect l="0" t="0" r="r" b="b"/>
              <a:pathLst>
                <a:path w="20060" h="21595" fill="none" extrusionOk="0">
                  <a:moveTo>
                    <a:pt x="471" y="0"/>
                  </a:moveTo>
                  <a:cubicBezTo>
                    <a:pt x="9135" y="189"/>
                    <a:pt x="16847" y="5538"/>
                    <a:pt x="20060" y="13585"/>
                  </a:cubicBezTo>
                </a:path>
                <a:path w="20060" h="21595" stroke="0" extrusionOk="0">
                  <a:moveTo>
                    <a:pt x="471" y="0"/>
                  </a:moveTo>
                  <a:cubicBezTo>
                    <a:pt x="9135" y="189"/>
                    <a:pt x="16847" y="5538"/>
                    <a:pt x="20060" y="13585"/>
                  </a:cubicBezTo>
                  <a:lnTo>
                    <a:pt x="0" y="21595"/>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23" name="Arc 7">
              <a:extLst>
                <a:ext uri="{FF2B5EF4-FFF2-40B4-BE49-F238E27FC236}">
                  <a16:creationId xmlns:a16="http://schemas.microsoft.com/office/drawing/2014/main" id="{F6756D98-9B5F-4416-87D4-6914FD8F3B70}"/>
                </a:ext>
              </a:extLst>
            </p:cNvPr>
            <p:cNvSpPr>
              <a:spLocks/>
            </p:cNvSpPr>
            <p:nvPr/>
          </p:nvSpPr>
          <p:spPr bwMode="auto">
            <a:xfrm flipV="1">
              <a:off x="2327" y="391"/>
              <a:ext cx="1682" cy="1169"/>
            </a:xfrm>
            <a:custGeom>
              <a:avLst/>
              <a:gdLst>
                <a:gd name="G0" fmla="+- 0 0 0"/>
                <a:gd name="G1" fmla="+- 19886 0 0"/>
                <a:gd name="G2" fmla="+- 21600 0 0"/>
                <a:gd name="T0" fmla="*/ 8432 w 21600"/>
                <a:gd name="T1" fmla="*/ 0 h 19886"/>
                <a:gd name="T2" fmla="*/ 21600 w 21600"/>
                <a:gd name="T3" fmla="*/ 19886 h 19886"/>
                <a:gd name="T4" fmla="*/ 0 w 21600"/>
                <a:gd name="T5" fmla="*/ 19886 h 19886"/>
              </a:gdLst>
              <a:ahLst/>
              <a:cxnLst>
                <a:cxn ang="0">
                  <a:pos x="T0" y="T1"/>
                </a:cxn>
                <a:cxn ang="0">
                  <a:pos x="T2" y="T3"/>
                </a:cxn>
                <a:cxn ang="0">
                  <a:pos x="T4" y="T5"/>
                </a:cxn>
              </a:cxnLst>
              <a:rect l="0" t="0" r="r" b="b"/>
              <a:pathLst>
                <a:path w="21600" h="19886" fill="none" extrusionOk="0">
                  <a:moveTo>
                    <a:pt x="8432" y="-1"/>
                  </a:moveTo>
                  <a:cubicBezTo>
                    <a:pt x="16414" y="3384"/>
                    <a:pt x="21600" y="11215"/>
                    <a:pt x="21600" y="19886"/>
                  </a:cubicBezTo>
                </a:path>
                <a:path w="21600" h="19886" stroke="0" extrusionOk="0">
                  <a:moveTo>
                    <a:pt x="8432" y="-1"/>
                  </a:moveTo>
                  <a:cubicBezTo>
                    <a:pt x="16414" y="3384"/>
                    <a:pt x="21600" y="11215"/>
                    <a:pt x="21600" y="19886"/>
                  </a:cubicBezTo>
                  <a:lnTo>
                    <a:pt x="0" y="19886"/>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24" name="Line 8">
              <a:extLst>
                <a:ext uri="{FF2B5EF4-FFF2-40B4-BE49-F238E27FC236}">
                  <a16:creationId xmlns:a16="http://schemas.microsoft.com/office/drawing/2014/main" id="{831FA360-936C-4E45-ADBC-2FEB41231268}"/>
                </a:ext>
              </a:extLst>
            </p:cNvPr>
            <p:cNvSpPr>
              <a:spLocks noChangeShapeType="1"/>
            </p:cNvSpPr>
            <p:nvPr/>
          </p:nvSpPr>
          <p:spPr bwMode="auto">
            <a:xfrm>
              <a:off x="5054" y="2050"/>
              <a:ext cx="151" cy="27"/>
            </a:xfrm>
            <a:prstGeom prst="line">
              <a:avLst/>
            </a:prstGeom>
            <a:noFill/>
            <a:ln w="635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25" name="Line 9">
              <a:extLst>
                <a:ext uri="{FF2B5EF4-FFF2-40B4-BE49-F238E27FC236}">
                  <a16:creationId xmlns:a16="http://schemas.microsoft.com/office/drawing/2014/main" id="{190A77A8-7F59-4DA0-A7D4-DB8CF1B24FC4}"/>
                </a:ext>
              </a:extLst>
            </p:cNvPr>
            <p:cNvSpPr>
              <a:spLocks noChangeShapeType="1"/>
            </p:cNvSpPr>
            <p:nvPr/>
          </p:nvSpPr>
          <p:spPr bwMode="auto">
            <a:xfrm flipV="1">
              <a:off x="4969" y="1108"/>
              <a:ext cx="94" cy="87"/>
            </a:xfrm>
            <a:prstGeom prst="line">
              <a:avLst/>
            </a:prstGeom>
            <a:noFill/>
            <a:ln w="635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26" name="Line 10">
              <a:extLst>
                <a:ext uri="{FF2B5EF4-FFF2-40B4-BE49-F238E27FC236}">
                  <a16:creationId xmlns:a16="http://schemas.microsoft.com/office/drawing/2014/main" id="{AE9E2DBA-4D91-4667-943E-2D942E12CC40}"/>
                </a:ext>
              </a:extLst>
            </p:cNvPr>
            <p:cNvSpPr>
              <a:spLocks noChangeShapeType="1"/>
            </p:cNvSpPr>
            <p:nvPr/>
          </p:nvSpPr>
          <p:spPr bwMode="auto">
            <a:xfrm flipV="1">
              <a:off x="4299" y="777"/>
              <a:ext cx="46" cy="123"/>
            </a:xfrm>
            <a:prstGeom prst="line">
              <a:avLst/>
            </a:prstGeom>
            <a:noFill/>
            <a:ln w="635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27" name="Line 11">
              <a:extLst>
                <a:ext uri="{FF2B5EF4-FFF2-40B4-BE49-F238E27FC236}">
                  <a16:creationId xmlns:a16="http://schemas.microsoft.com/office/drawing/2014/main" id="{7DB81239-EF26-4390-8F6B-8351F9BE3F0A}"/>
                </a:ext>
              </a:extLst>
            </p:cNvPr>
            <p:cNvSpPr>
              <a:spLocks noChangeShapeType="1"/>
            </p:cNvSpPr>
            <p:nvPr/>
          </p:nvSpPr>
          <p:spPr bwMode="auto">
            <a:xfrm flipV="1">
              <a:off x="3910" y="700"/>
              <a:ext cx="46" cy="123"/>
            </a:xfrm>
            <a:prstGeom prst="line">
              <a:avLst/>
            </a:prstGeom>
            <a:noFill/>
            <a:ln w="635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28" name="Line 12">
              <a:extLst>
                <a:ext uri="{FF2B5EF4-FFF2-40B4-BE49-F238E27FC236}">
                  <a16:creationId xmlns:a16="http://schemas.microsoft.com/office/drawing/2014/main" id="{0CB9652E-A39F-4ABC-8302-899EDDE9D7D2}"/>
                </a:ext>
              </a:extLst>
            </p:cNvPr>
            <p:cNvSpPr>
              <a:spLocks noChangeShapeType="1"/>
            </p:cNvSpPr>
            <p:nvPr/>
          </p:nvSpPr>
          <p:spPr bwMode="auto">
            <a:xfrm>
              <a:off x="5057" y="2456"/>
              <a:ext cx="121" cy="72"/>
            </a:xfrm>
            <a:prstGeom prst="line">
              <a:avLst/>
            </a:prstGeom>
            <a:noFill/>
            <a:ln w="635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pSp>
      <p:grpSp>
        <p:nvGrpSpPr>
          <p:cNvPr id="17411" name="Group 13">
            <a:extLst>
              <a:ext uri="{FF2B5EF4-FFF2-40B4-BE49-F238E27FC236}">
                <a16:creationId xmlns:a16="http://schemas.microsoft.com/office/drawing/2014/main" id="{58972840-6741-4F57-8023-40A8A64287F5}"/>
              </a:ext>
            </a:extLst>
          </p:cNvPr>
          <p:cNvGrpSpPr>
            <a:grpSpLocks/>
          </p:cNvGrpSpPr>
          <p:nvPr/>
        </p:nvGrpSpPr>
        <p:grpSpPr bwMode="auto">
          <a:xfrm>
            <a:off x="5580063" y="1341438"/>
            <a:ext cx="2489200" cy="2808287"/>
            <a:chOff x="3485" y="913"/>
            <a:chExt cx="1568" cy="1769"/>
          </a:xfrm>
        </p:grpSpPr>
        <p:sp>
          <p:nvSpPr>
            <p:cNvPr id="86030" name="Freeform 14">
              <a:extLst>
                <a:ext uri="{FF2B5EF4-FFF2-40B4-BE49-F238E27FC236}">
                  <a16:creationId xmlns:a16="http://schemas.microsoft.com/office/drawing/2014/main" id="{5B6166F4-4374-455B-8284-773D071D255E}"/>
                </a:ext>
              </a:extLst>
            </p:cNvPr>
            <p:cNvSpPr>
              <a:spLocks/>
            </p:cNvSpPr>
            <p:nvPr/>
          </p:nvSpPr>
          <p:spPr bwMode="auto">
            <a:xfrm>
              <a:off x="3485" y="913"/>
              <a:ext cx="1568" cy="1769"/>
            </a:xfrm>
            <a:custGeom>
              <a:avLst/>
              <a:gdLst>
                <a:gd name="T0" fmla="*/ 59 w 1568"/>
                <a:gd name="T1" fmla="*/ 101 h 1769"/>
                <a:gd name="T2" fmla="*/ 372 w 1568"/>
                <a:gd name="T3" fmla="*/ 605 h 1769"/>
                <a:gd name="T4" fmla="*/ 416 w 1568"/>
                <a:gd name="T5" fmla="*/ 1139 h 1769"/>
                <a:gd name="T6" fmla="*/ 726 w 1568"/>
                <a:gd name="T7" fmla="*/ 1135 h 1769"/>
                <a:gd name="T8" fmla="*/ 925 w 1568"/>
                <a:gd name="T9" fmla="*/ 1207 h 1769"/>
                <a:gd name="T10" fmla="*/ 1269 w 1568"/>
                <a:gd name="T11" fmla="*/ 1473 h 1769"/>
                <a:gd name="T12" fmla="*/ 1506 w 1568"/>
                <a:gd name="T13" fmla="*/ 1482 h 1769"/>
                <a:gd name="T14" fmla="*/ 1327 w 1568"/>
                <a:gd name="T15" fmla="*/ 861 h 1769"/>
                <a:gd name="T16" fmla="*/ 809 w 1568"/>
                <a:gd name="T17" fmla="*/ 292 h 1769"/>
                <a:gd name="T18" fmla="*/ 125 w 1568"/>
                <a:gd name="T19" fmla="*/ 32 h 1769"/>
                <a:gd name="T20" fmla="*/ 59 w 1568"/>
                <a:gd name="T21" fmla="*/ 101 h 1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8" h="1769">
                  <a:moveTo>
                    <a:pt x="59" y="101"/>
                  </a:moveTo>
                  <a:cubicBezTo>
                    <a:pt x="100" y="196"/>
                    <a:pt x="313" y="432"/>
                    <a:pt x="372" y="605"/>
                  </a:cubicBezTo>
                  <a:cubicBezTo>
                    <a:pt x="432" y="778"/>
                    <a:pt x="357" y="1051"/>
                    <a:pt x="416" y="1139"/>
                  </a:cubicBezTo>
                  <a:cubicBezTo>
                    <a:pt x="476" y="1225"/>
                    <a:pt x="641" y="1124"/>
                    <a:pt x="726" y="1135"/>
                  </a:cubicBezTo>
                  <a:cubicBezTo>
                    <a:pt x="811" y="1146"/>
                    <a:pt x="835" y="1151"/>
                    <a:pt x="925" y="1207"/>
                  </a:cubicBezTo>
                  <a:cubicBezTo>
                    <a:pt x="1015" y="1263"/>
                    <a:pt x="1173" y="1427"/>
                    <a:pt x="1269" y="1473"/>
                  </a:cubicBezTo>
                  <a:cubicBezTo>
                    <a:pt x="1365" y="1519"/>
                    <a:pt x="1568" y="1769"/>
                    <a:pt x="1506" y="1482"/>
                  </a:cubicBezTo>
                  <a:cubicBezTo>
                    <a:pt x="1491" y="1220"/>
                    <a:pt x="1443" y="1059"/>
                    <a:pt x="1327" y="861"/>
                  </a:cubicBezTo>
                  <a:cubicBezTo>
                    <a:pt x="1211" y="663"/>
                    <a:pt x="1009" y="430"/>
                    <a:pt x="809" y="292"/>
                  </a:cubicBezTo>
                  <a:cubicBezTo>
                    <a:pt x="608" y="154"/>
                    <a:pt x="250" y="64"/>
                    <a:pt x="125" y="32"/>
                  </a:cubicBezTo>
                  <a:cubicBezTo>
                    <a:pt x="0" y="0"/>
                    <a:pt x="17" y="5"/>
                    <a:pt x="59" y="101"/>
                  </a:cubicBezTo>
                  <a:close/>
                </a:path>
              </a:pathLst>
            </a:custGeom>
            <a:solidFill>
              <a:srgbClr val="333399">
                <a:alpha val="80000"/>
              </a:srgbClr>
            </a:solidFill>
            <a:ln w="12700" cap="flat" cmpd="sng">
              <a:solidFill>
                <a:schemeClr val="tx1"/>
              </a:solidFill>
              <a:prstDash val="solid"/>
              <a:round/>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7511" name="Object 15">
              <a:extLst>
                <a:ext uri="{FF2B5EF4-FFF2-40B4-BE49-F238E27FC236}">
                  <a16:creationId xmlns:a16="http://schemas.microsoft.com/office/drawing/2014/main" id="{080EB838-31CB-4CFF-BA25-32DD129EF91A}"/>
                </a:ext>
              </a:extLst>
            </p:cNvPr>
            <p:cNvGraphicFramePr>
              <a:graphicFrameLocks noChangeAspect="1"/>
            </p:cNvGraphicFramePr>
            <p:nvPr/>
          </p:nvGraphicFramePr>
          <p:xfrm>
            <a:off x="3900" y="1917"/>
            <a:ext cx="155" cy="182"/>
          </p:xfrm>
          <a:graphic>
            <a:graphicData uri="http://schemas.openxmlformats.org/presentationml/2006/ole">
              <mc:AlternateContent xmlns:mc="http://schemas.openxmlformats.org/markup-compatibility/2006">
                <mc:Choice xmlns:v="urn:schemas-microsoft-com:vml" Requires="v">
                  <p:oleObj spid="_x0000_s17522" name="公式" r:id="rId3" imgW="152202" imgH="177569" progId="Equation.3">
                    <p:embed/>
                  </p:oleObj>
                </mc:Choice>
                <mc:Fallback>
                  <p:oleObj name="公式" r:id="rId3" imgW="152202" imgH="177569"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 y="1917"/>
                          <a:ext cx="155" cy="182"/>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grpSp>
      <p:grpSp>
        <p:nvGrpSpPr>
          <p:cNvPr id="17412" name="Group 16">
            <a:extLst>
              <a:ext uri="{FF2B5EF4-FFF2-40B4-BE49-F238E27FC236}">
                <a16:creationId xmlns:a16="http://schemas.microsoft.com/office/drawing/2014/main" id="{2EA264EC-A84A-4113-985F-1A516238DEF5}"/>
              </a:ext>
            </a:extLst>
          </p:cNvPr>
          <p:cNvGrpSpPr>
            <a:grpSpLocks/>
          </p:cNvGrpSpPr>
          <p:nvPr/>
        </p:nvGrpSpPr>
        <p:grpSpPr bwMode="auto">
          <a:xfrm>
            <a:off x="5651500" y="1412875"/>
            <a:ext cx="2306638" cy="2408238"/>
            <a:chOff x="3497" y="1216"/>
            <a:chExt cx="1453" cy="1517"/>
          </a:xfrm>
        </p:grpSpPr>
        <p:sp>
          <p:nvSpPr>
            <p:cNvPr id="86033" name="Freeform 17">
              <a:extLst>
                <a:ext uri="{FF2B5EF4-FFF2-40B4-BE49-F238E27FC236}">
                  <a16:creationId xmlns:a16="http://schemas.microsoft.com/office/drawing/2014/main" id="{13012AFA-352D-4FD1-817C-6FACF5045179}"/>
                </a:ext>
              </a:extLst>
            </p:cNvPr>
            <p:cNvSpPr>
              <a:spLocks/>
            </p:cNvSpPr>
            <p:nvPr/>
          </p:nvSpPr>
          <p:spPr bwMode="auto">
            <a:xfrm>
              <a:off x="3651" y="1216"/>
              <a:ext cx="292" cy="1125"/>
            </a:xfrm>
            <a:custGeom>
              <a:avLst/>
              <a:gdLst>
                <a:gd name="T0" fmla="*/ 0 w 292"/>
                <a:gd name="T1" fmla="*/ 0 h 1125"/>
                <a:gd name="T2" fmla="*/ 108 w 292"/>
                <a:gd name="T3" fmla="*/ 207 h 1125"/>
                <a:gd name="T4" fmla="*/ 246 w 292"/>
                <a:gd name="T5" fmla="*/ 480 h 1125"/>
                <a:gd name="T6" fmla="*/ 285 w 292"/>
                <a:gd name="T7" fmla="*/ 786 h 1125"/>
                <a:gd name="T8" fmla="*/ 288 w 292"/>
                <a:gd name="T9" fmla="*/ 996 h 1125"/>
                <a:gd name="T10" fmla="*/ 279 w 292"/>
                <a:gd name="T11" fmla="*/ 1125 h 1125"/>
              </a:gdLst>
              <a:ahLst/>
              <a:cxnLst>
                <a:cxn ang="0">
                  <a:pos x="T0" y="T1"/>
                </a:cxn>
                <a:cxn ang="0">
                  <a:pos x="T2" y="T3"/>
                </a:cxn>
                <a:cxn ang="0">
                  <a:pos x="T4" y="T5"/>
                </a:cxn>
                <a:cxn ang="0">
                  <a:pos x="T6" y="T7"/>
                </a:cxn>
                <a:cxn ang="0">
                  <a:pos x="T8" y="T9"/>
                </a:cxn>
                <a:cxn ang="0">
                  <a:pos x="T10" y="T11"/>
                </a:cxn>
              </a:cxnLst>
              <a:rect l="0" t="0" r="r" b="b"/>
              <a:pathLst>
                <a:path w="292" h="1125">
                  <a:moveTo>
                    <a:pt x="0" y="0"/>
                  </a:moveTo>
                  <a:cubicBezTo>
                    <a:pt x="18" y="35"/>
                    <a:pt x="67" y="127"/>
                    <a:pt x="108" y="207"/>
                  </a:cubicBezTo>
                  <a:cubicBezTo>
                    <a:pt x="149" y="287"/>
                    <a:pt x="216" y="383"/>
                    <a:pt x="246" y="480"/>
                  </a:cubicBezTo>
                  <a:cubicBezTo>
                    <a:pt x="276" y="577"/>
                    <a:pt x="278" y="700"/>
                    <a:pt x="285" y="786"/>
                  </a:cubicBezTo>
                  <a:cubicBezTo>
                    <a:pt x="292" y="872"/>
                    <a:pt x="289" y="940"/>
                    <a:pt x="288" y="996"/>
                  </a:cubicBezTo>
                  <a:cubicBezTo>
                    <a:pt x="287" y="1052"/>
                    <a:pt x="283" y="1088"/>
                    <a:pt x="279" y="1125"/>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pSp>
          <p:nvGrpSpPr>
            <p:cNvPr id="17491" name="Group 18">
              <a:extLst>
                <a:ext uri="{FF2B5EF4-FFF2-40B4-BE49-F238E27FC236}">
                  <a16:creationId xmlns:a16="http://schemas.microsoft.com/office/drawing/2014/main" id="{5B960FF4-F5C3-49BF-BE4E-83968BE1B824}"/>
                </a:ext>
              </a:extLst>
            </p:cNvPr>
            <p:cNvGrpSpPr>
              <a:grpSpLocks/>
            </p:cNvGrpSpPr>
            <p:nvPr/>
          </p:nvGrpSpPr>
          <p:grpSpPr bwMode="auto">
            <a:xfrm>
              <a:off x="3581" y="1263"/>
              <a:ext cx="1369" cy="1470"/>
              <a:chOff x="3581" y="1263"/>
              <a:chExt cx="1369" cy="1470"/>
            </a:xfrm>
          </p:grpSpPr>
          <p:sp>
            <p:nvSpPr>
              <p:cNvPr id="86035" name="Arc 19">
                <a:extLst>
                  <a:ext uri="{FF2B5EF4-FFF2-40B4-BE49-F238E27FC236}">
                    <a16:creationId xmlns:a16="http://schemas.microsoft.com/office/drawing/2014/main" id="{854FDB30-5065-48AA-A54B-88A597D852D3}"/>
                  </a:ext>
                </a:extLst>
              </p:cNvPr>
              <p:cNvSpPr>
                <a:spLocks/>
              </p:cNvSpPr>
              <p:nvPr/>
            </p:nvSpPr>
            <p:spPr bwMode="auto">
              <a:xfrm rot="12656799" flipV="1">
                <a:off x="3581" y="1442"/>
                <a:ext cx="845" cy="578"/>
              </a:xfrm>
              <a:custGeom>
                <a:avLst/>
                <a:gdLst>
                  <a:gd name="G0" fmla="+- 112 0 0"/>
                  <a:gd name="G1" fmla="+- 21600 0 0"/>
                  <a:gd name="G2" fmla="+- 21600 0 0"/>
                  <a:gd name="T0" fmla="*/ 0 w 18212"/>
                  <a:gd name="T1" fmla="*/ 0 h 21600"/>
                  <a:gd name="T2" fmla="*/ 18212 w 18212"/>
                  <a:gd name="T3" fmla="*/ 9812 h 21600"/>
                  <a:gd name="T4" fmla="*/ 112 w 18212"/>
                  <a:gd name="T5" fmla="*/ 21600 h 21600"/>
                </a:gdLst>
                <a:ahLst/>
                <a:cxnLst>
                  <a:cxn ang="0">
                    <a:pos x="T0" y="T1"/>
                  </a:cxn>
                  <a:cxn ang="0">
                    <a:pos x="T2" y="T3"/>
                  </a:cxn>
                  <a:cxn ang="0">
                    <a:pos x="T4" y="T5"/>
                  </a:cxn>
                </a:cxnLst>
                <a:rect l="0" t="0" r="r" b="b"/>
                <a:pathLst>
                  <a:path w="18212" h="21600" fill="none" extrusionOk="0">
                    <a:moveTo>
                      <a:pt x="0" y="0"/>
                    </a:moveTo>
                    <a:cubicBezTo>
                      <a:pt x="37" y="0"/>
                      <a:pt x="74" y="0"/>
                      <a:pt x="112" y="0"/>
                    </a:cubicBezTo>
                    <a:cubicBezTo>
                      <a:pt x="7416" y="0"/>
                      <a:pt x="14225" y="3691"/>
                      <a:pt x="18211" y="9812"/>
                    </a:cubicBezTo>
                  </a:path>
                  <a:path w="18212" h="21600" stroke="0" extrusionOk="0">
                    <a:moveTo>
                      <a:pt x="0" y="0"/>
                    </a:moveTo>
                    <a:cubicBezTo>
                      <a:pt x="37" y="0"/>
                      <a:pt x="74" y="0"/>
                      <a:pt x="112" y="0"/>
                    </a:cubicBezTo>
                    <a:cubicBezTo>
                      <a:pt x="7416" y="0"/>
                      <a:pt x="14225" y="3691"/>
                      <a:pt x="18211" y="9812"/>
                    </a:cubicBezTo>
                    <a:lnTo>
                      <a:pt x="112" y="21600"/>
                    </a:lnTo>
                    <a:close/>
                  </a:path>
                </a:pathLst>
              </a:custGeom>
              <a:noFill/>
              <a:ln w="1270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36" name="Arc 20">
                <a:extLst>
                  <a:ext uri="{FF2B5EF4-FFF2-40B4-BE49-F238E27FC236}">
                    <a16:creationId xmlns:a16="http://schemas.microsoft.com/office/drawing/2014/main" id="{D39A7B2B-ACD8-4C6E-BA91-4807945DCB1A}"/>
                  </a:ext>
                </a:extLst>
              </p:cNvPr>
              <p:cNvSpPr>
                <a:spLocks/>
              </p:cNvSpPr>
              <p:nvPr/>
            </p:nvSpPr>
            <p:spPr bwMode="auto">
              <a:xfrm rot="12656799" flipV="1">
                <a:off x="3655" y="1587"/>
                <a:ext cx="926" cy="578"/>
              </a:xfrm>
              <a:custGeom>
                <a:avLst/>
                <a:gdLst>
                  <a:gd name="G0" fmla="+- 0 0 0"/>
                  <a:gd name="G1" fmla="+- 21600 0 0"/>
                  <a:gd name="G2" fmla="+- 21600 0 0"/>
                  <a:gd name="T0" fmla="*/ 47 w 17914"/>
                  <a:gd name="T1" fmla="*/ 0 h 21600"/>
                  <a:gd name="T2" fmla="*/ 17914 w 17914"/>
                  <a:gd name="T3" fmla="*/ 9532 h 21600"/>
                  <a:gd name="T4" fmla="*/ 0 w 17914"/>
                  <a:gd name="T5" fmla="*/ 21600 h 21600"/>
                </a:gdLst>
                <a:ahLst/>
                <a:cxnLst>
                  <a:cxn ang="0">
                    <a:pos x="T0" y="T1"/>
                  </a:cxn>
                  <a:cxn ang="0">
                    <a:pos x="T2" y="T3"/>
                  </a:cxn>
                  <a:cxn ang="0">
                    <a:pos x="T4" y="T5"/>
                  </a:cxn>
                </a:cxnLst>
                <a:rect l="0" t="0" r="r" b="b"/>
                <a:pathLst>
                  <a:path w="17914" h="21600" fill="none" extrusionOk="0">
                    <a:moveTo>
                      <a:pt x="46" y="0"/>
                    </a:moveTo>
                    <a:cubicBezTo>
                      <a:pt x="7215" y="15"/>
                      <a:pt x="13909" y="3586"/>
                      <a:pt x="17914" y="9531"/>
                    </a:cubicBezTo>
                  </a:path>
                  <a:path w="17914" h="21600" stroke="0" extrusionOk="0">
                    <a:moveTo>
                      <a:pt x="46" y="0"/>
                    </a:moveTo>
                    <a:cubicBezTo>
                      <a:pt x="7215" y="15"/>
                      <a:pt x="13909" y="3586"/>
                      <a:pt x="17914" y="9531"/>
                    </a:cubicBezTo>
                    <a:lnTo>
                      <a:pt x="0" y="21600"/>
                    </a:lnTo>
                    <a:close/>
                  </a:path>
                </a:pathLst>
              </a:custGeom>
              <a:noFill/>
              <a:ln w="1270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37" name="Arc 21">
                <a:extLst>
                  <a:ext uri="{FF2B5EF4-FFF2-40B4-BE49-F238E27FC236}">
                    <a16:creationId xmlns:a16="http://schemas.microsoft.com/office/drawing/2014/main" id="{AAF320C4-D1F8-4BA7-BD7A-9B35B9B9FBD6}"/>
                  </a:ext>
                </a:extLst>
              </p:cNvPr>
              <p:cNvSpPr>
                <a:spLocks/>
              </p:cNvSpPr>
              <p:nvPr/>
            </p:nvSpPr>
            <p:spPr bwMode="auto">
              <a:xfrm rot="12656799" flipV="1">
                <a:off x="3715" y="1747"/>
                <a:ext cx="981" cy="578"/>
              </a:xfrm>
              <a:custGeom>
                <a:avLst/>
                <a:gdLst>
                  <a:gd name="G0" fmla="+- 0 0 0"/>
                  <a:gd name="G1" fmla="+- 21600 0 0"/>
                  <a:gd name="G2" fmla="+- 21600 0 0"/>
                  <a:gd name="T0" fmla="*/ 47 w 17914"/>
                  <a:gd name="T1" fmla="*/ 0 h 21600"/>
                  <a:gd name="T2" fmla="*/ 17914 w 17914"/>
                  <a:gd name="T3" fmla="*/ 9532 h 21600"/>
                  <a:gd name="T4" fmla="*/ 0 w 17914"/>
                  <a:gd name="T5" fmla="*/ 21600 h 21600"/>
                </a:gdLst>
                <a:ahLst/>
                <a:cxnLst>
                  <a:cxn ang="0">
                    <a:pos x="T0" y="T1"/>
                  </a:cxn>
                  <a:cxn ang="0">
                    <a:pos x="T2" y="T3"/>
                  </a:cxn>
                  <a:cxn ang="0">
                    <a:pos x="T4" y="T5"/>
                  </a:cxn>
                </a:cxnLst>
                <a:rect l="0" t="0" r="r" b="b"/>
                <a:pathLst>
                  <a:path w="17914" h="21600" fill="none" extrusionOk="0">
                    <a:moveTo>
                      <a:pt x="46" y="0"/>
                    </a:moveTo>
                    <a:cubicBezTo>
                      <a:pt x="7215" y="15"/>
                      <a:pt x="13909" y="3586"/>
                      <a:pt x="17914" y="9531"/>
                    </a:cubicBezTo>
                  </a:path>
                  <a:path w="17914" h="21600" stroke="0" extrusionOk="0">
                    <a:moveTo>
                      <a:pt x="46" y="0"/>
                    </a:moveTo>
                    <a:cubicBezTo>
                      <a:pt x="7215" y="15"/>
                      <a:pt x="13909" y="3586"/>
                      <a:pt x="17914" y="9531"/>
                    </a:cubicBezTo>
                    <a:lnTo>
                      <a:pt x="0" y="21600"/>
                    </a:lnTo>
                    <a:close/>
                  </a:path>
                </a:pathLst>
              </a:custGeom>
              <a:noFill/>
              <a:ln w="1270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38" name="Arc 22">
                <a:extLst>
                  <a:ext uri="{FF2B5EF4-FFF2-40B4-BE49-F238E27FC236}">
                    <a16:creationId xmlns:a16="http://schemas.microsoft.com/office/drawing/2014/main" id="{0595BCB7-B575-411D-A948-74A6B03D4730}"/>
                  </a:ext>
                </a:extLst>
              </p:cNvPr>
              <p:cNvSpPr>
                <a:spLocks/>
              </p:cNvSpPr>
              <p:nvPr/>
            </p:nvSpPr>
            <p:spPr bwMode="auto">
              <a:xfrm rot="12656799" flipV="1">
                <a:off x="3745" y="1906"/>
                <a:ext cx="1038" cy="578"/>
              </a:xfrm>
              <a:custGeom>
                <a:avLst/>
                <a:gdLst>
                  <a:gd name="G0" fmla="+- 0 0 0"/>
                  <a:gd name="G1" fmla="+- 21600 0 0"/>
                  <a:gd name="G2" fmla="+- 21600 0 0"/>
                  <a:gd name="T0" fmla="*/ 47 w 17914"/>
                  <a:gd name="T1" fmla="*/ 0 h 21600"/>
                  <a:gd name="T2" fmla="*/ 17914 w 17914"/>
                  <a:gd name="T3" fmla="*/ 9532 h 21600"/>
                  <a:gd name="T4" fmla="*/ 0 w 17914"/>
                  <a:gd name="T5" fmla="*/ 21600 h 21600"/>
                </a:gdLst>
                <a:ahLst/>
                <a:cxnLst>
                  <a:cxn ang="0">
                    <a:pos x="T0" y="T1"/>
                  </a:cxn>
                  <a:cxn ang="0">
                    <a:pos x="T2" y="T3"/>
                  </a:cxn>
                  <a:cxn ang="0">
                    <a:pos x="T4" y="T5"/>
                  </a:cxn>
                </a:cxnLst>
                <a:rect l="0" t="0" r="r" b="b"/>
                <a:pathLst>
                  <a:path w="17914" h="21600" fill="none" extrusionOk="0">
                    <a:moveTo>
                      <a:pt x="46" y="0"/>
                    </a:moveTo>
                    <a:cubicBezTo>
                      <a:pt x="7215" y="15"/>
                      <a:pt x="13909" y="3586"/>
                      <a:pt x="17914" y="9531"/>
                    </a:cubicBezTo>
                  </a:path>
                  <a:path w="17914" h="21600" stroke="0" extrusionOk="0">
                    <a:moveTo>
                      <a:pt x="46" y="0"/>
                    </a:moveTo>
                    <a:cubicBezTo>
                      <a:pt x="7215" y="15"/>
                      <a:pt x="13909" y="3586"/>
                      <a:pt x="17914" y="9531"/>
                    </a:cubicBezTo>
                    <a:lnTo>
                      <a:pt x="0" y="21600"/>
                    </a:lnTo>
                    <a:close/>
                  </a:path>
                </a:pathLst>
              </a:custGeom>
              <a:noFill/>
              <a:ln w="1270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sp>
            <p:nvSpPr>
              <p:cNvPr id="86039" name="Freeform 23">
                <a:extLst>
                  <a:ext uri="{FF2B5EF4-FFF2-40B4-BE49-F238E27FC236}">
                    <a16:creationId xmlns:a16="http://schemas.microsoft.com/office/drawing/2014/main" id="{4D6B24C8-DF33-43A2-801D-F6B0032EDA8D}"/>
                  </a:ext>
                </a:extLst>
              </p:cNvPr>
              <p:cNvSpPr>
                <a:spLocks/>
              </p:cNvSpPr>
              <p:nvPr/>
            </p:nvSpPr>
            <p:spPr bwMode="auto">
              <a:xfrm>
                <a:off x="3833" y="2024"/>
                <a:ext cx="1078" cy="361"/>
              </a:xfrm>
              <a:custGeom>
                <a:avLst/>
                <a:gdLst>
                  <a:gd name="T0" fmla="*/ 0 w 1078"/>
                  <a:gd name="T1" fmla="*/ 0 h 361"/>
                  <a:gd name="T2" fmla="*/ 187 w 1078"/>
                  <a:gd name="T3" fmla="*/ 16 h 361"/>
                  <a:gd name="T4" fmla="*/ 322 w 1078"/>
                  <a:gd name="T5" fmla="*/ 37 h 361"/>
                  <a:gd name="T6" fmla="*/ 436 w 1078"/>
                  <a:gd name="T7" fmla="*/ 70 h 361"/>
                  <a:gd name="T8" fmla="*/ 553 w 1078"/>
                  <a:gd name="T9" fmla="*/ 115 h 361"/>
                  <a:gd name="T10" fmla="*/ 655 w 1078"/>
                  <a:gd name="T11" fmla="*/ 157 h 361"/>
                  <a:gd name="T12" fmla="*/ 790 w 1078"/>
                  <a:gd name="T13" fmla="*/ 199 h 361"/>
                  <a:gd name="T14" fmla="*/ 949 w 1078"/>
                  <a:gd name="T15" fmla="*/ 286 h 361"/>
                  <a:gd name="T16" fmla="*/ 1078 w 1078"/>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8" h="361">
                    <a:moveTo>
                      <a:pt x="0" y="0"/>
                    </a:moveTo>
                    <a:cubicBezTo>
                      <a:pt x="66" y="5"/>
                      <a:pt x="133" y="10"/>
                      <a:pt x="187" y="16"/>
                    </a:cubicBezTo>
                    <a:cubicBezTo>
                      <a:pt x="241" y="22"/>
                      <a:pt x="281" y="28"/>
                      <a:pt x="322" y="37"/>
                    </a:cubicBezTo>
                    <a:cubicBezTo>
                      <a:pt x="363" y="46"/>
                      <a:pt x="398" y="57"/>
                      <a:pt x="436" y="70"/>
                    </a:cubicBezTo>
                    <a:cubicBezTo>
                      <a:pt x="474" y="83"/>
                      <a:pt x="517" y="101"/>
                      <a:pt x="553" y="115"/>
                    </a:cubicBezTo>
                    <a:cubicBezTo>
                      <a:pt x="589" y="129"/>
                      <a:pt x="616" y="143"/>
                      <a:pt x="655" y="157"/>
                    </a:cubicBezTo>
                    <a:cubicBezTo>
                      <a:pt x="694" y="171"/>
                      <a:pt x="741" y="177"/>
                      <a:pt x="790" y="199"/>
                    </a:cubicBezTo>
                    <a:cubicBezTo>
                      <a:pt x="839" y="221"/>
                      <a:pt x="901" y="259"/>
                      <a:pt x="949" y="286"/>
                    </a:cubicBezTo>
                    <a:cubicBezTo>
                      <a:pt x="997" y="313"/>
                      <a:pt x="1037" y="337"/>
                      <a:pt x="1078" y="361"/>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0" name="Freeform 24">
                <a:extLst>
                  <a:ext uri="{FF2B5EF4-FFF2-40B4-BE49-F238E27FC236}">
                    <a16:creationId xmlns:a16="http://schemas.microsoft.com/office/drawing/2014/main" id="{A43FD8C1-6BA1-4133-B0DD-BD7B43793ACC}"/>
                  </a:ext>
                </a:extLst>
              </p:cNvPr>
              <p:cNvSpPr>
                <a:spLocks/>
              </p:cNvSpPr>
              <p:nvPr/>
            </p:nvSpPr>
            <p:spPr bwMode="auto">
              <a:xfrm>
                <a:off x="3833" y="2149"/>
                <a:ext cx="1099" cy="383"/>
              </a:xfrm>
              <a:custGeom>
                <a:avLst/>
                <a:gdLst>
                  <a:gd name="T0" fmla="*/ 0 w 1099"/>
                  <a:gd name="T1" fmla="*/ 11 h 383"/>
                  <a:gd name="T2" fmla="*/ 127 w 1099"/>
                  <a:gd name="T3" fmla="*/ 2 h 383"/>
                  <a:gd name="T4" fmla="*/ 310 w 1099"/>
                  <a:gd name="T5" fmla="*/ 23 h 383"/>
                  <a:gd name="T6" fmla="*/ 502 w 1099"/>
                  <a:gd name="T7" fmla="*/ 71 h 383"/>
                  <a:gd name="T8" fmla="*/ 688 w 1099"/>
                  <a:gd name="T9" fmla="*/ 158 h 383"/>
                  <a:gd name="T10" fmla="*/ 823 w 1099"/>
                  <a:gd name="T11" fmla="*/ 227 h 383"/>
                  <a:gd name="T12" fmla="*/ 955 w 1099"/>
                  <a:gd name="T13" fmla="*/ 299 h 383"/>
                  <a:gd name="T14" fmla="*/ 1099 w 1099"/>
                  <a:gd name="T15" fmla="*/ 383 h 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9" h="383">
                    <a:moveTo>
                      <a:pt x="0" y="11"/>
                    </a:moveTo>
                    <a:cubicBezTo>
                      <a:pt x="37" y="5"/>
                      <a:pt x="75" y="0"/>
                      <a:pt x="127" y="2"/>
                    </a:cubicBezTo>
                    <a:cubicBezTo>
                      <a:pt x="179" y="4"/>
                      <a:pt x="248" y="12"/>
                      <a:pt x="310" y="23"/>
                    </a:cubicBezTo>
                    <a:cubicBezTo>
                      <a:pt x="372" y="34"/>
                      <a:pt x="439" y="49"/>
                      <a:pt x="502" y="71"/>
                    </a:cubicBezTo>
                    <a:cubicBezTo>
                      <a:pt x="565" y="93"/>
                      <a:pt x="635" y="132"/>
                      <a:pt x="688" y="158"/>
                    </a:cubicBezTo>
                    <a:cubicBezTo>
                      <a:pt x="741" y="184"/>
                      <a:pt x="779" y="204"/>
                      <a:pt x="823" y="227"/>
                    </a:cubicBezTo>
                    <a:cubicBezTo>
                      <a:pt x="867" y="250"/>
                      <a:pt x="909" y="273"/>
                      <a:pt x="955" y="299"/>
                    </a:cubicBezTo>
                    <a:cubicBezTo>
                      <a:pt x="1001" y="325"/>
                      <a:pt x="1069" y="365"/>
                      <a:pt x="1099" y="383"/>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1" name="Freeform 25">
                <a:extLst>
                  <a:ext uri="{FF2B5EF4-FFF2-40B4-BE49-F238E27FC236}">
                    <a16:creationId xmlns:a16="http://schemas.microsoft.com/office/drawing/2014/main" id="{0DC52AA5-1AEA-43BF-8CF3-A6C323D2B3F7}"/>
                  </a:ext>
                </a:extLst>
              </p:cNvPr>
              <p:cNvSpPr>
                <a:spLocks/>
              </p:cNvSpPr>
              <p:nvPr/>
            </p:nvSpPr>
            <p:spPr bwMode="auto">
              <a:xfrm>
                <a:off x="3848" y="2258"/>
                <a:ext cx="1102" cy="448"/>
              </a:xfrm>
              <a:custGeom>
                <a:avLst/>
                <a:gdLst>
                  <a:gd name="T0" fmla="*/ 0 w 1117"/>
                  <a:gd name="T1" fmla="*/ 38 h 448"/>
                  <a:gd name="T2" fmla="*/ 106 w 1117"/>
                  <a:gd name="T3" fmla="*/ 7 h 448"/>
                  <a:gd name="T4" fmla="*/ 376 w 1117"/>
                  <a:gd name="T5" fmla="*/ 16 h 448"/>
                  <a:gd name="T6" fmla="*/ 607 w 1117"/>
                  <a:gd name="T7" fmla="*/ 103 h 448"/>
                  <a:gd name="T8" fmla="*/ 874 w 1117"/>
                  <a:gd name="T9" fmla="*/ 298 h 448"/>
                  <a:gd name="T10" fmla="*/ 1006 w 1117"/>
                  <a:gd name="T11" fmla="*/ 400 h 448"/>
                  <a:gd name="T12" fmla="*/ 1117 w 1117"/>
                  <a:gd name="T13" fmla="*/ 448 h 448"/>
                </a:gdLst>
                <a:ahLst/>
                <a:cxnLst>
                  <a:cxn ang="0">
                    <a:pos x="T0" y="T1"/>
                  </a:cxn>
                  <a:cxn ang="0">
                    <a:pos x="T2" y="T3"/>
                  </a:cxn>
                  <a:cxn ang="0">
                    <a:pos x="T4" y="T5"/>
                  </a:cxn>
                  <a:cxn ang="0">
                    <a:pos x="T6" y="T7"/>
                  </a:cxn>
                  <a:cxn ang="0">
                    <a:pos x="T8" y="T9"/>
                  </a:cxn>
                  <a:cxn ang="0">
                    <a:pos x="T10" y="T11"/>
                  </a:cxn>
                  <a:cxn ang="0">
                    <a:pos x="T12" y="T13"/>
                  </a:cxn>
                </a:cxnLst>
                <a:rect l="0" t="0" r="r" b="b"/>
                <a:pathLst>
                  <a:path w="1117" h="448">
                    <a:moveTo>
                      <a:pt x="0" y="38"/>
                    </a:moveTo>
                    <a:cubicBezTo>
                      <a:pt x="21" y="24"/>
                      <a:pt x="43" y="11"/>
                      <a:pt x="106" y="7"/>
                    </a:cubicBezTo>
                    <a:cubicBezTo>
                      <a:pt x="169" y="3"/>
                      <a:pt x="293" y="0"/>
                      <a:pt x="376" y="16"/>
                    </a:cubicBezTo>
                    <a:cubicBezTo>
                      <a:pt x="459" y="32"/>
                      <a:pt x="524" y="56"/>
                      <a:pt x="607" y="103"/>
                    </a:cubicBezTo>
                    <a:cubicBezTo>
                      <a:pt x="690" y="150"/>
                      <a:pt x="807" y="248"/>
                      <a:pt x="874" y="298"/>
                    </a:cubicBezTo>
                    <a:cubicBezTo>
                      <a:pt x="941" y="348"/>
                      <a:pt x="966" y="375"/>
                      <a:pt x="1006" y="400"/>
                    </a:cubicBezTo>
                    <a:cubicBezTo>
                      <a:pt x="1046" y="425"/>
                      <a:pt x="1081" y="436"/>
                      <a:pt x="1117" y="448"/>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2" name="Freeform 26">
                <a:extLst>
                  <a:ext uri="{FF2B5EF4-FFF2-40B4-BE49-F238E27FC236}">
                    <a16:creationId xmlns:a16="http://schemas.microsoft.com/office/drawing/2014/main" id="{7C604E0C-A858-4846-8470-31190F67C114}"/>
                  </a:ext>
                </a:extLst>
              </p:cNvPr>
              <p:cNvSpPr>
                <a:spLocks/>
              </p:cNvSpPr>
              <p:nvPr/>
            </p:nvSpPr>
            <p:spPr bwMode="auto">
              <a:xfrm>
                <a:off x="3822" y="1263"/>
                <a:ext cx="233" cy="1050"/>
              </a:xfrm>
              <a:custGeom>
                <a:avLst/>
                <a:gdLst>
                  <a:gd name="T0" fmla="*/ 0 w 233"/>
                  <a:gd name="T1" fmla="*/ 0 h 1050"/>
                  <a:gd name="T2" fmla="*/ 123 w 233"/>
                  <a:gd name="T3" fmla="*/ 210 h 1050"/>
                  <a:gd name="T4" fmla="*/ 195 w 233"/>
                  <a:gd name="T5" fmla="*/ 396 h 1050"/>
                  <a:gd name="T6" fmla="*/ 225 w 233"/>
                  <a:gd name="T7" fmla="*/ 597 h 1050"/>
                  <a:gd name="T8" fmla="*/ 231 w 233"/>
                  <a:gd name="T9" fmla="*/ 891 h 1050"/>
                  <a:gd name="T10" fmla="*/ 213 w 233"/>
                  <a:gd name="T11" fmla="*/ 1050 h 1050"/>
                </a:gdLst>
                <a:ahLst/>
                <a:cxnLst>
                  <a:cxn ang="0">
                    <a:pos x="T0" y="T1"/>
                  </a:cxn>
                  <a:cxn ang="0">
                    <a:pos x="T2" y="T3"/>
                  </a:cxn>
                  <a:cxn ang="0">
                    <a:pos x="T4" y="T5"/>
                  </a:cxn>
                  <a:cxn ang="0">
                    <a:pos x="T6" y="T7"/>
                  </a:cxn>
                  <a:cxn ang="0">
                    <a:pos x="T8" y="T9"/>
                  </a:cxn>
                  <a:cxn ang="0">
                    <a:pos x="T10" y="T11"/>
                  </a:cxn>
                </a:cxnLst>
                <a:rect l="0" t="0" r="r" b="b"/>
                <a:pathLst>
                  <a:path w="233" h="1050">
                    <a:moveTo>
                      <a:pt x="0" y="0"/>
                    </a:moveTo>
                    <a:cubicBezTo>
                      <a:pt x="20" y="35"/>
                      <a:pt x="90" y="144"/>
                      <a:pt x="123" y="210"/>
                    </a:cubicBezTo>
                    <a:cubicBezTo>
                      <a:pt x="156" y="276"/>
                      <a:pt x="178" y="332"/>
                      <a:pt x="195" y="396"/>
                    </a:cubicBezTo>
                    <a:cubicBezTo>
                      <a:pt x="212" y="460"/>
                      <a:pt x="219" y="515"/>
                      <a:pt x="225" y="597"/>
                    </a:cubicBezTo>
                    <a:cubicBezTo>
                      <a:pt x="231" y="679"/>
                      <a:pt x="233" y="816"/>
                      <a:pt x="231" y="891"/>
                    </a:cubicBezTo>
                    <a:cubicBezTo>
                      <a:pt x="229" y="966"/>
                      <a:pt x="217" y="1017"/>
                      <a:pt x="213" y="1050"/>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3" name="Freeform 27">
                <a:extLst>
                  <a:ext uri="{FF2B5EF4-FFF2-40B4-BE49-F238E27FC236}">
                    <a16:creationId xmlns:a16="http://schemas.microsoft.com/office/drawing/2014/main" id="{E159F71B-103F-4924-925B-2A6C50C5B22F}"/>
                  </a:ext>
                </a:extLst>
              </p:cNvPr>
              <p:cNvSpPr>
                <a:spLocks/>
              </p:cNvSpPr>
              <p:nvPr/>
            </p:nvSpPr>
            <p:spPr bwMode="auto">
              <a:xfrm>
                <a:off x="3990" y="1322"/>
                <a:ext cx="186" cy="976"/>
              </a:xfrm>
              <a:custGeom>
                <a:avLst/>
                <a:gdLst>
                  <a:gd name="T0" fmla="*/ 0 w 186"/>
                  <a:gd name="T1" fmla="*/ 0 h 976"/>
                  <a:gd name="T2" fmla="*/ 78 w 186"/>
                  <a:gd name="T3" fmla="*/ 139 h 976"/>
                  <a:gd name="T4" fmla="*/ 153 w 186"/>
                  <a:gd name="T5" fmla="*/ 343 h 976"/>
                  <a:gd name="T6" fmla="*/ 180 w 186"/>
                  <a:gd name="T7" fmla="*/ 502 h 976"/>
                  <a:gd name="T8" fmla="*/ 186 w 186"/>
                  <a:gd name="T9" fmla="*/ 683 h 976"/>
                  <a:gd name="T10" fmla="*/ 180 w 186"/>
                  <a:gd name="T11" fmla="*/ 906 h 976"/>
                  <a:gd name="T12" fmla="*/ 177 w 186"/>
                  <a:gd name="T13" fmla="*/ 976 h 976"/>
                </a:gdLst>
                <a:ahLst/>
                <a:cxnLst>
                  <a:cxn ang="0">
                    <a:pos x="T0" y="T1"/>
                  </a:cxn>
                  <a:cxn ang="0">
                    <a:pos x="T2" y="T3"/>
                  </a:cxn>
                  <a:cxn ang="0">
                    <a:pos x="T4" y="T5"/>
                  </a:cxn>
                  <a:cxn ang="0">
                    <a:pos x="T6" y="T7"/>
                  </a:cxn>
                  <a:cxn ang="0">
                    <a:pos x="T8" y="T9"/>
                  </a:cxn>
                  <a:cxn ang="0">
                    <a:pos x="T10" y="T11"/>
                  </a:cxn>
                  <a:cxn ang="0">
                    <a:pos x="T12" y="T13"/>
                  </a:cxn>
                </a:cxnLst>
                <a:rect l="0" t="0" r="r" b="b"/>
                <a:pathLst>
                  <a:path w="186" h="976">
                    <a:moveTo>
                      <a:pt x="0" y="0"/>
                    </a:moveTo>
                    <a:cubicBezTo>
                      <a:pt x="13" y="23"/>
                      <a:pt x="53" y="82"/>
                      <a:pt x="78" y="139"/>
                    </a:cubicBezTo>
                    <a:cubicBezTo>
                      <a:pt x="103" y="196"/>
                      <a:pt x="136" y="282"/>
                      <a:pt x="153" y="343"/>
                    </a:cubicBezTo>
                    <a:cubicBezTo>
                      <a:pt x="170" y="404"/>
                      <a:pt x="175" y="445"/>
                      <a:pt x="180" y="502"/>
                    </a:cubicBezTo>
                    <a:cubicBezTo>
                      <a:pt x="185" y="558"/>
                      <a:pt x="186" y="616"/>
                      <a:pt x="186" y="683"/>
                    </a:cubicBezTo>
                    <a:cubicBezTo>
                      <a:pt x="186" y="750"/>
                      <a:pt x="181" y="857"/>
                      <a:pt x="180" y="906"/>
                    </a:cubicBezTo>
                    <a:cubicBezTo>
                      <a:pt x="179" y="955"/>
                      <a:pt x="178" y="962"/>
                      <a:pt x="177" y="976"/>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4" name="Freeform 28">
                <a:extLst>
                  <a:ext uri="{FF2B5EF4-FFF2-40B4-BE49-F238E27FC236}">
                    <a16:creationId xmlns:a16="http://schemas.microsoft.com/office/drawing/2014/main" id="{B5F8C0AA-E547-4647-A604-5D721F8E6140}"/>
                  </a:ext>
                </a:extLst>
              </p:cNvPr>
              <p:cNvSpPr>
                <a:spLocks/>
              </p:cNvSpPr>
              <p:nvPr/>
            </p:nvSpPr>
            <p:spPr bwMode="auto">
              <a:xfrm>
                <a:off x="4146" y="1392"/>
                <a:ext cx="152" cy="924"/>
              </a:xfrm>
              <a:custGeom>
                <a:avLst/>
                <a:gdLst>
                  <a:gd name="T0" fmla="*/ 0 w 152"/>
                  <a:gd name="T1" fmla="*/ 0 h 924"/>
                  <a:gd name="T2" fmla="*/ 90 w 152"/>
                  <a:gd name="T3" fmla="*/ 210 h 924"/>
                  <a:gd name="T4" fmla="*/ 144 w 152"/>
                  <a:gd name="T5" fmla="*/ 543 h 924"/>
                  <a:gd name="T6" fmla="*/ 135 w 152"/>
                  <a:gd name="T7" fmla="*/ 756 h 924"/>
                  <a:gd name="T8" fmla="*/ 117 w 152"/>
                  <a:gd name="T9" fmla="*/ 924 h 924"/>
                </a:gdLst>
                <a:ahLst/>
                <a:cxnLst>
                  <a:cxn ang="0">
                    <a:pos x="T0" y="T1"/>
                  </a:cxn>
                  <a:cxn ang="0">
                    <a:pos x="T2" y="T3"/>
                  </a:cxn>
                  <a:cxn ang="0">
                    <a:pos x="T4" y="T5"/>
                  </a:cxn>
                  <a:cxn ang="0">
                    <a:pos x="T6" y="T7"/>
                  </a:cxn>
                  <a:cxn ang="0">
                    <a:pos x="T8" y="T9"/>
                  </a:cxn>
                </a:cxnLst>
                <a:rect l="0" t="0" r="r" b="b"/>
                <a:pathLst>
                  <a:path w="152" h="924">
                    <a:moveTo>
                      <a:pt x="0" y="0"/>
                    </a:moveTo>
                    <a:cubicBezTo>
                      <a:pt x="15" y="35"/>
                      <a:pt x="66" y="120"/>
                      <a:pt x="90" y="210"/>
                    </a:cubicBezTo>
                    <a:cubicBezTo>
                      <a:pt x="114" y="300"/>
                      <a:pt x="136" y="452"/>
                      <a:pt x="144" y="543"/>
                    </a:cubicBezTo>
                    <a:cubicBezTo>
                      <a:pt x="152" y="634"/>
                      <a:pt x="139" y="693"/>
                      <a:pt x="135" y="756"/>
                    </a:cubicBezTo>
                    <a:cubicBezTo>
                      <a:pt x="131" y="819"/>
                      <a:pt x="121" y="889"/>
                      <a:pt x="117" y="924"/>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5" name="Freeform 29">
                <a:extLst>
                  <a:ext uri="{FF2B5EF4-FFF2-40B4-BE49-F238E27FC236}">
                    <a16:creationId xmlns:a16="http://schemas.microsoft.com/office/drawing/2014/main" id="{1DB6BC5A-5831-4DDC-B250-1B5FA7F649CA}"/>
                  </a:ext>
                </a:extLst>
              </p:cNvPr>
              <p:cNvSpPr>
                <a:spLocks/>
              </p:cNvSpPr>
              <p:nvPr/>
            </p:nvSpPr>
            <p:spPr bwMode="auto">
              <a:xfrm>
                <a:off x="4262" y="1459"/>
                <a:ext cx="136" cy="896"/>
              </a:xfrm>
              <a:custGeom>
                <a:avLst/>
                <a:gdLst>
                  <a:gd name="T0" fmla="*/ 0 w 136"/>
                  <a:gd name="T1" fmla="*/ 0 h 896"/>
                  <a:gd name="T2" fmla="*/ 70 w 136"/>
                  <a:gd name="T3" fmla="*/ 182 h 896"/>
                  <a:gd name="T4" fmla="*/ 127 w 136"/>
                  <a:gd name="T5" fmla="*/ 407 h 896"/>
                  <a:gd name="T6" fmla="*/ 124 w 136"/>
                  <a:gd name="T7" fmla="*/ 683 h 896"/>
                  <a:gd name="T8" fmla="*/ 85 w 136"/>
                  <a:gd name="T9" fmla="*/ 896 h 896"/>
                </a:gdLst>
                <a:ahLst/>
                <a:cxnLst>
                  <a:cxn ang="0">
                    <a:pos x="T0" y="T1"/>
                  </a:cxn>
                  <a:cxn ang="0">
                    <a:pos x="T2" y="T3"/>
                  </a:cxn>
                  <a:cxn ang="0">
                    <a:pos x="T4" y="T5"/>
                  </a:cxn>
                  <a:cxn ang="0">
                    <a:pos x="T6" y="T7"/>
                  </a:cxn>
                  <a:cxn ang="0">
                    <a:pos x="T8" y="T9"/>
                  </a:cxn>
                </a:cxnLst>
                <a:rect l="0" t="0" r="r" b="b"/>
                <a:pathLst>
                  <a:path w="136" h="896">
                    <a:moveTo>
                      <a:pt x="0" y="0"/>
                    </a:moveTo>
                    <a:cubicBezTo>
                      <a:pt x="24" y="57"/>
                      <a:pt x="49" y="114"/>
                      <a:pt x="70" y="182"/>
                    </a:cubicBezTo>
                    <a:cubicBezTo>
                      <a:pt x="91" y="250"/>
                      <a:pt x="118" y="324"/>
                      <a:pt x="127" y="407"/>
                    </a:cubicBezTo>
                    <a:cubicBezTo>
                      <a:pt x="136" y="490"/>
                      <a:pt x="131" y="601"/>
                      <a:pt x="124" y="683"/>
                    </a:cubicBezTo>
                    <a:cubicBezTo>
                      <a:pt x="117" y="765"/>
                      <a:pt x="93" y="852"/>
                      <a:pt x="85" y="896"/>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6" name="Freeform 30">
                <a:extLst>
                  <a:ext uri="{FF2B5EF4-FFF2-40B4-BE49-F238E27FC236}">
                    <a16:creationId xmlns:a16="http://schemas.microsoft.com/office/drawing/2014/main" id="{7D98D735-F0E4-421A-9548-C10D3A43ED58}"/>
                  </a:ext>
                </a:extLst>
              </p:cNvPr>
              <p:cNvSpPr>
                <a:spLocks/>
              </p:cNvSpPr>
              <p:nvPr/>
            </p:nvSpPr>
            <p:spPr bwMode="auto">
              <a:xfrm>
                <a:off x="4386" y="1563"/>
                <a:ext cx="117" cy="840"/>
              </a:xfrm>
              <a:custGeom>
                <a:avLst/>
                <a:gdLst>
                  <a:gd name="T0" fmla="*/ 0 w 117"/>
                  <a:gd name="T1" fmla="*/ 0 h 840"/>
                  <a:gd name="T2" fmla="*/ 60 w 117"/>
                  <a:gd name="T3" fmla="*/ 120 h 840"/>
                  <a:gd name="T4" fmla="*/ 108 w 117"/>
                  <a:gd name="T5" fmla="*/ 309 h 840"/>
                  <a:gd name="T6" fmla="*/ 114 w 117"/>
                  <a:gd name="T7" fmla="*/ 501 h 840"/>
                  <a:gd name="T8" fmla="*/ 87 w 117"/>
                  <a:gd name="T9" fmla="*/ 708 h 840"/>
                  <a:gd name="T10" fmla="*/ 42 w 117"/>
                  <a:gd name="T11" fmla="*/ 840 h 840"/>
                </a:gdLst>
                <a:ahLst/>
                <a:cxnLst>
                  <a:cxn ang="0">
                    <a:pos x="T0" y="T1"/>
                  </a:cxn>
                  <a:cxn ang="0">
                    <a:pos x="T2" y="T3"/>
                  </a:cxn>
                  <a:cxn ang="0">
                    <a:pos x="T4" y="T5"/>
                  </a:cxn>
                  <a:cxn ang="0">
                    <a:pos x="T6" y="T7"/>
                  </a:cxn>
                  <a:cxn ang="0">
                    <a:pos x="T8" y="T9"/>
                  </a:cxn>
                  <a:cxn ang="0">
                    <a:pos x="T10" y="T11"/>
                  </a:cxn>
                </a:cxnLst>
                <a:rect l="0" t="0" r="r" b="b"/>
                <a:pathLst>
                  <a:path w="117" h="840">
                    <a:moveTo>
                      <a:pt x="0" y="0"/>
                    </a:moveTo>
                    <a:cubicBezTo>
                      <a:pt x="10" y="20"/>
                      <a:pt x="42" y="68"/>
                      <a:pt x="60" y="120"/>
                    </a:cubicBezTo>
                    <a:cubicBezTo>
                      <a:pt x="78" y="172"/>
                      <a:pt x="99" y="245"/>
                      <a:pt x="108" y="309"/>
                    </a:cubicBezTo>
                    <a:cubicBezTo>
                      <a:pt x="117" y="373"/>
                      <a:pt x="117" y="435"/>
                      <a:pt x="114" y="501"/>
                    </a:cubicBezTo>
                    <a:cubicBezTo>
                      <a:pt x="111" y="567"/>
                      <a:pt x="99" y="652"/>
                      <a:pt x="87" y="708"/>
                    </a:cubicBezTo>
                    <a:cubicBezTo>
                      <a:pt x="75" y="764"/>
                      <a:pt x="52" y="813"/>
                      <a:pt x="42" y="840"/>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7" name="Freeform 31">
                <a:extLst>
                  <a:ext uri="{FF2B5EF4-FFF2-40B4-BE49-F238E27FC236}">
                    <a16:creationId xmlns:a16="http://schemas.microsoft.com/office/drawing/2014/main" id="{EC3546D5-2E5E-40D3-9BC6-5B61BE0F01F4}"/>
                  </a:ext>
                </a:extLst>
              </p:cNvPr>
              <p:cNvSpPr>
                <a:spLocks/>
              </p:cNvSpPr>
              <p:nvPr/>
            </p:nvSpPr>
            <p:spPr bwMode="auto">
              <a:xfrm>
                <a:off x="4506" y="1740"/>
                <a:ext cx="99" cy="738"/>
              </a:xfrm>
              <a:custGeom>
                <a:avLst/>
                <a:gdLst>
                  <a:gd name="T0" fmla="*/ 52 w 99"/>
                  <a:gd name="T1" fmla="*/ 0 h 738"/>
                  <a:gd name="T2" fmla="*/ 84 w 99"/>
                  <a:gd name="T3" fmla="*/ 141 h 738"/>
                  <a:gd name="T4" fmla="*/ 99 w 99"/>
                  <a:gd name="T5" fmla="*/ 325 h 738"/>
                  <a:gd name="T6" fmla="*/ 81 w 99"/>
                  <a:gd name="T7" fmla="*/ 534 h 738"/>
                  <a:gd name="T8" fmla="*/ 51 w 99"/>
                  <a:gd name="T9" fmla="*/ 651 h 738"/>
                  <a:gd name="T10" fmla="*/ 0 w 99"/>
                  <a:gd name="T11" fmla="*/ 738 h 738"/>
                </a:gdLst>
                <a:ahLst/>
                <a:cxnLst>
                  <a:cxn ang="0">
                    <a:pos x="T0" y="T1"/>
                  </a:cxn>
                  <a:cxn ang="0">
                    <a:pos x="T2" y="T3"/>
                  </a:cxn>
                  <a:cxn ang="0">
                    <a:pos x="T4" y="T5"/>
                  </a:cxn>
                  <a:cxn ang="0">
                    <a:pos x="T6" y="T7"/>
                  </a:cxn>
                  <a:cxn ang="0">
                    <a:pos x="T8" y="T9"/>
                  </a:cxn>
                  <a:cxn ang="0">
                    <a:pos x="T10" y="T11"/>
                  </a:cxn>
                </a:cxnLst>
                <a:rect l="0" t="0" r="r" b="b"/>
                <a:pathLst>
                  <a:path w="99" h="738">
                    <a:moveTo>
                      <a:pt x="52" y="0"/>
                    </a:moveTo>
                    <a:cubicBezTo>
                      <a:pt x="64" y="43"/>
                      <a:pt x="76" y="87"/>
                      <a:pt x="84" y="141"/>
                    </a:cubicBezTo>
                    <a:cubicBezTo>
                      <a:pt x="92" y="196"/>
                      <a:pt x="99" y="260"/>
                      <a:pt x="99" y="325"/>
                    </a:cubicBezTo>
                    <a:cubicBezTo>
                      <a:pt x="99" y="390"/>
                      <a:pt x="89" y="480"/>
                      <a:pt x="81" y="534"/>
                    </a:cubicBezTo>
                    <a:cubicBezTo>
                      <a:pt x="73" y="588"/>
                      <a:pt x="64" y="617"/>
                      <a:pt x="51" y="651"/>
                    </a:cubicBezTo>
                    <a:cubicBezTo>
                      <a:pt x="38" y="685"/>
                      <a:pt x="11" y="720"/>
                      <a:pt x="0" y="738"/>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8" name="Freeform 32">
                <a:extLst>
                  <a:ext uri="{FF2B5EF4-FFF2-40B4-BE49-F238E27FC236}">
                    <a16:creationId xmlns:a16="http://schemas.microsoft.com/office/drawing/2014/main" id="{45A4FE1A-BD8A-4B77-888A-E822939D48FF}"/>
                  </a:ext>
                </a:extLst>
              </p:cNvPr>
              <p:cNvSpPr>
                <a:spLocks/>
              </p:cNvSpPr>
              <p:nvPr/>
            </p:nvSpPr>
            <p:spPr bwMode="auto">
              <a:xfrm>
                <a:off x="4617" y="1881"/>
                <a:ext cx="106" cy="687"/>
              </a:xfrm>
              <a:custGeom>
                <a:avLst/>
                <a:gdLst>
                  <a:gd name="T0" fmla="*/ 54 w 106"/>
                  <a:gd name="T1" fmla="*/ 0 h 687"/>
                  <a:gd name="T2" fmla="*/ 78 w 106"/>
                  <a:gd name="T3" fmla="*/ 105 h 687"/>
                  <a:gd name="T4" fmla="*/ 105 w 106"/>
                  <a:gd name="T5" fmla="*/ 282 h 687"/>
                  <a:gd name="T6" fmla="*/ 84 w 106"/>
                  <a:gd name="T7" fmla="*/ 453 h 687"/>
                  <a:gd name="T8" fmla="*/ 36 w 106"/>
                  <a:gd name="T9" fmla="*/ 603 h 687"/>
                  <a:gd name="T10" fmla="*/ 0 w 106"/>
                  <a:gd name="T11" fmla="*/ 687 h 687"/>
                </a:gdLst>
                <a:ahLst/>
                <a:cxnLst>
                  <a:cxn ang="0">
                    <a:pos x="T0" y="T1"/>
                  </a:cxn>
                  <a:cxn ang="0">
                    <a:pos x="T2" y="T3"/>
                  </a:cxn>
                  <a:cxn ang="0">
                    <a:pos x="T4" y="T5"/>
                  </a:cxn>
                  <a:cxn ang="0">
                    <a:pos x="T6" y="T7"/>
                  </a:cxn>
                  <a:cxn ang="0">
                    <a:pos x="T8" y="T9"/>
                  </a:cxn>
                  <a:cxn ang="0">
                    <a:pos x="T10" y="T11"/>
                  </a:cxn>
                </a:cxnLst>
                <a:rect l="0" t="0" r="r" b="b"/>
                <a:pathLst>
                  <a:path w="106" h="687">
                    <a:moveTo>
                      <a:pt x="54" y="0"/>
                    </a:moveTo>
                    <a:cubicBezTo>
                      <a:pt x="58" y="17"/>
                      <a:pt x="69" y="58"/>
                      <a:pt x="78" y="105"/>
                    </a:cubicBezTo>
                    <a:cubicBezTo>
                      <a:pt x="87" y="152"/>
                      <a:pt x="104" y="224"/>
                      <a:pt x="105" y="282"/>
                    </a:cubicBezTo>
                    <a:cubicBezTo>
                      <a:pt x="106" y="340"/>
                      <a:pt x="95" y="400"/>
                      <a:pt x="84" y="453"/>
                    </a:cubicBezTo>
                    <a:cubicBezTo>
                      <a:pt x="73" y="506"/>
                      <a:pt x="50" y="564"/>
                      <a:pt x="36" y="603"/>
                    </a:cubicBezTo>
                    <a:cubicBezTo>
                      <a:pt x="22" y="642"/>
                      <a:pt x="11" y="664"/>
                      <a:pt x="0" y="687"/>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49" name="Freeform 33">
                <a:extLst>
                  <a:ext uri="{FF2B5EF4-FFF2-40B4-BE49-F238E27FC236}">
                    <a16:creationId xmlns:a16="http://schemas.microsoft.com/office/drawing/2014/main" id="{6C9ED5EA-AD72-4961-B070-2570A154F405}"/>
                  </a:ext>
                </a:extLst>
              </p:cNvPr>
              <p:cNvSpPr>
                <a:spLocks/>
              </p:cNvSpPr>
              <p:nvPr/>
            </p:nvSpPr>
            <p:spPr bwMode="auto">
              <a:xfrm>
                <a:off x="4737" y="2067"/>
                <a:ext cx="69" cy="576"/>
              </a:xfrm>
              <a:custGeom>
                <a:avLst/>
                <a:gdLst>
                  <a:gd name="T0" fmla="*/ 54 w 69"/>
                  <a:gd name="T1" fmla="*/ 0 h 576"/>
                  <a:gd name="T2" fmla="*/ 63 w 69"/>
                  <a:gd name="T3" fmla="*/ 84 h 576"/>
                  <a:gd name="T4" fmla="*/ 69 w 69"/>
                  <a:gd name="T5" fmla="*/ 174 h 576"/>
                  <a:gd name="T6" fmla="*/ 60 w 69"/>
                  <a:gd name="T7" fmla="*/ 318 h 576"/>
                  <a:gd name="T8" fmla="*/ 36 w 69"/>
                  <a:gd name="T9" fmla="*/ 456 h 576"/>
                  <a:gd name="T10" fmla="*/ 0 w 69"/>
                  <a:gd name="T11" fmla="*/ 576 h 576"/>
                </a:gdLst>
                <a:ahLst/>
                <a:cxnLst>
                  <a:cxn ang="0">
                    <a:pos x="T0" y="T1"/>
                  </a:cxn>
                  <a:cxn ang="0">
                    <a:pos x="T2" y="T3"/>
                  </a:cxn>
                  <a:cxn ang="0">
                    <a:pos x="T4" y="T5"/>
                  </a:cxn>
                  <a:cxn ang="0">
                    <a:pos x="T6" y="T7"/>
                  </a:cxn>
                  <a:cxn ang="0">
                    <a:pos x="T8" y="T9"/>
                  </a:cxn>
                  <a:cxn ang="0">
                    <a:pos x="T10" y="T11"/>
                  </a:cxn>
                </a:cxnLst>
                <a:rect l="0" t="0" r="r" b="b"/>
                <a:pathLst>
                  <a:path w="69" h="576">
                    <a:moveTo>
                      <a:pt x="54" y="0"/>
                    </a:moveTo>
                    <a:cubicBezTo>
                      <a:pt x="56" y="14"/>
                      <a:pt x="61" y="55"/>
                      <a:pt x="63" y="84"/>
                    </a:cubicBezTo>
                    <a:cubicBezTo>
                      <a:pt x="65" y="113"/>
                      <a:pt x="69" y="135"/>
                      <a:pt x="69" y="174"/>
                    </a:cubicBezTo>
                    <a:cubicBezTo>
                      <a:pt x="69" y="213"/>
                      <a:pt x="65" y="271"/>
                      <a:pt x="60" y="318"/>
                    </a:cubicBezTo>
                    <a:cubicBezTo>
                      <a:pt x="55" y="365"/>
                      <a:pt x="46" y="413"/>
                      <a:pt x="36" y="456"/>
                    </a:cubicBezTo>
                    <a:cubicBezTo>
                      <a:pt x="26" y="499"/>
                      <a:pt x="7" y="551"/>
                      <a:pt x="0" y="576"/>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50" name="Freeform 34">
                <a:extLst>
                  <a:ext uri="{FF2B5EF4-FFF2-40B4-BE49-F238E27FC236}">
                    <a16:creationId xmlns:a16="http://schemas.microsoft.com/office/drawing/2014/main" id="{80547939-EA14-4449-9708-17975BF41FB1}"/>
                  </a:ext>
                </a:extLst>
              </p:cNvPr>
              <p:cNvSpPr>
                <a:spLocks/>
              </p:cNvSpPr>
              <p:nvPr/>
            </p:nvSpPr>
            <p:spPr bwMode="auto">
              <a:xfrm>
                <a:off x="4848" y="2253"/>
                <a:ext cx="44" cy="480"/>
              </a:xfrm>
              <a:custGeom>
                <a:avLst/>
                <a:gdLst>
                  <a:gd name="T0" fmla="*/ 24 w 44"/>
                  <a:gd name="T1" fmla="*/ 0 h 480"/>
                  <a:gd name="T2" fmla="*/ 42 w 44"/>
                  <a:gd name="T3" fmla="*/ 225 h 480"/>
                  <a:gd name="T4" fmla="*/ 15 w 44"/>
                  <a:gd name="T5" fmla="*/ 414 h 480"/>
                  <a:gd name="T6" fmla="*/ 0 w 44"/>
                  <a:gd name="T7" fmla="*/ 480 h 480"/>
                </a:gdLst>
                <a:ahLst/>
                <a:cxnLst>
                  <a:cxn ang="0">
                    <a:pos x="T0" y="T1"/>
                  </a:cxn>
                  <a:cxn ang="0">
                    <a:pos x="T2" y="T3"/>
                  </a:cxn>
                  <a:cxn ang="0">
                    <a:pos x="T4" y="T5"/>
                  </a:cxn>
                  <a:cxn ang="0">
                    <a:pos x="T6" y="T7"/>
                  </a:cxn>
                </a:cxnLst>
                <a:rect l="0" t="0" r="r" b="b"/>
                <a:pathLst>
                  <a:path w="44" h="480">
                    <a:moveTo>
                      <a:pt x="24" y="0"/>
                    </a:moveTo>
                    <a:cubicBezTo>
                      <a:pt x="27" y="37"/>
                      <a:pt x="44" y="156"/>
                      <a:pt x="42" y="225"/>
                    </a:cubicBezTo>
                    <a:cubicBezTo>
                      <a:pt x="40" y="294"/>
                      <a:pt x="22" y="372"/>
                      <a:pt x="15" y="414"/>
                    </a:cubicBezTo>
                    <a:cubicBezTo>
                      <a:pt x="8" y="456"/>
                      <a:pt x="3" y="466"/>
                      <a:pt x="0" y="480"/>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pSp>
        <p:sp>
          <p:nvSpPr>
            <p:cNvPr id="86051" name="Freeform 35">
              <a:extLst>
                <a:ext uri="{FF2B5EF4-FFF2-40B4-BE49-F238E27FC236}">
                  <a16:creationId xmlns:a16="http://schemas.microsoft.com/office/drawing/2014/main" id="{4907435B-AADC-40E8-A590-8BBBB12E8EB0}"/>
                </a:ext>
              </a:extLst>
            </p:cNvPr>
            <p:cNvSpPr>
              <a:spLocks/>
            </p:cNvSpPr>
            <p:nvPr/>
          </p:nvSpPr>
          <p:spPr bwMode="auto">
            <a:xfrm>
              <a:off x="3545" y="1344"/>
              <a:ext cx="772" cy="159"/>
            </a:xfrm>
            <a:custGeom>
              <a:avLst/>
              <a:gdLst>
                <a:gd name="T0" fmla="*/ 0 w 760"/>
                <a:gd name="T1" fmla="*/ 0 h 159"/>
                <a:gd name="T2" fmla="*/ 151 w 760"/>
                <a:gd name="T3" fmla="*/ 42 h 159"/>
                <a:gd name="T4" fmla="*/ 334 w 760"/>
                <a:gd name="T5" fmla="*/ 60 h 159"/>
                <a:gd name="T6" fmla="*/ 463 w 760"/>
                <a:gd name="T7" fmla="*/ 68 h 159"/>
                <a:gd name="T8" fmla="*/ 610 w 760"/>
                <a:gd name="T9" fmla="*/ 105 h 159"/>
                <a:gd name="T10" fmla="*/ 760 w 760"/>
                <a:gd name="T11" fmla="*/ 159 h 159"/>
              </a:gdLst>
              <a:ahLst/>
              <a:cxnLst>
                <a:cxn ang="0">
                  <a:pos x="T0" y="T1"/>
                </a:cxn>
                <a:cxn ang="0">
                  <a:pos x="T2" y="T3"/>
                </a:cxn>
                <a:cxn ang="0">
                  <a:pos x="T4" y="T5"/>
                </a:cxn>
                <a:cxn ang="0">
                  <a:pos x="T6" y="T7"/>
                </a:cxn>
                <a:cxn ang="0">
                  <a:pos x="T8" y="T9"/>
                </a:cxn>
                <a:cxn ang="0">
                  <a:pos x="T10" y="T11"/>
                </a:cxn>
              </a:cxnLst>
              <a:rect l="0" t="0" r="r" b="b"/>
              <a:pathLst>
                <a:path w="760" h="159">
                  <a:moveTo>
                    <a:pt x="0" y="0"/>
                  </a:moveTo>
                  <a:cubicBezTo>
                    <a:pt x="25" y="7"/>
                    <a:pt x="95" y="32"/>
                    <a:pt x="151" y="42"/>
                  </a:cubicBezTo>
                  <a:cubicBezTo>
                    <a:pt x="207" y="52"/>
                    <a:pt x="282" y="56"/>
                    <a:pt x="334" y="60"/>
                  </a:cubicBezTo>
                  <a:cubicBezTo>
                    <a:pt x="386" y="64"/>
                    <a:pt x="417" y="61"/>
                    <a:pt x="463" y="68"/>
                  </a:cubicBezTo>
                  <a:cubicBezTo>
                    <a:pt x="509" y="75"/>
                    <a:pt x="560" y="90"/>
                    <a:pt x="610" y="105"/>
                  </a:cubicBezTo>
                  <a:cubicBezTo>
                    <a:pt x="660" y="120"/>
                    <a:pt x="729" y="148"/>
                    <a:pt x="760" y="159"/>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52" name="Freeform 36">
              <a:extLst>
                <a:ext uri="{FF2B5EF4-FFF2-40B4-BE49-F238E27FC236}">
                  <a16:creationId xmlns:a16="http://schemas.microsoft.com/office/drawing/2014/main" id="{D4D79F2E-A210-48B1-82FE-AC9E2F52AC66}"/>
                </a:ext>
              </a:extLst>
            </p:cNvPr>
            <p:cNvSpPr>
              <a:spLocks/>
            </p:cNvSpPr>
            <p:nvPr/>
          </p:nvSpPr>
          <p:spPr bwMode="auto">
            <a:xfrm>
              <a:off x="3497" y="1253"/>
              <a:ext cx="436" cy="55"/>
            </a:xfrm>
            <a:custGeom>
              <a:avLst/>
              <a:gdLst>
                <a:gd name="T0" fmla="*/ 0 w 436"/>
                <a:gd name="T1" fmla="*/ 0 h 55"/>
                <a:gd name="T2" fmla="*/ 120 w 436"/>
                <a:gd name="T3" fmla="*/ 26 h 55"/>
                <a:gd name="T4" fmla="*/ 274 w 436"/>
                <a:gd name="T5" fmla="*/ 49 h 55"/>
                <a:gd name="T6" fmla="*/ 436 w 436"/>
                <a:gd name="T7" fmla="*/ 55 h 55"/>
              </a:gdLst>
              <a:ahLst/>
              <a:cxnLst>
                <a:cxn ang="0">
                  <a:pos x="T0" y="T1"/>
                </a:cxn>
                <a:cxn ang="0">
                  <a:pos x="T2" y="T3"/>
                </a:cxn>
                <a:cxn ang="0">
                  <a:pos x="T4" y="T5"/>
                </a:cxn>
                <a:cxn ang="0">
                  <a:pos x="T6" y="T7"/>
                </a:cxn>
              </a:cxnLst>
              <a:rect l="0" t="0" r="r" b="b"/>
              <a:pathLst>
                <a:path w="436" h="55">
                  <a:moveTo>
                    <a:pt x="0" y="0"/>
                  </a:moveTo>
                  <a:cubicBezTo>
                    <a:pt x="37" y="9"/>
                    <a:pt x="74" y="18"/>
                    <a:pt x="120" y="26"/>
                  </a:cubicBezTo>
                  <a:cubicBezTo>
                    <a:pt x="167" y="35"/>
                    <a:pt x="221" y="44"/>
                    <a:pt x="274" y="49"/>
                  </a:cubicBezTo>
                  <a:cubicBezTo>
                    <a:pt x="327" y="54"/>
                    <a:pt x="402" y="54"/>
                    <a:pt x="436" y="55"/>
                  </a:cubicBezTo>
                </a:path>
              </a:pathLst>
            </a:custGeom>
            <a:noFill/>
            <a:ln w="12700" cap="flat" cmpd="sng">
              <a:solidFill>
                <a:schemeClr val="tx1"/>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pSp>
      <p:sp>
        <p:nvSpPr>
          <p:cNvPr id="86053" name="AutoShape 37">
            <a:extLst>
              <a:ext uri="{FF2B5EF4-FFF2-40B4-BE49-F238E27FC236}">
                <a16:creationId xmlns:a16="http://schemas.microsoft.com/office/drawing/2014/main" id="{72C2A147-B6BE-4E93-B36E-8A69286E0665}"/>
              </a:ext>
            </a:extLst>
          </p:cNvPr>
          <p:cNvSpPr>
            <a:spLocks noChangeArrowheads="1"/>
          </p:cNvSpPr>
          <p:nvPr/>
        </p:nvSpPr>
        <p:spPr bwMode="auto">
          <a:xfrm>
            <a:off x="4932363" y="4076700"/>
            <a:ext cx="3311525" cy="2376488"/>
          </a:xfrm>
          <a:prstGeom prst="wedgeEllipseCallout">
            <a:avLst>
              <a:gd name="adj1" fmla="val 15722"/>
              <a:gd name="adj2" fmla="val -89278"/>
            </a:avLst>
          </a:prstGeom>
          <a:solidFill>
            <a:schemeClr val="accent2">
              <a:alpha val="30000"/>
            </a:schemeClr>
          </a:solidFill>
          <a:ln w="12700">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defRPr/>
            </a:pPr>
            <a:endParaRPr lang="zh-CN" altLang="en-US">
              <a:effectLst>
                <a:outerShdw blurRad="38100" dist="38100" dir="2700000" algn="tl">
                  <a:srgbClr val="000000"/>
                </a:outerShdw>
              </a:effectLst>
              <a:ea typeface="华文中宋" panose="02010600040101010101" pitchFamily="2" charset="-122"/>
            </a:endParaRPr>
          </a:p>
        </p:txBody>
      </p:sp>
      <p:sp>
        <p:nvSpPr>
          <p:cNvPr id="86054" name="Arc 38">
            <a:extLst>
              <a:ext uri="{FF2B5EF4-FFF2-40B4-BE49-F238E27FC236}">
                <a16:creationId xmlns:a16="http://schemas.microsoft.com/office/drawing/2014/main" id="{6EE89D28-ABBD-4AB3-A135-5AC3B9144243}"/>
              </a:ext>
            </a:extLst>
          </p:cNvPr>
          <p:cNvSpPr>
            <a:spLocks/>
          </p:cNvSpPr>
          <p:nvPr/>
        </p:nvSpPr>
        <p:spPr bwMode="auto">
          <a:xfrm rot="1888171">
            <a:off x="6950075" y="5203825"/>
            <a:ext cx="95250" cy="117475"/>
          </a:xfrm>
          <a:custGeom>
            <a:avLst/>
            <a:gdLst>
              <a:gd name="G0" fmla="+- 0 0 0"/>
              <a:gd name="G1" fmla="+- 21600 0 0"/>
              <a:gd name="G2" fmla="+- 21600 0 0"/>
              <a:gd name="T0" fmla="*/ 0 w 21600"/>
              <a:gd name="T1" fmla="*/ 0 h 21675"/>
              <a:gd name="T2" fmla="*/ 21600 w 21600"/>
              <a:gd name="T3" fmla="*/ 21675 h 21675"/>
              <a:gd name="T4" fmla="*/ 0 w 21600"/>
              <a:gd name="T5" fmla="*/ 21600 h 21675"/>
            </a:gdLst>
            <a:ahLst/>
            <a:cxnLst>
              <a:cxn ang="0">
                <a:pos x="T0" y="T1"/>
              </a:cxn>
              <a:cxn ang="0">
                <a:pos x="T2" y="T3"/>
              </a:cxn>
              <a:cxn ang="0">
                <a:pos x="T4" y="T5"/>
              </a:cxn>
            </a:cxnLst>
            <a:rect l="0" t="0" r="r" b="b"/>
            <a:pathLst>
              <a:path w="21600" h="21675" fill="none" extrusionOk="0">
                <a:moveTo>
                  <a:pt x="0" y="0"/>
                </a:moveTo>
                <a:cubicBezTo>
                  <a:pt x="11929" y="0"/>
                  <a:pt x="21600" y="9670"/>
                  <a:pt x="21600" y="21600"/>
                </a:cubicBezTo>
                <a:cubicBezTo>
                  <a:pt x="21600" y="21624"/>
                  <a:pt x="21599" y="21649"/>
                  <a:pt x="21599" y="21674"/>
                </a:cubicBezTo>
              </a:path>
              <a:path w="21600" h="21675" stroke="0" extrusionOk="0">
                <a:moveTo>
                  <a:pt x="0" y="0"/>
                </a:moveTo>
                <a:cubicBezTo>
                  <a:pt x="11929" y="0"/>
                  <a:pt x="21600" y="9670"/>
                  <a:pt x="21600" y="21600"/>
                </a:cubicBezTo>
                <a:cubicBezTo>
                  <a:pt x="21600" y="21624"/>
                  <a:pt x="21599" y="21649"/>
                  <a:pt x="21599" y="21674"/>
                </a:cubicBezTo>
                <a:lnTo>
                  <a:pt x="0" y="21600"/>
                </a:lnTo>
                <a:close/>
              </a:path>
            </a:pathLst>
          </a:custGeom>
          <a:noFill/>
          <a:ln w="15875">
            <a:solidFill>
              <a:schemeClr val="tx1"/>
            </a:solidFill>
            <a:round/>
            <a:headEnd/>
            <a:tailEnd type="none" w="med" len="lg"/>
          </a:ln>
          <a:effectLst>
            <a:outerShdw dist="17961"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pPr eaLnBrk="1" hangingPunct="1">
              <a:defRPr/>
            </a:pPr>
            <a:endParaRPr lang="en-US">
              <a:effectLst>
                <a:outerShdw blurRad="38100" dist="38100" dir="2700000" algn="tl">
                  <a:srgbClr val="000000">
                    <a:alpha val="43137"/>
                  </a:srgbClr>
                </a:outerShdw>
              </a:effectLst>
            </a:endParaRPr>
          </a:p>
        </p:txBody>
      </p:sp>
      <p:grpSp>
        <p:nvGrpSpPr>
          <p:cNvPr id="17415" name="Group 39">
            <a:extLst>
              <a:ext uri="{FF2B5EF4-FFF2-40B4-BE49-F238E27FC236}">
                <a16:creationId xmlns:a16="http://schemas.microsoft.com/office/drawing/2014/main" id="{7EEB537D-A6B4-4B68-8921-56688D81241A}"/>
              </a:ext>
            </a:extLst>
          </p:cNvPr>
          <p:cNvGrpSpPr>
            <a:grpSpLocks/>
          </p:cNvGrpSpPr>
          <p:nvPr/>
        </p:nvGrpSpPr>
        <p:grpSpPr bwMode="auto">
          <a:xfrm>
            <a:off x="5273675" y="4751388"/>
            <a:ext cx="1530350" cy="1303337"/>
            <a:chOff x="3322" y="2993"/>
            <a:chExt cx="964" cy="821"/>
          </a:xfrm>
        </p:grpSpPr>
        <p:sp>
          <p:nvSpPr>
            <p:cNvPr id="86056" name="Freeform 40">
              <a:extLst>
                <a:ext uri="{FF2B5EF4-FFF2-40B4-BE49-F238E27FC236}">
                  <a16:creationId xmlns:a16="http://schemas.microsoft.com/office/drawing/2014/main" id="{EBC802FA-33B0-4A2E-B92E-8C1701110884}"/>
                </a:ext>
              </a:extLst>
            </p:cNvPr>
            <p:cNvSpPr>
              <a:spLocks/>
            </p:cNvSpPr>
            <p:nvPr/>
          </p:nvSpPr>
          <p:spPr bwMode="auto">
            <a:xfrm>
              <a:off x="3322" y="3632"/>
              <a:ext cx="454" cy="182"/>
            </a:xfrm>
            <a:custGeom>
              <a:avLst/>
              <a:gdLst>
                <a:gd name="T0" fmla="*/ 454 w 454"/>
                <a:gd name="T1" fmla="*/ 0 h 182"/>
                <a:gd name="T2" fmla="*/ 272 w 454"/>
                <a:gd name="T3" fmla="*/ 182 h 182"/>
                <a:gd name="T4" fmla="*/ 0 w 454"/>
                <a:gd name="T5" fmla="*/ 182 h 182"/>
              </a:gdLst>
              <a:ahLst/>
              <a:cxnLst>
                <a:cxn ang="0">
                  <a:pos x="T0" y="T1"/>
                </a:cxn>
                <a:cxn ang="0">
                  <a:pos x="T2" y="T3"/>
                </a:cxn>
                <a:cxn ang="0">
                  <a:pos x="T4" y="T5"/>
                </a:cxn>
              </a:cxnLst>
              <a:rect l="0" t="0" r="r" b="b"/>
              <a:pathLst>
                <a:path w="454" h="182">
                  <a:moveTo>
                    <a:pt x="454" y="0"/>
                  </a:moveTo>
                  <a:lnTo>
                    <a:pt x="272" y="182"/>
                  </a:lnTo>
                  <a:lnTo>
                    <a:pt x="0" y="182"/>
                  </a:lnTo>
                </a:path>
              </a:pathLst>
            </a:custGeom>
            <a:noFill/>
            <a:ln w="15875" cap="flat" cmpd="sng">
              <a:solidFill>
                <a:schemeClr val="tx1"/>
              </a:solidFill>
              <a:prstDash val="solid"/>
              <a:round/>
              <a:headEnd type="none" w="med" len="med"/>
              <a:tailEnd type="none" w="med" len="lg"/>
            </a:ln>
            <a:effectLst>
              <a:outerShdw dist="35921" dir="2700000" algn="ctr" rotWithShape="0">
                <a:schemeClr val="tx2"/>
              </a:outerShdw>
            </a:effectLst>
            <a:extLst>
              <a:ext uri="{909E8E84-426E-40DD-AFC4-6F175D3DCCD1}">
                <a14:hiddenFill xmlns:a14="http://schemas.microsoft.com/office/drawing/2010/main">
                  <a:solidFill>
                    <a:schemeClr val="accent1"/>
                  </a:solidFill>
                </a14:hiddenFill>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aphicFrame>
          <p:nvGraphicFramePr>
            <p:cNvPr id="17482" name="Object 41">
              <a:extLst>
                <a:ext uri="{FF2B5EF4-FFF2-40B4-BE49-F238E27FC236}">
                  <a16:creationId xmlns:a16="http://schemas.microsoft.com/office/drawing/2014/main" id="{AD9492F8-6FE3-4833-8742-0C677328B96F}"/>
                </a:ext>
              </a:extLst>
            </p:cNvPr>
            <p:cNvGraphicFramePr>
              <a:graphicFrameLocks noChangeAspect="1"/>
            </p:cNvGraphicFramePr>
            <p:nvPr/>
          </p:nvGraphicFramePr>
          <p:xfrm>
            <a:off x="3334" y="3521"/>
            <a:ext cx="303" cy="244"/>
          </p:xfrm>
          <a:graphic>
            <a:graphicData uri="http://schemas.openxmlformats.org/presentationml/2006/ole">
              <mc:AlternateContent xmlns:mc="http://schemas.openxmlformats.org/markup-compatibility/2006">
                <mc:Choice xmlns:v="urn:schemas-microsoft-com:vml" Requires="v">
                  <p:oleObj spid="_x0000_s17523" name="公式" r:id="rId5" imgW="243922" imgH="190554" progId="Equation.3">
                    <p:embed/>
                  </p:oleObj>
                </mc:Choice>
                <mc:Fallback>
                  <p:oleObj name="公式" r:id="rId5" imgW="243922" imgH="190554"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 y="3521"/>
                          <a:ext cx="303" cy="244"/>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83" name="Group 42">
              <a:extLst>
                <a:ext uri="{FF2B5EF4-FFF2-40B4-BE49-F238E27FC236}">
                  <a16:creationId xmlns:a16="http://schemas.microsoft.com/office/drawing/2014/main" id="{97BF5E60-2DAF-434B-A77F-F33310C1C879}"/>
                </a:ext>
              </a:extLst>
            </p:cNvPr>
            <p:cNvGrpSpPr>
              <a:grpSpLocks/>
            </p:cNvGrpSpPr>
            <p:nvPr/>
          </p:nvGrpSpPr>
          <p:grpSpPr bwMode="auto">
            <a:xfrm>
              <a:off x="3762" y="2993"/>
              <a:ext cx="524" cy="804"/>
              <a:chOff x="3762" y="2993"/>
              <a:chExt cx="524" cy="804"/>
            </a:xfrm>
          </p:grpSpPr>
          <p:grpSp>
            <p:nvGrpSpPr>
              <p:cNvPr id="17484" name="Group 43">
                <a:extLst>
                  <a:ext uri="{FF2B5EF4-FFF2-40B4-BE49-F238E27FC236}">
                    <a16:creationId xmlns:a16="http://schemas.microsoft.com/office/drawing/2014/main" id="{D212A2E6-97D1-4E93-BC43-4AA96EF24C94}"/>
                  </a:ext>
                </a:extLst>
              </p:cNvPr>
              <p:cNvGrpSpPr>
                <a:grpSpLocks/>
              </p:cNvGrpSpPr>
              <p:nvPr/>
            </p:nvGrpSpPr>
            <p:grpSpPr bwMode="auto">
              <a:xfrm>
                <a:off x="3779" y="2993"/>
                <a:ext cx="507" cy="804"/>
                <a:chOff x="3840" y="2352"/>
                <a:chExt cx="672" cy="1070"/>
              </a:xfrm>
            </p:grpSpPr>
            <p:sp>
              <p:nvSpPr>
                <p:cNvPr id="86060" name="Freeform 44">
                  <a:extLst>
                    <a:ext uri="{FF2B5EF4-FFF2-40B4-BE49-F238E27FC236}">
                      <a16:creationId xmlns:a16="http://schemas.microsoft.com/office/drawing/2014/main" id="{0FBBAA0B-EABF-4E24-9350-9B0271CF177C}"/>
                    </a:ext>
                  </a:extLst>
                </p:cNvPr>
                <p:cNvSpPr>
                  <a:spLocks/>
                </p:cNvSpPr>
                <p:nvPr/>
              </p:nvSpPr>
              <p:spPr bwMode="auto">
                <a:xfrm>
                  <a:off x="3840" y="2352"/>
                  <a:ext cx="672" cy="1055"/>
                </a:xfrm>
                <a:custGeom>
                  <a:avLst/>
                  <a:gdLst>
                    <a:gd name="T0" fmla="*/ 0 w 672"/>
                    <a:gd name="T1" fmla="*/ 576 h 1056"/>
                    <a:gd name="T2" fmla="*/ 0 w 672"/>
                    <a:gd name="T3" fmla="*/ 1056 h 1056"/>
                    <a:gd name="T4" fmla="*/ 672 w 672"/>
                    <a:gd name="T5" fmla="*/ 432 h 1056"/>
                    <a:gd name="T6" fmla="*/ 672 w 672"/>
                    <a:gd name="T7" fmla="*/ 0 h 1056"/>
                    <a:gd name="T8" fmla="*/ 0 w 672"/>
                    <a:gd name="T9" fmla="*/ 576 h 1056"/>
                  </a:gdLst>
                  <a:ahLst/>
                  <a:cxnLst>
                    <a:cxn ang="0">
                      <a:pos x="T0" y="T1"/>
                    </a:cxn>
                    <a:cxn ang="0">
                      <a:pos x="T2" y="T3"/>
                    </a:cxn>
                    <a:cxn ang="0">
                      <a:pos x="T4" y="T5"/>
                    </a:cxn>
                    <a:cxn ang="0">
                      <a:pos x="T6" y="T7"/>
                    </a:cxn>
                    <a:cxn ang="0">
                      <a:pos x="T8" y="T9"/>
                    </a:cxn>
                  </a:cxnLst>
                  <a:rect l="0" t="0" r="r" b="b"/>
                  <a:pathLst>
                    <a:path w="672" h="1056">
                      <a:moveTo>
                        <a:pt x="0" y="576"/>
                      </a:moveTo>
                      <a:lnTo>
                        <a:pt x="0" y="1056"/>
                      </a:lnTo>
                      <a:lnTo>
                        <a:pt x="672" y="432"/>
                      </a:lnTo>
                      <a:lnTo>
                        <a:pt x="672" y="0"/>
                      </a:lnTo>
                      <a:lnTo>
                        <a:pt x="0" y="576"/>
                      </a:lnTo>
                      <a:close/>
                    </a:path>
                  </a:pathLst>
                </a:custGeom>
                <a:solidFill>
                  <a:srgbClr val="FFFF00">
                    <a:alpha val="82001"/>
                  </a:srgbClr>
                </a:solidFill>
                <a:ln w="12700" cap="flat" cmpd="sng">
                  <a:solidFill>
                    <a:schemeClr val="accent2"/>
                  </a:solidFill>
                  <a:prstDash val="solid"/>
                  <a:round/>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061" name="Line 45">
                  <a:extLst>
                    <a:ext uri="{FF2B5EF4-FFF2-40B4-BE49-F238E27FC236}">
                      <a16:creationId xmlns:a16="http://schemas.microsoft.com/office/drawing/2014/main" id="{1A4EBF8E-EC8D-4B10-AE86-FCF311A52575}"/>
                    </a:ext>
                  </a:extLst>
                </p:cNvPr>
                <p:cNvSpPr>
                  <a:spLocks noChangeShapeType="1"/>
                </p:cNvSpPr>
                <p:nvPr/>
              </p:nvSpPr>
              <p:spPr bwMode="auto">
                <a:xfrm flipH="1">
                  <a:off x="3855" y="3422"/>
                  <a:ext cx="575"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grpSp>
            <p:nvGrpSpPr>
              <p:cNvPr id="17485" name="Group 46">
                <a:extLst>
                  <a:ext uri="{FF2B5EF4-FFF2-40B4-BE49-F238E27FC236}">
                    <a16:creationId xmlns:a16="http://schemas.microsoft.com/office/drawing/2014/main" id="{CE65194B-BF5F-41FB-8747-F84932C5FD5F}"/>
                  </a:ext>
                </a:extLst>
              </p:cNvPr>
              <p:cNvGrpSpPr>
                <a:grpSpLocks/>
              </p:cNvGrpSpPr>
              <p:nvPr/>
            </p:nvGrpSpPr>
            <p:grpSpPr bwMode="auto">
              <a:xfrm>
                <a:off x="3762" y="3459"/>
                <a:ext cx="142" cy="260"/>
                <a:chOff x="3808" y="3413"/>
                <a:chExt cx="142" cy="260"/>
              </a:xfrm>
            </p:grpSpPr>
            <p:graphicFrame>
              <p:nvGraphicFramePr>
                <p:cNvPr id="17486" name="Object 47">
                  <a:extLst>
                    <a:ext uri="{FF2B5EF4-FFF2-40B4-BE49-F238E27FC236}">
                      <a16:creationId xmlns:a16="http://schemas.microsoft.com/office/drawing/2014/main" id="{7591BD56-9507-4437-B09C-2A4F74153C72}"/>
                    </a:ext>
                  </a:extLst>
                </p:cNvPr>
                <p:cNvGraphicFramePr>
                  <a:graphicFrameLocks noChangeAspect="1"/>
                </p:cNvGraphicFramePr>
                <p:nvPr/>
              </p:nvGraphicFramePr>
              <p:xfrm>
                <a:off x="3808" y="3490"/>
                <a:ext cx="142" cy="183"/>
              </p:xfrm>
              <a:graphic>
                <a:graphicData uri="http://schemas.openxmlformats.org/presentationml/2006/ole">
                  <mc:AlternateContent xmlns:mc="http://schemas.openxmlformats.org/markup-compatibility/2006">
                    <mc:Choice xmlns:v="urn:schemas-microsoft-com:vml" Requires="v">
                      <p:oleObj spid="_x0000_s17524" name="公式" r:id="rId7" imgW="139579" imgH="177646" progId="Equation.3">
                        <p:embed/>
                      </p:oleObj>
                    </mc:Choice>
                    <mc:Fallback>
                      <p:oleObj name="公式" r:id="rId7" imgW="139579" imgH="177646" progId="Equation.3">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8" y="3490"/>
                              <a:ext cx="142"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sp>
              <p:nvSpPr>
                <p:cNvPr id="86064" name="Arc 48">
                  <a:extLst>
                    <a:ext uri="{FF2B5EF4-FFF2-40B4-BE49-F238E27FC236}">
                      <a16:creationId xmlns:a16="http://schemas.microsoft.com/office/drawing/2014/main" id="{288F5497-4650-4046-AE58-1DA7AFA56E19}"/>
                    </a:ext>
                  </a:extLst>
                </p:cNvPr>
                <p:cNvSpPr>
                  <a:spLocks/>
                </p:cNvSpPr>
                <p:nvPr/>
              </p:nvSpPr>
              <p:spPr bwMode="auto">
                <a:xfrm>
                  <a:off x="3823" y="3413"/>
                  <a:ext cx="77" cy="72"/>
                </a:xfrm>
                <a:custGeom>
                  <a:avLst/>
                  <a:gdLst>
                    <a:gd name="G0" fmla="+- 14397 0 0"/>
                    <a:gd name="G1" fmla="+- 0 0 0"/>
                    <a:gd name="G2" fmla="+- 21600 0 0"/>
                    <a:gd name="T0" fmla="*/ 25821 w 25821"/>
                    <a:gd name="T1" fmla="*/ 18332 h 21600"/>
                    <a:gd name="T2" fmla="*/ 0 w 25821"/>
                    <a:gd name="T3" fmla="*/ 16102 h 21600"/>
                    <a:gd name="T4" fmla="*/ 14397 w 25821"/>
                    <a:gd name="T5" fmla="*/ 0 h 21600"/>
                  </a:gdLst>
                  <a:ahLst/>
                  <a:cxnLst>
                    <a:cxn ang="0">
                      <a:pos x="T0" y="T1"/>
                    </a:cxn>
                    <a:cxn ang="0">
                      <a:pos x="T2" y="T3"/>
                    </a:cxn>
                    <a:cxn ang="0">
                      <a:pos x="T4" y="T5"/>
                    </a:cxn>
                  </a:cxnLst>
                  <a:rect l="0" t="0" r="r" b="b"/>
                  <a:pathLst>
                    <a:path w="25821" h="21600" fill="none" extrusionOk="0">
                      <a:moveTo>
                        <a:pt x="25820" y="18331"/>
                      </a:moveTo>
                      <a:cubicBezTo>
                        <a:pt x="22393" y="20467"/>
                        <a:pt x="18435" y="21599"/>
                        <a:pt x="14397" y="21599"/>
                      </a:cubicBezTo>
                      <a:cubicBezTo>
                        <a:pt x="9085" y="21599"/>
                        <a:pt x="3959" y="19642"/>
                        <a:pt x="-1" y="16102"/>
                      </a:cubicBezTo>
                    </a:path>
                    <a:path w="25821" h="21600" stroke="0" extrusionOk="0">
                      <a:moveTo>
                        <a:pt x="25820" y="18331"/>
                      </a:moveTo>
                      <a:cubicBezTo>
                        <a:pt x="22393" y="20467"/>
                        <a:pt x="18435" y="21599"/>
                        <a:pt x="14397" y="21599"/>
                      </a:cubicBezTo>
                      <a:cubicBezTo>
                        <a:pt x="9085" y="21599"/>
                        <a:pt x="3959" y="19642"/>
                        <a:pt x="-1" y="16102"/>
                      </a:cubicBezTo>
                      <a:lnTo>
                        <a:pt x="14397" y="0"/>
                      </a:lnTo>
                      <a:close/>
                    </a:path>
                  </a:pathLst>
                </a:custGeom>
                <a:noFill/>
                <a:ln w="19050">
                  <a:solidFill>
                    <a:schemeClr val="accent2"/>
                  </a:solidFill>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grpSp>
      </p:grpSp>
      <p:sp>
        <p:nvSpPr>
          <p:cNvPr id="86065" name="Freeform 49">
            <a:extLst>
              <a:ext uri="{FF2B5EF4-FFF2-40B4-BE49-F238E27FC236}">
                <a16:creationId xmlns:a16="http://schemas.microsoft.com/office/drawing/2014/main" id="{0C0F7786-8AE0-4A6A-B0BA-F3E1550D1635}"/>
              </a:ext>
            </a:extLst>
          </p:cNvPr>
          <p:cNvSpPr>
            <a:spLocks/>
          </p:cNvSpPr>
          <p:nvPr/>
        </p:nvSpPr>
        <p:spPr bwMode="auto">
          <a:xfrm>
            <a:off x="7015163" y="2995613"/>
            <a:ext cx="176212" cy="228600"/>
          </a:xfrm>
          <a:custGeom>
            <a:avLst/>
            <a:gdLst>
              <a:gd name="T0" fmla="*/ 6 w 111"/>
              <a:gd name="T1" fmla="*/ 0 h 144"/>
              <a:gd name="T2" fmla="*/ 111 w 111"/>
              <a:gd name="T3" fmla="*/ 48 h 144"/>
              <a:gd name="T4" fmla="*/ 105 w 111"/>
              <a:gd name="T5" fmla="*/ 108 h 144"/>
              <a:gd name="T6" fmla="*/ 96 w 111"/>
              <a:gd name="T7" fmla="*/ 144 h 144"/>
              <a:gd name="T8" fmla="*/ 57 w 111"/>
              <a:gd name="T9" fmla="*/ 123 h 144"/>
              <a:gd name="T10" fmla="*/ 0 w 111"/>
              <a:gd name="T11" fmla="*/ 96 h 144"/>
              <a:gd name="T12" fmla="*/ 9 w 111"/>
              <a:gd name="T13" fmla="*/ 51 h 144"/>
              <a:gd name="T14" fmla="*/ 6 w 111"/>
              <a:gd name="T15" fmla="*/ 0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44">
                <a:moveTo>
                  <a:pt x="6" y="0"/>
                </a:moveTo>
                <a:lnTo>
                  <a:pt x="111" y="48"/>
                </a:lnTo>
                <a:lnTo>
                  <a:pt x="105" y="108"/>
                </a:lnTo>
                <a:lnTo>
                  <a:pt x="96" y="144"/>
                </a:lnTo>
                <a:lnTo>
                  <a:pt x="57" y="123"/>
                </a:lnTo>
                <a:lnTo>
                  <a:pt x="0" y="96"/>
                </a:lnTo>
                <a:lnTo>
                  <a:pt x="9" y="51"/>
                </a:lnTo>
                <a:lnTo>
                  <a:pt x="6" y="0"/>
                </a:lnTo>
                <a:close/>
              </a:path>
            </a:pathLst>
          </a:custGeom>
          <a:pattFill prst="dkUpDiag">
            <a:fgClr>
              <a:srgbClr val="00FF00"/>
            </a:fgClr>
            <a:bgClr>
              <a:schemeClr val="tx2"/>
            </a:bgClr>
          </a:pattFill>
          <a:ln w="15875" cap="flat" cmpd="sng">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66" name="Line 50">
            <a:extLst>
              <a:ext uri="{FF2B5EF4-FFF2-40B4-BE49-F238E27FC236}">
                <a16:creationId xmlns:a16="http://schemas.microsoft.com/office/drawing/2014/main" id="{64B6CA72-8910-4CC4-BC5E-7F0E935ECA7B}"/>
              </a:ext>
            </a:extLst>
          </p:cNvPr>
          <p:cNvSpPr>
            <a:spLocks noChangeShapeType="1"/>
          </p:cNvSpPr>
          <p:nvPr/>
        </p:nvSpPr>
        <p:spPr bwMode="auto">
          <a:xfrm flipV="1">
            <a:off x="7092950" y="2865438"/>
            <a:ext cx="1222375" cy="263525"/>
          </a:xfrm>
          <a:prstGeom prst="line">
            <a:avLst/>
          </a:prstGeom>
          <a:noFill/>
          <a:ln w="15875">
            <a:solidFill>
              <a:srgbClr val="00FF00"/>
            </a:solidFill>
            <a:prstDash val="dash"/>
            <a:round/>
            <a:headEnd/>
            <a:tailEnd type="triangl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sp>
        <p:nvSpPr>
          <p:cNvPr id="86067" name="Line 51">
            <a:extLst>
              <a:ext uri="{FF2B5EF4-FFF2-40B4-BE49-F238E27FC236}">
                <a16:creationId xmlns:a16="http://schemas.microsoft.com/office/drawing/2014/main" id="{F75DA7BB-E126-496B-B304-3B1523BC8594}"/>
              </a:ext>
            </a:extLst>
          </p:cNvPr>
          <p:cNvSpPr>
            <a:spLocks noChangeShapeType="1"/>
          </p:cNvSpPr>
          <p:nvPr/>
        </p:nvSpPr>
        <p:spPr bwMode="auto">
          <a:xfrm>
            <a:off x="7092950" y="3141663"/>
            <a:ext cx="1036638" cy="26987"/>
          </a:xfrm>
          <a:prstGeom prst="line">
            <a:avLst/>
          </a:prstGeom>
          <a:noFill/>
          <a:ln w="25400">
            <a:solidFill>
              <a:srgbClr val="00FFFF"/>
            </a:solidFill>
            <a:round/>
            <a:headEnd/>
            <a:tailEnd type="triangle" w="med" len="lg"/>
          </a:ln>
          <a:effectLst>
            <a:outerShdw dist="35921" dir="2700000" algn="ctr" rotWithShape="0">
              <a:schemeClr val="tx2">
                <a:alpha val="50000"/>
              </a:schemeClr>
            </a:outerShdw>
          </a:effectLst>
          <a:extLst>
            <a:ext uri="{909E8E84-426E-40DD-AFC4-6F175D3DCCD1}">
              <a14:hiddenFill xmlns:a14="http://schemas.microsoft.com/office/drawing/2010/main">
                <a:noFill/>
              </a14:hiddenFill>
            </a:ext>
          </a:extLst>
        </p:spPr>
        <p:txBody>
          <a:bodyPr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pSp>
        <p:nvGrpSpPr>
          <p:cNvPr id="17419" name="Group 52">
            <a:extLst>
              <a:ext uri="{FF2B5EF4-FFF2-40B4-BE49-F238E27FC236}">
                <a16:creationId xmlns:a16="http://schemas.microsoft.com/office/drawing/2014/main" id="{93102CC6-FED7-402F-874B-4425292B3F42}"/>
              </a:ext>
            </a:extLst>
          </p:cNvPr>
          <p:cNvGrpSpPr>
            <a:grpSpLocks noChangeAspect="1"/>
          </p:cNvGrpSpPr>
          <p:nvPr/>
        </p:nvGrpSpPr>
        <p:grpSpPr bwMode="auto">
          <a:xfrm>
            <a:off x="7019925" y="1052513"/>
            <a:ext cx="307975" cy="414337"/>
            <a:chOff x="4422" y="663"/>
            <a:chExt cx="194" cy="261"/>
          </a:xfrm>
        </p:grpSpPr>
        <p:sp>
          <p:nvSpPr>
            <p:cNvPr id="86069" name="AutoShape 53">
              <a:extLst>
                <a:ext uri="{FF2B5EF4-FFF2-40B4-BE49-F238E27FC236}">
                  <a16:creationId xmlns:a16="http://schemas.microsoft.com/office/drawing/2014/main" id="{2FAEB57F-073B-4F73-9F01-E4D01204988C}"/>
                </a:ext>
              </a:extLst>
            </p:cNvPr>
            <p:cNvSpPr>
              <a:spLocks noChangeAspect="1" noChangeArrowheads="1" noTextEdit="1"/>
            </p:cNvSpPr>
            <p:nvPr/>
          </p:nvSpPr>
          <p:spPr bwMode="auto">
            <a:xfrm>
              <a:off x="4422" y="663"/>
              <a:ext cx="1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070" name="Rectangle 54">
              <a:extLst>
                <a:ext uri="{FF2B5EF4-FFF2-40B4-BE49-F238E27FC236}">
                  <a16:creationId xmlns:a16="http://schemas.microsoft.com/office/drawing/2014/main" id="{6610A7CF-E2AD-4D8E-8E2E-187B266EEA25}"/>
                </a:ext>
              </a:extLst>
            </p:cNvPr>
            <p:cNvSpPr>
              <a:spLocks noChangeArrowheads="1"/>
            </p:cNvSpPr>
            <p:nvPr/>
          </p:nvSpPr>
          <p:spPr bwMode="auto">
            <a:xfrm>
              <a:off x="4454" y="711"/>
              <a:ext cx="20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i="1">
                  <a:solidFill>
                    <a:srgbClr val="000000"/>
                  </a:solidFill>
                  <a:effectLst>
                    <a:outerShdw blurRad="38100" dist="38100" dir="2700000" algn="tl">
                      <a:srgbClr val="000000">
                        <a:alpha val="43137"/>
                      </a:srgbClr>
                    </a:outerShdw>
                  </a:effectLst>
                  <a:latin typeface="Book Antiqua" panose="02040602050305030304" pitchFamily="18" charset="0"/>
                </a:rPr>
                <a:t>E</a:t>
              </a:r>
              <a:endParaRPr lang="en-US" altLang="zh-CN">
                <a:effectLst>
                  <a:outerShdw blurRad="38100" dist="38100" dir="2700000" algn="tl">
                    <a:srgbClr val="000000">
                      <a:alpha val="43137"/>
                    </a:srgbClr>
                  </a:outerShdw>
                </a:effectLst>
              </a:endParaRPr>
            </a:p>
          </p:txBody>
        </p:sp>
        <p:sp>
          <p:nvSpPr>
            <p:cNvPr id="86071" name="Rectangle 55">
              <a:extLst>
                <a:ext uri="{FF2B5EF4-FFF2-40B4-BE49-F238E27FC236}">
                  <a16:creationId xmlns:a16="http://schemas.microsoft.com/office/drawing/2014/main" id="{B031094C-2081-48D2-A526-A014B9B542D0}"/>
                </a:ext>
              </a:extLst>
            </p:cNvPr>
            <p:cNvSpPr>
              <a:spLocks noChangeArrowheads="1"/>
            </p:cNvSpPr>
            <p:nvPr/>
          </p:nvSpPr>
          <p:spPr bwMode="auto">
            <a:xfrm>
              <a:off x="4482" y="564"/>
              <a:ext cx="206"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a:solidFill>
                    <a:srgbClr val="000000"/>
                  </a:solidFill>
                  <a:effectLst>
                    <a:outerShdw blurRad="38100" dist="38100" dir="2700000" algn="tl">
                      <a:srgbClr val="000000">
                        <a:alpha val="43137"/>
                      </a:srgbClr>
                    </a:outerShdw>
                  </a:effectLst>
                  <a:latin typeface="MT Extra" panose="05050102010205020202" pitchFamily="18" charset="2"/>
                </a:rPr>
                <a:t>r</a:t>
              </a:r>
              <a:endParaRPr lang="en-US" altLang="zh-CN">
                <a:effectLst>
                  <a:outerShdw blurRad="38100" dist="38100" dir="2700000" algn="tl">
                    <a:srgbClr val="000000">
                      <a:alpha val="43137"/>
                    </a:srgbClr>
                  </a:outerShdw>
                </a:effectLst>
              </a:endParaRPr>
            </a:p>
          </p:txBody>
        </p:sp>
      </p:grpSp>
      <p:grpSp>
        <p:nvGrpSpPr>
          <p:cNvPr id="17420" name="Group 56">
            <a:extLst>
              <a:ext uri="{FF2B5EF4-FFF2-40B4-BE49-F238E27FC236}">
                <a16:creationId xmlns:a16="http://schemas.microsoft.com/office/drawing/2014/main" id="{136C9095-3C54-4966-8929-7F0ACA66036C}"/>
              </a:ext>
            </a:extLst>
          </p:cNvPr>
          <p:cNvGrpSpPr>
            <a:grpSpLocks noChangeAspect="1"/>
          </p:cNvGrpSpPr>
          <p:nvPr/>
        </p:nvGrpSpPr>
        <p:grpSpPr bwMode="auto">
          <a:xfrm>
            <a:off x="8101013" y="2767013"/>
            <a:ext cx="307975" cy="614362"/>
            <a:chOff x="5095" y="1714"/>
            <a:chExt cx="194" cy="387"/>
          </a:xfrm>
        </p:grpSpPr>
        <p:sp>
          <p:nvSpPr>
            <p:cNvPr id="86073" name="AutoShape 57">
              <a:extLst>
                <a:ext uri="{FF2B5EF4-FFF2-40B4-BE49-F238E27FC236}">
                  <a16:creationId xmlns:a16="http://schemas.microsoft.com/office/drawing/2014/main" id="{017D9AC2-E1AF-4E92-929F-5212B025CDC4}"/>
                </a:ext>
              </a:extLst>
            </p:cNvPr>
            <p:cNvSpPr>
              <a:spLocks noChangeAspect="1" noChangeArrowheads="1" noTextEdit="1"/>
            </p:cNvSpPr>
            <p:nvPr/>
          </p:nvSpPr>
          <p:spPr bwMode="auto">
            <a:xfrm>
              <a:off x="5095" y="1813"/>
              <a:ext cx="1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074" name="Rectangle 58">
              <a:extLst>
                <a:ext uri="{FF2B5EF4-FFF2-40B4-BE49-F238E27FC236}">
                  <a16:creationId xmlns:a16="http://schemas.microsoft.com/office/drawing/2014/main" id="{4087CA7F-90C0-4644-A806-16333BCF7190}"/>
                </a:ext>
              </a:extLst>
            </p:cNvPr>
            <p:cNvSpPr>
              <a:spLocks noChangeArrowheads="1"/>
            </p:cNvSpPr>
            <p:nvPr/>
          </p:nvSpPr>
          <p:spPr bwMode="auto">
            <a:xfrm>
              <a:off x="5127" y="1861"/>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i="1">
                  <a:solidFill>
                    <a:srgbClr val="000000"/>
                  </a:solidFill>
                  <a:effectLst>
                    <a:outerShdw blurRad="38100" dist="38100" dir="2700000" algn="tl">
                      <a:srgbClr val="000000">
                        <a:alpha val="43137"/>
                      </a:srgbClr>
                    </a:outerShdw>
                  </a:effectLst>
                  <a:latin typeface="Book Antiqua" panose="02040602050305030304" pitchFamily="18" charset="0"/>
                </a:rPr>
                <a:t>E</a:t>
              </a:r>
              <a:endParaRPr lang="en-US" altLang="zh-CN">
                <a:effectLst>
                  <a:outerShdw blurRad="38100" dist="38100" dir="2700000" algn="tl">
                    <a:srgbClr val="000000">
                      <a:alpha val="43137"/>
                    </a:srgbClr>
                  </a:outerShdw>
                </a:effectLst>
              </a:endParaRPr>
            </a:p>
          </p:txBody>
        </p:sp>
        <p:sp>
          <p:nvSpPr>
            <p:cNvPr id="86075" name="Rectangle 59">
              <a:extLst>
                <a:ext uri="{FF2B5EF4-FFF2-40B4-BE49-F238E27FC236}">
                  <a16:creationId xmlns:a16="http://schemas.microsoft.com/office/drawing/2014/main" id="{A7837DDB-4B8B-4C33-94BD-F8AC27A3AE05}"/>
                </a:ext>
              </a:extLst>
            </p:cNvPr>
            <p:cNvSpPr>
              <a:spLocks noChangeArrowheads="1"/>
            </p:cNvSpPr>
            <p:nvPr/>
          </p:nvSpPr>
          <p:spPr bwMode="auto">
            <a:xfrm>
              <a:off x="5155" y="1714"/>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a:solidFill>
                    <a:srgbClr val="000000"/>
                  </a:solidFill>
                  <a:effectLst>
                    <a:outerShdw blurRad="38100" dist="38100" dir="2700000" algn="tl">
                      <a:srgbClr val="000000">
                        <a:alpha val="43137"/>
                      </a:srgbClr>
                    </a:outerShdw>
                  </a:effectLst>
                  <a:latin typeface="MT Extra" panose="05050102010205020202" pitchFamily="18" charset="2"/>
                </a:rPr>
                <a:t>r</a:t>
              </a:r>
              <a:endParaRPr lang="en-US" altLang="zh-CN">
                <a:effectLst>
                  <a:outerShdw blurRad="38100" dist="38100" dir="2700000" algn="tl">
                    <a:srgbClr val="000000">
                      <a:alpha val="43137"/>
                    </a:srgbClr>
                  </a:outerShdw>
                </a:effectLst>
              </a:endParaRPr>
            </a:p>
          </p:txBody>
        </p:sp>
      </p:grpSp>
      <p:sp>
        <p:nvSpPr>
          <p:cNvPr id="175106" name="Text Box 2">
            <a:extLst>
              <a:ext uri="{FF2B5EF4-FFF2-40B4-BE49-F238E27FC236}">
                <a16:creationId xmlns:a16="http://schemas.microsoft.com/office/drawing/2014/main" id="{A0EC9D90-1D43-4AE9-B4CA-9CEFB4DA076A}"/>
              </a:ext>
            </a:extLst>
          </p:cNvPr>
          <p:cNvSpPr txBox="1">
            <a:spLocks noChangeArrowheads="1"/>
          </p:cNvSpPr>
          <p:nvPr/>
        </p:nvSpPr>
        <p:spPr bwMode="auto">
          <a:xfrm>
            <a:off x="533400" y="452438"/>
            <a:ext cx="3810000" cy="519112"/>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电场强度通量</a:t>
            </a:r>
          </a:p>
        </p:txBody>
      </p:sp>
      <p:grpSp>
        <p:nvGrpSpPr>
          <p:cNvPr id="17422" name="Group 70">
            <a:extLst>
              <a:ext uri="{FF2B5EF4-FFF2-40B4-BE49-F238E27FC236}">
                <a16:creationId xmlns:a16="http://schemas.microsoft.com/office/drawing/2014/main" id="{5677AE0D-B900-41F6-B89C-A257CE779890}"/>
              </a:ext>
            </a:extLst>
          </p:cNvPr>
          <p:cNvGrpSpPr>
            <a:grpSpLocks noChangeAspect="1"/>
          </p:cNvGrpSpPr>
          <p:nvPr/>
        </p:nvGrpSpPr>
        <p:grpSpPr bwMode="auto">
          <a:xfrm>
            <a:off x="8172450" y="2205038"/>
            <a:ext cx="457200" cy="631825"/>
            <a:chOff x="4558" y="2739"/>
            <a:chExt cx="288" cy="398"/>
          </a:xfrm>
        </p:grpSpPr>
        <p:sp>
          <p:nvSpPr>
            <p:cNvPr id="86087" name="AutoShape 71">
              <a:extLst>
                <a:ext uri="{FF2B5EF4-FFF2-40B4-BE49-F238E27FC236}">
                  <a16:creationId xmlns:a16="http://schemas.microsoft.com/office/drawing/2014/main" id="{6C1C3D7E-130D-4E44-8361-3D8B00668846}"/>
                </a:ext>
              </a:extLst>
            </p:cNvPr>
            <p:cNvSpPr>
              <a:spLocks noChangeAspect="1" noChangeArrowheads="1" noTextEdit="1"/>
            </p:cNvSpPr>
            <p:nvPr/>
          </p:nvSpPr>
          <p:spPr bwMode="auto">
            <a:xfrm>
              <a:off x="4558" y="2841"/>
              <a:ext cx="2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088" name="Rectangle 72">
              <a:extLst>
                <a:ext uri="{FF2B5EF4-FFF2-40B4-BE49-F238E27FC236}">
                  <a16:creationId xmlns:a16="http://schemas.microsoft.com/office/drawing/2014/main" id="{CF94E483-E8EB-4D9C-83F9-64A52EE841FE}"/>
                </a:ext>
              </a:extLst>
            </p:cNvPr>
            <p:cNvSpPr>
              <a:spLocks noChangeArrowheads="1"/>
            </p:cNvSpPr>
            <p:nvPr/>
          </p:nvSpPr>
          <p:spPr bwMode="auto">
            <a:xfrm>
              <a:off x="4690"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i="1">
                  <a:solidFill>
                    <a:srgbClr val="000000"/>
                  </a:solidFill>
                  <a:effectLst>
                    <a:outerShdw blurRad="38100" dist="38100" dir="2700000" algn="tl">
                      <a:srgbClr val="000000">
                        <a:alpha val="43137"/>
                      </a:srgbClr>
                    </a:outerShdw>
                  </a:effectLst>
                </a:rPr>
                <a:t>S</a:t>
              </a:r>
              <a:endParaRPr lang="en-US" altLang="zh-CN">
                <a:effectLst>
                  <a:outerShdw blurRad="38100" dist="38100" dir="2700000" algn="tl">
                    <a:srgbClr val="000000">
                      <a:alpha val="43137"/>
                    </a:srgbClr>
                  </a:outerShdw>
                </a:effectLst>
              </a:endParaRPr>
            </a:p>
          </p:txBody>
        </p:sp>
        <p:sp>
          <p:nvSpPr>
            <p:cNvPr id="86089" name="Rectangle 73">
              <a:extLst>
                <a:ext uri="{FF2B5EF4-FFF2-40B4-BE49-F238E27FC236}">
                  <a16:creationId xmlns:a16="http://schemas.microsoft.com/office/drawing/2014/main" id="{637F70D2-09B5-4014-A51E-20D36F8E09DF}"/>
                </a:ext>
              </a:extLst>
            </p:cNvPr>
            <p:cNvSpPr>
              <a:spLocks noChangeArrowheads="1"/>
            </p:cNvSpPr>
            <p:nvPr/>
          </p:nvSpPr>
          <p:spPr bwMode="auto">
            <a:xfrm>
              <a:off x="4589"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i="1">
                  <a:solidFill>
                    <a:srgbClr val="000000"/>
                  </a:solidFill>
                  <a:effectLst>
                    <a:outerShdw blurRad="38100" dist="38100" dir="2700000" algn="tl">
                      <a:srgbClr val="000000">
                        <a:alpha val="43137"/>
                      </a:srgbClr>
                    </a:outerShdw>
                  </a:effectLst>
                </a:rPr>
                <a:t>d</a:t>
              </a:r>
              <a:endParaRPr lang="en-US" altLang="zh-CN">
                <a:effectLst>
                  <a:outerShdw blurRad="38100" dist="38100" dir="2700000" algn="tl">
                    <a:srgbClr val="000000">
                      <a:alpha val="43137"/>
                    </a:srgbClr>
                  </a:outerShdw>
                </a:effectLst>
              </a:endParaRPr>
            </a:p>
          </p:txBody>
        </p:sp>
        <p:sp>
          <p:nvSpPr>
            <p:cNvPr id="86090" name="Rectangle 74">
              <a:extLst>
                <a:ext uri="{FF2B5EF4-FFF2-40B4-BE49-F238E27FC236}">
                  <a16:creationId xmlns:a16="http://schemas.microsoft.com/office/drawing/2014/main" id="{0FA6D26F-34EE-4792-8EC4-4E8C9A20A820}"/>
                </a:ext>
              </a:extLst>
            </p:cNvPr>
            <p:cNvSpPr>
              <a:spLocks noChangeArrowheads="1"/>
            </p:cNvSpPr>
            <p:nvPr/>
          </p:nvSpPr>
          <p:spPr bwMode="auto">
            <a:xfrm>
              <a:off x="4722" y="2739"/>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a:solidFill>
                    <a:srgbClr val="000000"/>
                  </a:solidFill>
                  <a:effectLst>
                    <a:outerShdw blurRad="38100" dist="38100" dir="2700000" algn="tl">
                      <a:srgbClr val="000000">
                        <a:alpha val="43137"/>
                      </a:srgbClr>
                    </a:outerShdw>
                  </a:effectLst>
                  <a:latin typeface="MT Extra" panose="05050102010205020202" pitchFamily="18" charset="2"/>
                </a:rPr>
                <a:t>r</a:t>
              </a:r>
              <a:endParaRPr lang="en-US" altLang="zh-CN">
                <a:effectLst>
                  <a:outerShdw blurRad="38100" dist="38100" dir="2700000" algn="tl">
                    <a:srgbClr val="000000">
                      <a:alpha val="43137"/>
                    </a:srgbClr>
                  </a:outerShdw>
                </a:effectLst>
              </a:endParaRPr>
            </a:p>
          </p:txBody>
        </p:sp>
      </p:grpSp>
      <p:grpSp>
        <p:nvGrpSpPr>
          <p:cNvPr id="17423" name="Group 75">
            <a:extLst>
              <a:ext uri="{FF2B5EF4-FFF2-40B4-BE49-F238E27FC236}">
                <a16:creationId xmlns:a16="http://schemas.microsoft.com/office/drawing/2014/main" id="{7BC6FD6F-828E-4A52-8426-037F87E03F8C}"/>
              </a:ext>
            </a:extLst>
          </p:cNvPr>
          <p:cNvGrpSpPr>
            <a:grpSpLocks/>
          </p:cNvGrpSpPr>
          <p:nvPr/>
        </p:nvGrpSpPr>
        <p:grpSpPr bwMode="auto">
          <a:xfrm>
            <a:off x="5346700" y="4348163"/>
            <a:ext cx="2538413" cy="1711325"/>
            <a:chOff x="3375" y="2739"/>
            <a:chExt cx="1599" cy="1078"/>
          </a:xfrm>
        </p:grpSpPr>
        <p:sp>
          <p:nvSpPr>
            <p:cNvPr id="86092" name="Line 76">
              <a:extLst>
                <a:ext uri="{FF2B5EF4-FFF2-40B4-BE49-F238E27FC236}">
                  <a16:creationId xmlns:a16="http://schemas.microsoft.com/office/drawing/2014/main" id="{CF962ADA-6A70-4BAF-B1EB-03D303AFF554}"/>
                </a:ext>
              </a:extLst>
            </p:cNvPr>
            <p:cNvSpPr>
              <a:spLocks noChangeShapeType="1"/>
            </p:cNvSpPr>
            <p:nvPr/>
          </p:nvSpPr>
          <p:spPr bwMode="auto">
            <a:xfrm flipV="1">
              <a:off x="4195" y="3060"/>
              <a:ext cx="763" cy="286"/>
            </a:xfrm>
            <a:prstGeom prst="line">
              <a:avLst/>
            </a:prstGeom>
            <a:noFill/>
            <a:ln w="19050">
              <a:solidFill>
                <a:srgbClr val="00FF00"/>
              </a:solidFill>
              <a:prstDash val="dash"/>
              <a:round/>
              <a:headEnd type="none" w="med" len="lg"/>
              <a:tailEnd type="stealth" w="med" len="lg"/>
            </a:ln>
            <a:effectLst>
              <a:outerShdw dist="28398" dir="3806097"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nvGrpSpPr>
            <p:cNvPr id="17439" name="Group 77">
              <a:extLst>
                <a:ext uri="{FF2B5EF4-FFF2-40B4-BE49-F238E27FC236}">
                  <a16:creationId xmlns:a16="http://schemas.microsoft.com/office/drawing/2014/main" id="{6BE8AD9C-4591-40E5-9E70-9D5ACDA10532}"/>
                </a:ext>
              </a:extLst>
            </p:cNvPr>
            <p:cNvGrpSpPr>
              <a:grpSpLocks/>
            </p:cNvGrpSpPr>
            <p:nvPr/>
          </p:nvGrpSpPr>
          <p:grpSpPr bwMode="auto">
            <a:xfrm>
              <a:off x="3375" y="2739"/>
              <a:ext cx="1599" cy="1078"/>
              <a:chOff x="3375" y="2739"/>
              <a:chExt cx="1599" cy="1078"/>
            </a:xfrm>
          </p:grpSpPr>
          <p:grpSp>
            <p:nvGrpSpPr>
              <p:cNvPr id="17440" name="Group 78">
                <a:extLst>
                  <a:ext uri="{FF2B5EF4-FFF2-40B4-BE49-F238E27FC236}">
                    <a16:creationId xmlns:a16="http://schemas.microsoft.com/office/drawing/2014/main" id="{38D8C666-97F3-469E-B3B0-10F38500E546}"/>
                  </a:ext>
                </a:extLst>
              </p:cNvPr>
              <p:cNvGrpSpPr>
                <a:grpSpLocks noChangeAspect="1"/>
              </p:cNvGrpSpPr>
              <p:nvPr/>
            </p:nvGrpSpPr>
            <p:grpSpPr bwMode="auto">
              <a:xfrm>
                <a:off x="3375" y="3050"/>
                <a:ext cx="338" cy="305"/>
                <a:chOff x="3375" y="3050"/>
                <a:chExt cx="338" cy="305"/>
              </a:xfrm>
            </p:grpSpPr>
            <p:sp>
              <p:nvSpPr>
                <p:cNvPr id="86095" name="AutoShape 79">
                  <a:extLst>
                    <a:ext uri="{FF2B5EF4-FFF2-40B4-BE49-F238E27FC236}">
                      <a16:creationId xmlns:a16="http://schemas.microsoft.com/office/drawing/2014/main" id="{A0A0D275-D5E6-44C6-87B8-B30AF54A8DA9}"/>
                    </a:ext>
                  </a:extLst>
                </p:cNvPr>
                <p:cNvSpPr>
                  <a:spLocks noChangeAspect="1" noChangeArrowheads="1" noTextEdit="1"/>
                </p:cNvSpPr>
                <p:nvPr/>
              </p:nvSpPr>
              <p:spPr bwMode="auto">
                <a:xfrm>
                  <a:off x="3375" y="3051"/>
                  <a:ext cx="33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096" name="Rectangle 80">
                  <a:extLst>
                    <a:ext uri="{FF2B5EF4-FFF2-40B4-BE49-F238E27FC236}">
                      <a16:creationId xmlns:a16="http://schemas.microsoft.com/office/drawing/2014/main" id="{D24577AE-DC87-4361-89DE-EF25BC90AD36}"/>
                    </a:ext>
                  </a:extLst>
                </p:cNvPr>
                <p:cNvSpPr>
                  <a:spLocks noChangeArrowheads="1"/>
                </p:cNvSpPr>
                <p:nvPr/>
              </p:nvSpPr>
              <p:spPr bwMode="auto">
                <a:xfrm>
                  <a:off x="3628" y="3194"/>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500" i="1">
                      <a:solidFill>
                        <a:srgbClr val="000000"/>
                      </a:solidFill>
                      <a:effectLst>
                        <a:outerShdw blurRad="38100" dist="38100" dir="2700000" algn="tl">
                          <a:srgbClr val="000000">
                            <a:alpha val="43137"/>
                          </a:srgbClr>
                        </a:outerShdw>
                      </a:effectLst>
                      <a:latin typeface="Book Antiqua" panose="02040602050305030304" pitchFamily="18" charset="0"/>
                    </a:rPr>
                    <a:t>e</a:t>
                  </a:r>
                  <a:endParaRPr lang="en-US" altLang="zh-CN">
                    <a:effectLst>
                      <a:outerShdw blurRad="38100" dist="38100" dir="2700000" algn="tl">
                        <a:srgbClr val="000000">
                          <a:alpha val="43137"/>
                        </a:srgbClr>
                      </a:outerShdw>
                    </a:effectLst>
                  </a:endParaRPr>
                </a:p>
              </p:txBody>
            </p:sp>
            <p:sp>
              <p:nvSpPr>
                <p:cNvPr id="86097" name="Rectangle 81">
                  <a:extLst>
                    <a:ext uri="{FF2B5EF4-FFF2-40B4-BE49-F238E27FC236}">
                      <a16:creationId xmlns:a16="http://schemas.microsoft.com/office/drawing/2014/main" id="{0754C024-B959-4E9D-91E9-EF0C75CCA611}"/>
                    </a:ext>
                  </a:extLst>
                </p:cNvPr>
                <p:cNvSpPr>
                  <a:spLocks noChangeArrowheads="1"/>
                </p:cNvSpPr>
                <p:nvPr/>
              </p:nvSpPr>
              <p:spPr bwMode="auto">
                <a:xfrm>
                  <a:off x="3402" y="3067"/>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i="1">
                      <a:solidFill>
                        <a:srgbClr val="000000"/>
                      </a:solidFill>
                      <a:effectLst>
                        <a:outerShdw blurRad="38100" dist="38100" dir="2700000" algn="tl">
                          <a:srgbClr val="000000">
                            <a:alpha val="43137"/>
                          </a:srgbClr>
                        </a:outerShdw>
                      </a:effectLst>
                      <a:latin typeface="Book Antiqua" panose="02040602050305030304" pitchFamily="18" charset="0"/>
                    </a:rPr>
                    <a:t>d</a:t>
                  </a:r>
                  <a:endParaRPr lang="en-US" altLang="zh-CN">
                    <a:effectLst>
                      <a:outerShdw blurRad="38100" dist="38100" dir="2700000" algn="tl">
                        <a:srgbClr val="000000">
                          <a:alpha val="43137"/>
                        </a:srgbClr>
                      </a:outerShdw>
                    </a:effectLst>
                  </a:endParaRPr>
                </a:p>
              </p:txBody>
            </p:sp>
            <p:sp>
              <p:nvSpPr>
                <p:cNvPr id="86098" name="Rectangle 82">
                  <a:extLst>
                    <a:ext uri="{FF2B5EF4-FFF2-40B4-BE49-F238E27FC236}">
                      <a16:creationId xmlns:a16="http://schemas.microsoft.com/office/drawing/2014/main" id="{393B78A4-BBF9-4720-8897-75478FEBE567}"/>
                    </a:ext>
                  </a:extLst>
                </p:cNvPr>
                <p:cNvSpPr>
                  <a:spLocks noChangeArrowheads="1"/>
                </p:cNvSpPr>
                <p:nvPr/>
              </p:nvSpPr>
              <p:spPr bwMode="auto">
                <a:xfrm>
                  <a:off x="3517" y="3050"/>
                  <a:ext cx="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i="1">
                      <a:solidFill>
                        <a:srgbClr val="000000"/>
                      </a:solidFill>
                      <a:effectLst>
                        <a:outerShdw blurRad="38100" dist="38100" dir="2700000" algn="tl">
                          <a:srgbClr val="000000">
                            <a:alpha val="43137"/>
                          </a:srgbClr>
                        </a:outerShdw>
                      </a:effectLst>
                      <a:latin typeface="Symbol" panose="05050102010706020507" pitchFamily="18" charset="2"/>
                    </a:rPr>
                    <a:t>f</a:t>
                  </a:r>
                  <a:endParaRPr lang="en-US" altLang="zh-CN">
                    <a:effectLst>
                      <a:outerShdw blurRad="38100" dist="38100" dir="2700000" algn="tl">
                        <a:srgbClr val="000000">
                          <a:alpha val="43137"/>
                        </a:srgbClr>
                      </a:outerShdw>
                    </a:effectLst>
                  </a:endParaRPr>
                </a:p>
              </p:txBody>
            </p:sp>
          </p:grpSp>
          <p:grpSp>
            <p:nvGrpSpPr>
              <p:cNvPr id="17441" name="Group 83">
                <a:extLst>
                  <a:ext uri="{FF2B5EF4-FFF2-40B4-BE49-F238E27FC236}">
                    <a16:creationId xmlns:a16="http://schemas.microsoft.com/office/drawing/2014/main" id="{1303258C-C850-4F37-AEA0-F73F9DE8AC9F}"/>
                  </a:ext>
                </a:extLst>
              </p:cNvPr>
              <p:cNvGrpSpPr>
                <a:grpSpLocks/>
              </p:cNvGrpSpPr>
              <p:nvPr/>
            </p:nvGrpSpPr>
            <p:grpSpPr bwMode="auto">
              <a:xfrm>
                <a:off x="3424" y="2739"/>
                <a:ext cx="1550" cy="1078"/>
                <a:chOff x="3417" y="2739"/>
                <a:chExt cx="1550" cy="1078"/>
              </a:xfrm>
            </p:grpSpPr>
            <p:grpSp>
              <p:nvGrpSpPr>
                <p:cNvPr id="17442" name="Group 84">
                  <a:extLst>
                    <a:ext uri="{FF2B5EF4-FFF2-40B4-BE49-F238E27FC236}">
                      <a16:creationId xmlns:a16="http://schemas.microsoft.com/office/drawing/2014/main" id="{51E723BA-4028-4E8B-9847-5723AC909210}"/>
                    </a:ext>
                  </a:extLst>
                </p:cNvPr>
                <p:cNvGrpSpPr>
                  <a:grpSpLocks/>
                </p:cNvGrpSpPr>
                <p:nvPr/>
              </p:nvGrpSpPr>
              <p:grpSpPr bwMode="auto">
                <a:xfrm>
                  <a:off x="3417" y="3207"/>
                  <a:ext cx="1051" cy="360"/>
                  <a:chOff x="3408" y="3120"/>
                  <a:chExt cx="1152" cy="480"/>
                </a:xfrm>
              </p:grpSpPr>
              <p:sp>
                <p:nvSpPr>
                  <p:cNvPr id="86101" name="Line 85">
                    <a:extLst>
                      <a:ext uri="{FF2B5EF4-FFF2-40B4-BE49-F238E27FC236}">
                        <a16:creationId xmlns:a16="http://schemas.microsoft.com/office/drawing/2014/main" id="{4F0E6A31-972A-466C-B514-76B62D2C9A90}"/>
                      </a:ext>
                    </a:extLst>
                  </p:cNvPr>
                  <p:cNvSpPr>
                    <a:spLocks noChangeShapeType="1"/>
                  </p:cNvSpPr>
                  <p:nvPr/>
                </p:nvSpPr>
                <p:spPr bwMode="auto">
                  <a:xfrm flipH="1">
                    <a:off x="3408" y="3600"/>
                    <a:ext cx="768"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102" name="Line 86">
                    <a:extLst>
                      <a:ext uri="{FF2B5EF4-FFF2-40B4-BE49-F238E27FC236}">
                        <a16:creationId xmlns:a16="http://schemas.microsoft.com/office/drawing/2014/main" id="{DBD97DA2-0443-4624-A534-1BA075655266}"/>
                      </a:ext>
                    </a:extLst>
                  </p:cNvPr>
                  <p:cNvSpPr>
                    <a:spLocks noChangeShapeType="1"/>
                  </p:cNvSpPr>
                  <p:nvPr/>
                </p:nvSpPr>
                <p:spPr bwMode="auto">
                  <a:xfrm flipH="1">
                    <a:off x="3745" y="3408"/>
                    <a:ext cx="767"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103" name="Line 87">
                    <a:extLst>
                      <a:ext uri="{FF2B5EF4-FFF2-40B4-BE49-F238E27FC236}">
                        <a16:creationId xmlns:a16="http://schemas.microsoft.com/office/drawing/2014/main" id="{A5F2662D-DF76-4F5A-8FD4-4D8568ECAF22}"/>
                      </a:ext>
                    </a:extLst>
                  </p:cNvPr>
                  <p:cNvSpPr>
                    <a:spLocks noChangeShapeType="1"/>
                  </p:cNvSpPr>
                  <p:nvPr/>
                </p:nvSpPr>
                <p:spPr bwMode="auto">
                  <a:xfrm flipH="1">
                    <a:off x="3504" y="3312"/>
                    <a:ext cx="765"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104" name="Line 88">
                    <a:extLst>
                      <a:ext uri="{FF2B5EF4-FFF2-40B4-BE49-F238E27FC236}">
                        <a16:creationId xmlns:a16="http://schemas.microsoft.com/office/drawing/2014/main" id="{2BD51057-C6D8-4379-862A-EC1CC7513CA6}"/>
                      </a:ext>
                    </a:extLst>
                  </p:cNvPr>
                  <p:cNvSpPr>
                    <a:spLocks noChangeShapeType="1"/>
                  </p:cNvSpPr>
                  <p:nvPr/>
                </p:nvSpPr>
                <p:spPr bwMode="auto">
                  <a:xfrm flipH="1">
                    <a:off x="3792" y="3120"/>
                    <a:ext cx="768"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grpSp>
              <p:nvGrpSpPr>
                <p:cNvPr id="17443" name="Group 89">
                  <a:extLst>
                    <a:ext uri="{FF2B5EF4-FFF2-40B4-BE49-F238E27FC236}">
                      <a16:creationId xmlns:a16="http://schemas.microsoft.com/office/drawing/2014/main" id="{8792CA16-7B1F-439A-890F-B9D6A3E0F366}"/>
                    </a:ext>
                  </a:extLst>
                </p:cNvPr>
                <p:cNvGrpSpPr>
                  <a:grpSpLocks/>
                </p:cNvGrpSpPr>
                <p:nvPr/>
              </p:nvGrpSpPr>
              <p:grpSpPr bwMode="auto">
                <a:xfrm>
                  <a:off x="3775" y="2739"/>
                  <a:ext cx="1192" cy="1078"/>
                  <a:chOff x="3787" y="2739"/>
                  <a:chExt cx="1192" cy="1078"/>
                </a:xfrm>
              </p:grpSpPr>
              <p:grpSp>
                <p:nvGrpSpPr>
                  <p:cNvPr id="17444" name="Group 90">
                    <a:extLst>
                      <a:ext uri="{FF2B5EF4-FFF2-40B4-BE49-F238E27FC236}">
                        <a16:creationId xmlns:a16="http://schemas.microsoft.com/office/drawing/2014/main" id="{D53440ED-9FA8-466E-8D9A-C856E8922A5F}"/>
                      </a:ext>
                    </a:extLst>
                  </p:cNvPr>
                  <p:cNvGrpSpPr>
                    <a:grpSpLocks/>
                  </p:cNvGrpSpPr>
                  <p:nvPr/>
                </p:nvGrpSpPr>
                <p:grpSpPr bwMode="auto">
                  <a:xfrm>
                    <a:off x="4059" y="3209"/>
                    <a:ext cx="842" cy="358"/>
                    <a:chOff x="4368" y="2595"/>
                    <a:chExt cx="1115" cy="477"/>
                  </a:xfrm>
                </p:grpSpPr>
                <p:sp>
                  <p:nvSpPr>
                    <p:cNvPr id="86107" name="Line 91">
                      <a:extLst>
                        <a:ext uri="{FF2B5EF4-FFF2-40B4-BE49-F238E27FC236}">
                          <a16:creationId xmlns:a16="http://schemas.microsoft.com/office/drawing/2014/main" id="{7B8FDFF0-1685-41E5-91D7-EF32F6269C58}"/>
                        </a:ext>
                      </a:extLst>
                    </p:cNvPr>
                    <p:cNvSpPr>
                      <a:spLocks noChangeShapeType="1"/>
                    </p:cNvSpPr>
                    <p:nvPr/>
                  </p:nvSpPr>
                  <p:spPr bwMode="auto">
                    <a:xfrm>
                      <a:off x="4368" y="3072"/>
                      <a:ext cx="828"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108" name="Line 92">
                      <a:extLst>
                        <a:ext uri="{FF2B5EF4-FFF2-40B4-BE49-F238E27FC236}">
                          <a16:creationId xmlns:a16="http://schemas.microsoft.com/office/drawing/2014/main" id="{D727F7BA-8C80-425A-8B9D-699C3CEC765A}"/>
                        </a:ext>
                      </a:extLst>
                    </p:cNvPr>
                    <p:cNvSpPr>
                      <a:spLocks noChangeShapeType="1"/>
                    </p:cNvSpPr>
                    <p:nvPr/>
                  </p:nvSpPr>
                  <p:spPr bwMode="auto">
                    <a:xfrm>
                      <a:off x="4416" y="2790"/>
                      <a:ext cx="912"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109" name="Line 93">
                      <a:extLst>
                        <a:ext uri="{FF2B5EF4-FFF2-40B4-BE49-F238E27FC236}">
                          <a16:creationId xmlns:a16="http://schemas.microsoft.com/office/drawing/2014/main" id="{688F8ADD-59EE-4FD3-9E56-7408488E6B84}"/>
                        </a:ext>
                      </a:extLst>
                    </p:cNvPr>
                    <p:cNvSpPr>
                      <a:spLocks noChangeShapeType="1"/>
                    </p:cNvSpPr>
                    <p:nvPr/>
                  </p:nvSpPr>
                  <p:spPr bwMode="auto">
                    <a:xfrm>
                      <a:off x="4655" y="2883"/>
                      <a:ext cx="825"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86110" name="Line 94">
                      <a:extLst>
                        <a:ext uri="{FF2B5EF4-FFF2-40B4-BE49-F238E27FC236}">
                          <a16:creationId xmlns:a16="http://schemas.microsoft.com/office/drawing/2014/main" id="{EC748FAA-45AC-40EA-84FF-CEE8F876D5FF}"/>
                        </a:ext>
                      </a:extLst>
                    </p:cNvPr>
                    <p:cNvSpPr>
                      <a:spLocks noChangeShapeType="1"/>
                    </p:cNvSpPr>
                    <p:nvPr/>
                  </p:nvSpPr>
                  <p:spPr bwMode="auto">
                    <a:xfrm>
                      <a:off x="4655" y="2595"/>
                      <a:ext cx="828"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grpSp>
                <p:nvGrpSpPr>
                  <p:cNvPr id="17445" name="Group 95">
                    <a:extLst>
                      <a:ext uri="{FF2B5EF4-FFF2-40B4-BE49-F238E27FC236}">
                        <a16:creationId xmlns:a16="http://schemas.microsoft.com/office/drawing/2014/main" id="{77CBFA40-93E1-47B7-BCB2-74BC953A9D65}"/>
                      </a:ext>
                    </a:extLst>
                  </p:cNvPr>
                  <p:cNvGrpSpPr>
                    <a:grpSpLocks/>
                  </p:cNvGrpSpPr>
                  <p:nvPr/>
                </p:nvGrpSpPr>
                <p:grpSpPr bwMode="auto">
                  <a:xfrm>
                    <a:off x="3787" y="2739"/>
                    <a:ext cx="1059" cy="1064"/>
                    <a:chOff x="3787" y="2739"/>
                    <a:chExt cx="1059" cy="1064"/>
                  </a:xfrm>
                </p:grpSpPr>
                <p:sp>
                  <p:nvSpPr>
                    <p:cNvPr id="86112" name="Freeform 96">
                      <a:extLst>
                        <a:ext uri="{FF2B5EF4-FFF2-40B4-BE49-F238E27FC236}">
                          <a16:creationId xmlns:a16="http://schemas.microsoft.com/office/drawing/2014/main" id="{05B52D00-6DA9-4DB1-8E6E-F9A972237AB8}"/>
                        </a:ext>
                      </a:extLst>
                    </p:cNvPr>
                    <p:cNvSpPr>
                      <a:spLocks/>
                    </p:cNvSpPr>
                    <p:nvPr/>
                  </p:nvSpPr>
                  <p:spPr bwMode="auto">
                    <a:xfrm>
                      <a:off x="3787" y="3001"/>
                      <a:ext cx="742" cy="802"/>
                    </a:xfrm>
                    <a:custGeom>
                      <a:avLst/>
                      <a:gdLst>
                        <a:gd name="T0" fmla="*/ 0 w 742"/>
                        <a:gd name="T1" fmla="*/ 430 h 802"/>
                        <a:gd name="T2" fmla="*/ 500 w 742"/>
                        <a:gd name="T3" fmla="*/ 0 h 802"/>
                        <a:gd name="T4" fmla="*/ 742 w 742"/>
                        <a:gd name="T5" fmla="*/ 418 h 802"/>
                        <a:gd name="T6" fmla="*/ 266 w 742"/>
                        <a:gd name="T7" fmla="*/ 802 h 802"/>
                        <a:gd name="T8" fmla="*/ 0 w 742"/>
                        <a:gd name="T9" fmla="*/ 430 h 802"/>
                      </a:gdLst>
                      <a:ahLst/>
                      <a:cxnLst>
                        <a:cxn ang="0">
                          <a:pos x="T0" y="T1"/>
                        </a:cxn>
                        <a:cxn ang="0">
                          <a:pos x="T2" y="T3"/>
                        </a:cxn>
                        <a:cxn ang="0">
                          <a:pos x="T4" y="T5"/>
                        </a:cxn>
                        <a:cxn ang="0">
                          <a:pos x="T6" y="T7"/>
                        </a:cxn>
                        <a:cxn ang="0">
                          <a:pos x="T8" y="T9"/>
                        </a:cxn>
                      </a:cxnLst>
                      <a:rect l="0" t="0" r="r" b="b"/>
                      <a:pathLst>
                        <a:path w="742" h="802">
                          <a:moveTo>
                            <a:pt x="0" y="430"/>
                          </a:moveTo>
                          <a:lnTo>
                            <a:pt x="500" y="0"/>
                          </a:lnTo>
                          <a:lnTo>
                            <a:pt x="742" y="418"/>
                          </a:lnTo>
                          <a:lnTo>
                            <a:pt x="266" y="802"/>
                          </a:lnTo>
                          <a:lnTo>
                            <a:pt x="0" y="430"/>
                          </a:lnTo>
                          <a:close/>
                        </a:path>
                      </a:pathLst>
                    </a:custGeom>
                    <a:pattFill prst="dkUpDiag">
                      <a:fgClr>
                        <a:srgbClr val="00FFFF">
                          <a:alpha val="61000"/>
                        </a:srgbClr>
                      </a:fgClr>
                      <a:bgClr>
                        <a:schemeClr val="tx2">
                          <a:alpha val="61000"/>
                        </a:schemeClr>
                      </a:bgClr>
                    </a:pattFill>
                    <a:ln w="15875" cap="flat" cmpd="sng">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defRPr/>
                      </a:pPr>
                      <a:endParaRPr lang="en-US">
                        <a:effectLst>
                          <a:outerShdw blurRad="38100" dist="38100" dir="2700000" algn="tl">
                            <a:srgbClr val="000000">
                              <a:alpha val="43137"/>
                            </a:srgbClr>
                          </a:outerShdw>
                        </a:effectLst>
                      </a:endParaRPr>
                    </a:p>
                  </p:txBody>
                </p:sp>
                <p:grpSp>
                  <p:nvGrpSpPr>
                    <p:cNvPr id="17454" name="Group 97">
                      <a:extLst>
                        <a:ext uri="{FF2B5EF4-FFF2-40B4-BE49-F238E27FC236}">
                          <a16:creationId xmlns:a16="http://schemas.microsoft.com/office/drawing/2014/main" id="{D81878EE-EF2E-4894-BF40-4D70CDABD2B8}"/>
                        </a:ext>
                      </a:extLst>
                    </p:cNvPr>
                    <p:cNvGrpSpPr>
                      <a:grpSpLocks noChangeAspect="1"/>
                    </p:cNvGrpSpPr>
                    <p:nvPr/>
                  </p:nvGrpSpPr>
                  <p:grpSpPr bwMode="auto">
                    <a:xfrm>
                      <a:off x="4558" y="2739"/>
                      <a:ext cx="288" cy="398"/>
                      <a:chOff x="4558" y="2739"/>
                      <a:chExt cx="288" cy="398"/>
                    </a:xfrm>
                  </p:grpSpPr>
                  <p:sp>
                    <p:nvSpPr>
                      <p:cNvPr id="86114" name="AutoShape 98">
                        <a:extLst>
                          <a:ext uri="{FF2B5EF4-FFF2-40B4-BE49-F238E27FC236}">
                            <a16:creationId xmlns:a16="http://schemas.microsoft.com/office/drawing/2014/main" id="{A66140ED-34DC-4925-9408-346890914112}"/>
                          </a:ext>
                        </a:extLst>
                      </p:cNvPr>
                      <p:cNvSpPr>
                        <a:spLocks noChangeAspect="1" noChangeArrowheads="1" noTextEdit="1"/>
                      </p:cNvSpPr>
                      <p:nvPr/>
                    </p:nvSpPr>
                    <p:spPr bwMode="auto">
                      <a:xfrm>
                        <a:off x="4558" y="2841"/>
                        <a:ext cx="2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115" name="Rectangle 99">
                        <a:extLst>
                          <a:ext uri="{FF2B5EF4-FFF2-40B4-BE49-F238E27FC236}">
                            <a16:creationId xmlns:a16="http://schemas.microsoft.com/office/drawing/2014/main" id="{73D9A0FA-75C1-4B9E-A425-89ACA07B6516}"/>
                          </a:ext>
                        </a:extLst>
                      </p:cNvPr>
                      <p:cNvSpPr>
                        <a:spLocks noChangeArrowheads="1"/>
                      </p:cNvSpPr>
                      <p:nvPr/>
                    </p:nvSpPr>
                    <p:spPr bwMode="auto">
                      <a:xfrm>
                        <a:off x="4690"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i="1">
                            <a:solidFill>
                              <a:srgbClr val="000000"/>
                            </a:solidFill>
                            <a:effectLst>
                              <a:outerShdw blurRad="38100" dist="38100" dir="2700000" algn="tl">
                                <a:srgbClr val="000000">
                                  <a:alpha val="43137"/>
                                </a:srgbClr>
                              </a:outerShdw>
                            </a:effectLst>
                          </a:rPr>
                          <a:t>S</a:t>
                        </a:r>
                        <a:endParaRPr lang="en-US" altLang="zh-CN">
                          <a:effectLst>
                            <a:outerShdw blurRad="38100" dist="38100" dir="2700000" algn="tl">
                              <a:srgbClr val="000000">
                                <a:alpha val="43137"/>
                              </a:srgbClr>
                            </a:outerShdw>
                          </a:effectLst>
                        </a:endParaRPr>
                      </a:p>
                    </p:txBody>
                  </p:sp>
                  <p:sp>
                    <p:nvSpPr>
                      <p:cNvPr id="86116" name="Rectangle 100">
                        <a:extLst>
                          <a:ext uri="{FF2B5EF4-FFF2-40B4-BE49-F238E27FC236}">
                            <a16:creationId xmlns:a16="http://schemas.microsoft.com/office/drawing/2014/main" id="{445E4FCD-C850-4788-81C3-B30C910EB9F3}"/>
                          </a:ext>
                        </a:extLst>
                      </p:cNvPr>
                      <p:cNvSpPr>
                        <a:spLocks noChangeArrowheads="1"/>
                      </p:cNvSpPr>
                      <p:nvPr/>
                    </p:nvSpPr>
                    <p:spPr bwMode="auto">
                      <a:xfrm>
                        <a:off x="4589"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i="1">
                            <a:solidFill>
                              <a:srgbClr val="000000"/>
                            </a:solidFill>
                            <a:effectLst>
                              <a:outerShdw blurRad="38100" dist="38100" dir="2700000" algn="tl">
                                <a:srgbClr val="000000">
                                  <a:alpha val="43137"/>
                                </a:srgbClr>
                              </a:outerShdw>
                            </a:effectLst>
                          </a:rPr>
                          <a:t>d</a:t>
                        </a:r>
                        <a:endParaRPr lang="en-US" altLang="zh-CN">
                          <a:effectLst>
                            <a:outerShdw blurRad="38100" dist="38100" dir="2700000" algn="tl">
                              <a:srgbClr val="000000">
                                <a:alpha val="43137"/>
                              </a:srgbClr>
                            </a:outerShdw>
                          </a:effectLst>
                        </a:endParaRPr>
                      </a:p>
                    </p:txBody>
                  </p:sp>
                  <p:sp>
                    <p:nvSpPr>
                      <p:cNvPr id="86117" name="Rectangle 101">
                        <a:extLst>
                          <a:ext uri="{FF2B5EF4-FFF2-40B4-BE49-F238E27FC236}">
                            <a16:creationId xmlns:a16="http://schemas.microsoft.com/office/drawing/2014/main" id="{8EDF02A7-2B60-4244-ADDF-FCCB75D80091}"/>
                          </a:ext>
                        </a:extLst>
                      </p:cNvPr>
                      <p:cNvSpPr>
                        <a:spLocks noChangeArrowheads="1"/>
                      </p:cNvSpPr>
                      <p:nvPr/>
                    </p:nvSpPr>
                    <p:spPr bwMode="auto">
                      <a:xfrm>
                        <a:off x="4722" y="2739"/>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a:solidFill>
                              <a:srgbClr val="000000"/>
                            </a:solidFill>
                            <a:effectLst>
                              <a:outerShdw blurRad="38100" dist="38100" dir="2700000" algn="tl">
                                <a:srgbClr val="000000">
                                  <a:alpha val="43137"/>
                                </a:srgbClr>
                              </a:outerShdw>
                            </a:effectLst>
                            <a:latin typeface="MT Extra" panose="05050102010205020202" pitchFamily="18" charset="2"/>
                          </a:rPr>
                          <a:t>r</a:t>
                        </a:r>
                        <a:endParaRPr lang="en-US" altLang="zh-CN">
                          <a:effectLst>
                            <a:outerShdw blurRad="38100" dist="38100" dir="2700000" algn="tl">
                              <a:srgbClr val="000000">
                                <a:alpha val="43137"/>
                              </a:srgbClr>
                            </a:outerShdw>
                          </a:effectLst>
                        </a:endParaRPr>
                      </a:p>
                    </p:txBody>
                  </p:sp>
                </p:grpSp>
              </p:grpSp>
              <p:grpSp>
                <p:nvGrpSpPr>
                  <p:cNvPr id="17446" name="Group 102">
                    <a:extLst>
                      <a:ext uri="{FF2B5EF4-FFF2-40B4-BE49-F238E27FC236}">
                        <a16:creationId xmlns:a16="http://schemas.microsoft.com/office/drawing/2014/main" id="{26774452-8928-4E30-8E29-48FD67D64D2C}"/>
                      </a:ext>
                    </a:extLst>
                  </p:cNvPr>
                  <p:cNvGrpSpPr>
                    <a:grpSpLocks noChangeAspect="1"/>
                  </p:cNvGrpSpPr>
                  <p:nvPr/>
                </p:nvGrpSpPr>
                <p:grpSpPr bwMode="auto">
                  <a:xfrm>
                    <a:off x="4437" y="3186"/>
                    <a:ext cx="142" cy="197"/>
                    <a:chOff x="4437" y="3186"/>
                    <a:chExt cx="142" cy="197"/>
                  </a:xfrm>
                </p:grpSpPr>
                <p:sp>
                  <p:nvSpPr>
                    <p:cNvPr id="86119" name="AutoShape 103">
                      <a:extLst>
                        <a:ext uri="{FF2B5EF4-FFF2-40B4-BE49-F238E27FC236}">
                          <a16:creationId xmlns:a16="http://schemas.microsoft.com/office/drawing/2014/main" id="{CC012126-1959-4DB1-8085-53E498620DE4}"/>
                        </a:ext>
                      </a:extLst>
                    </p:cNvPr>
                    <p:cNvSpPr>
                      <a:spLocks noChangeAspect="1" noChangeArrowheads="1" noTextEdit="1"/>
                    </p:cNvSpPr>
                    <p:nvPr/>
                  </p:nvSpPr>
                  <p:spPr bwMode="auto">
                    <a:xfrm>
                      <a:off x="4437" y="3200"/>
                      <a:ext cx="14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120" name="Rectangle 104">
                      <a:extLst>
                        <a:ext uri="{FF2B5EF4-FFF2-40B4-BE49-F238E27FC236}">
                          <a16:creationId xmlns:a16="http://schemas.microsoft.com/office/drawing/2014/main" id="{E541A757-182B-416F-A86F-DA65DE5DE6C1}"/>
                        </a:ext>
                      </a:extLst>
                    </p:cNvPr>
                    <p:cNvSpPr>
                      <a:spLocks noChangeArrowheads="1"/>
                    </p:cNvSpPr>
                    <p:nvPr/>
                  </p:nvSpPr>
                  <p:spPr bwMode="auto">
                    <a:xfrm>
                      <a:off x="4446" y="3186"/>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000" i="1">
                          <a:solidFill>
                            <a:srgbClr val="000000"/>
                          </a:solidFill>
                          <a:effectLst>
                            <a:outerShdw blurRad="38100" dist="38100" dir="2700000" algn="tl">
                              <a:srgbClr val="000000">
                                <a:alpha val="43137"/>
                              </a:srgbClr>
                            </a:outerShdw>
                          </a:effectLst>
                          <a:latin typeface="Symbol" panose="05050102010706020507" pitchFamily="18" charset="2"/>
                        </a:rPr>
                        <a:t>q</a:t>
                      </a:r>
                      <a:endParaRPr lang="en-US" altLang="zh-CN">
                        <a:effectLst>
                          <a:outerShdw blurRad="38100" dist="38100" dir="2700000" algn="tl">
                            <a:srgbClr val="000000">
                              <a:alpha val="43137"/>
                            </a:srgbClr>
                          </a:outerShdw>
                        </a:effectLst>
                      </a:endParaRPr>
                    </a:p>
                  </p:txBody>
                </p:sp>
              </p:grpSp>
              <p:grpSp>
                <p:nvGrpSpPr>
                  <p:cNvPr id="17447" name="Group 105">
                    <a:extLst>
                      <a:ext uri="{FF2B5EF4-FFF2-40B4-BE49-F238E27FC236}">
                        <a16:creationId xmlns:a16="http://schemas.microsoft.com/office/drawing/2014/main" id="{DBBCC4EA-2802-4ABE-B57B-0BCB1DC64EE4}"/>
                      </a:ext>
                    </a:extLst>
                  </p:cNvPr>
                  <p:cNvGrpSpPr>
                    <a:grpSpLocks noChangeAspect="1"/>
                  </p:cNvGrpSpPr>
                  <p:nvPr/>
                </p:nvGrpSpPr>
                <p:grpSpPr bwMode="auto">
                  <a:xfrm>
                    <a:off x="4785" y="3430"/>
                    <a:ext cx="194" cy="387"/>
                    <a:chOff x="5095" y="1714"/>
                    <a:chExt cx="194" cy="387"/>
                  </a:xfrm>
                </p:grpSpPr>
                <p:sp>
                  <p:nvSpPr>
                    <p:cNvPr id="86122" name="AutoShape 106">
                      <a:extLst>
                        <a:ext uri="{FF2B5EF4-FFF2-40B4-BE49-F238E27FC236}">
                          <a16:creationId xmlns:a16="http://schemas.microsoft.com/office/drawing/2014/main" id="{77A3D9E4-1AA0-44F3-8CCC-ECD615674B0F}"/>
                        </a:ext>
                      </a:extLst>
                    </p:cNvPr>
                    <p:cNvSpPr>
                      <a:spLocks noChangeAspect="1" noChangeArrowheads="1" noTextEdit="1"/>
                    </p:cNvSpPr>
                    <p:nvPr/>
                  </p:nvSpPr>
                  <p:spPr bwMode="auto">
                    <a:xfrm>
                      <a:off x="5095" y="1813"/>
                      <a:ext cx="1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86123" name="Rectangle 107">
                      <a:extLst>
                        <a:ext uri="{FF2B5EF4-FFF2-40B4-BE49-F238E27FC236}">
                          <a16:creationId xmlns:a16="http://schemas.microsoft.com/office/drawing/2014/main" id="{2E1E222F-CCFE-4496-B978-B9BC64F06470}"/>
                        </a:ext>
                      </a:extLst>
                    </p:cNvPr>
                    <p:cNvSpPr>
                      <a:spLocks noChangeArrowheads="1"/>
                    </p:cNvSpPr>
                    <p:nvPr/>
                  </p:nvSpPr>
                  <p:spPr bwMode="auto">
                    <a:xfrm>
                      <a:off x="5127" y="1861"/>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i="1">
                          <a:solidFill>
                            <a:srgbClr val="000000"/>
                          </a:solidFill>
                          <a:effectLst>
                            <a:outerShdw blurRad="38100" dist="38100" dir="2700000" algn="tl">
                              <a:srgbClr val="000000">
                                <a:alpha val="43137"/>
                              </a:srgbClr>
                            </a:outerShdw>
                          </a:effectLst>
                          <a:latin typeface="Book Antiqua" panose="02040602050305030304" pitchFamily="18" charset="0"/>
                        </a:rPr>
                        <a:t>E</a:t>
                      </a:r>
                      <a:endParaRPr lang="en-US" altLang="zh-CN">
                        <a:effectLst>
                          <a:outerShdw blurRad="38100" dist="38100" dir="2700000" algn="tl">
                            <a:srgbClr val="000000">
                              <a:alpha val="43137"/>
                            </a:srgbClr>
                          </a:outerShdw>
                        </a:effectLst>
                      </a:endParaRPr>
                    </a:p>
                  </p:txBody>
                </p:sp>
                <p:sp>
                  <p:nvSpPr>
                    <p:cNvPr id="86124" name="Rectangle 108">
                      <a:extLst>
                        <a:ext uri="{FF2B5EF4-FFF2-40B4-BE49-F238E27FC236}">
                          <a16:creationId xmlns:a16="http://schemas.microsoft.com/office/drawing/2014/main" id="{F50ED3F5-FE79-4ED7-B3A5-FDE21C34EF9B}"/>
                        </a:ext>
                      </a:extLst>
                    </p:cNvPr>
                    <p:cNvSpPr>
                      <a:spLocks noChangeArrowheads="1"/>
                    </p:cNvSpPr>
                    <p:nvPr/>
                  </p:nvSpPr>
                  <p:spPr bwMode="auto">
                    <a:xfrm>
                      <a:off x="5155" y="1714"/>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2500" b="0">
                          <a:solidFill>
                            <a:srgbClr val="000000"/>
                          </a:solidFill>
                          <a:effectLst>
                            <a:outerShdw blurRad="38100" dist="38100" dir="2700000" algn="tl">
                              <a:srgbClr val="000000">
                                <a:alpha val="43137"/>
                              </a:srgbClr>
                            </a:outerShdw>
                          </a:effectLst>
                          <a:latin typeface="MT Extra" panose="05050102010205020202" pitchFamily="18" charset="2"/>
                        </a:rPr>
                        <a:t>r</a:t>
                      </a:r>
                      <a:endParaRPr lang="en-US" altLang="zh-CN">
                        <a:effectLst>
                          <a:outerShdw blurRad="38100" dist="38100" dir="2700000" algn="tl">
                            <a:srgbClr val="000000">
                              <a:alpha val="43137"/>
                            </a:srgbClr>
                          </a:outerShdw>
                        </a:effectLst>
                      </a:endParaRPr>
                    </a:p>
                  </p:txBody>
                </p:sp>
              </p:grpSp>
            </p:grpSp>
          </p:grpSp>
        </p:grpSp>
      </p:grpSp>
      <p:grpSp>
        <p:nvGrpSpPr>
          <p:cNvPr id="2" name="Group 28">
            <a:extLst>
              <a:ext uri="{FF2B5EF4-FFF2-40B4-BE49-F238E27FC236}">
                <a16:creationId xmlns:a16="http://schemas.microsoft.com/office/drawing/2014/main" id="{46EA5072-ADFB-46F8-AEAD-4EDF41E2EA9A}"/>
              </a:ext>
            </a:extLst>
          </p:cNvPr>
          <p:cNvGrpSpPr>
            <a:grpSpLocks/>
          </p:cNvGrpSpPr>
          <p:nvPr/>
        </p:nvGrpSpPr>
        <p:grpSpPr bwMode="auto">
          <a:xfrm>
            <a:off x="687388" y="3810000"/>
            <a:ext cx="3378200" cy="788988"/>
            <a:chOff x="572" y="3063"/>
            <a:chExt cx="2199" cy="601"/>
          </a:xfrm>
        </p:grpSpPr>
        <p:graphicFrame>
          <p:nvGraphicFramePr>
            <p:cNvPr id="17436" name="Object 29">
              <a:extLst>
                <a:ext uri="{FF2B5EF4-FFF2-40B4-BE49-F238E27FC236}">
                  <a16:creationId xmlns:a16="http://schemas.microsoft.com/office/drawing/2014/main" id="{61EFF699-B72E-436B-86F6-E50669B19411}"/>
                </a:ext>
              </a:extLst>
            </p:cNvPr>
            <p:cNvGraphicFramePr>
              <a:graphicFrameLocks noChangeAspect="1"/>
            </p:cNvGraphicFramePr>
            <p:nvPr/>
          </p:nvGraphicFramePr>
          <p:xfrm>
            <a:off x="572" y="3063"/>
            <a:ext cx="960" cy="601"/>
          </p:xfrm>
          <a:graphic>
            <a:graphicData uri="http://schemas.openxmlformats.org/presentationml/2006/ole">
              <mc:AlternateContent xmlns:mc="http://schemas.openxmlformats.org/markup-compatibility/2006">
                <mc:Choice xmlns:v="urn:schemas-microsoft-com:vml" Requires="v">
                  <p:oleObj spid="_x0000_s17525" name="公式" r:id="rId9" imgW="624850" imgH="381109" progId="Equation.3">
                    <p:embed/>
                  </p:oleObj>
                </mc:Choice>
                <mc:Fallback>
                  <p:oleObj name="公式" r:id="rId9" imgW="624850" imgH="381109"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 y="3063"/>
                          <a:ext cx="960" cy="60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7" name="Object 30">
              <a:extLst>
                <a:ext uri="{FF2B5EF4-FFF2-40B4-BE49-F238E27FC236}">
                  <a16:creationId xmlns:a16="http://schemas.microsoft.com/office/drawing/2014/main" id="{B0344C71-81C7-4182-A8EF-B3693DE53868}"/>
                </a:ext>
              </a:extLst>
            </p:cNvPr>
            <p:cNvGraphicFramePr>
              <a:graphicFrameLocks noChangeAspect="1"/>
            </p:cNvGraphicFramePr>
            <p:nvPr/>
          </p:nvGraphicFramePr>
          <p:xfrm>
            <a:off x="1859" y="3193"/>
            <a:ext cx="912" cy="391"/>
          </p:xfrm>
          <a:graphic>
            <a:graphicData uri="http://schemas.openxmlformats.org/presentationml/2006/ole">
              <mc:AlternateContent xmlns:mc="http://schemas.openxmlformats.org/markup-compatibility/2006">
                <mc:Choice xmlns:v="urn:schemas-microsoft-com:vml" Requires="v">
                  <p:oleObj spid="_x0000_s17526" name="公式" r:id="rId11" imgW="510596" imgH="205740" progId="Equation.3">
                    <p:embed/>
                  </p:oleObj>
                </mc:Choice>
                <mc:Fallback>
                  <p:oleObj name="公式" r:id="rId11" imgW="510596" imgH="205740"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9" y="3193"/>
                          <a:ext cx="912" cy="39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31">
            <a:extLst>
              <a:ext uri="{FF2B5EF4-FFF2-40B4-BE49-F238E27FC236}">
                <a16:creationId xmlns:a16="http://schemas.microsoft.com/office/drawing/2014/main" id="{7F70F47C-4E4F-4A57-8FF3-12D6B045691F}"/>
              </a:ext>
            </a:extLst>
          </p:cNvPr>
          <p:cNvGrpSpPr>
            <a:grpSpLocks/>
          </p:cNvGrpSpPr>
          <p:nvPr/>
        </p:nvGrpSpPr>
        <p:grpSpPr bwMode="auto">
          <a:xfrm>
            <a:off x="671513" y="4497388"/>
            <a:ext cx="3403600" cy="801687"/>
            <a:chOff x="494" y="3453"/>
            <a:chExt cx="2241" cy="601"/>
          </a:xfrm>
        </p:grpSpPr>
        <p:graphicFrame>
          <p:nvGraphicFramePr>
            <p:cNvPr id="17434" name="Object 32">
              <a:extLst>
                <a:ext uri="{FF2B5EF4-FFF2-40B4-BE49-F238E27FC236}">
                  <a16:creationId xmlns:a16="http://schemas.microsoft.com/office/drawing/2014/main" id="{D753AD86-98FC-4422-B3F9-B4E57AE33F40}"/>
                </a:ext>
              </a:extLst>
            </p:cNvPr>
            <p:cNvGraphicFramePr>
              <a:graphicFrameLocks noChangeAspect="1"/>
            </p:cNvGraphicFramePr>
            <p:nvPr/>
          </p:nvGraphicFramePr>
          <p:xfrm>
            <a:off x="494" y="3453"/>
            <a:ext cx="979" cy="601"/>
          </p:xfrm>
          <a:graphic>
            <a:graphicData uri="http://schemas.openxmlformats.org/presentationml/2006/ole">
              <mc:AlternateContent xmlns:mc="http://schemas.openxmlformats.org/markup-compatibility/2006">
                <mc:Choice xmlns:v="urn:schemas-microsoft-com:vml" Requires="v">
                  <p:oleObj spid="_x0000_s17527" name="公式" r:id="rId13" imgW="640019" imgH="381109" progId="Equation.3">
                    <p:embed/>
                  </p:oleObj>
                </mc:Choice>
                <mc:Fallback>
                  <p:oleObj name="公式" r:id="rId13" imgW="640019" imgH="381109"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 y="3453"/>
                          <a:ext cx="979" cy="60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5" name="Object 33">
              <a:extLst>
                <a:ext uri="{FF2B5EF4-FFF2-40B4-BE49-F238E27FC236}">
                  <a16:creationId xmlns:a16="http://schemas.microsoft.com/office/drawing/2014/main" id="{DDDF9588-A47A-4B95-8A6A-2C92A13FD7E4}"/>
                </a:ext>
              </a:extLst>
            </p:cNvPr>
            <p:cNvGraphicFramePr>
              <a:graphicFrameLocks noChangeAspect="1"/>
            </p:cNvGraphicFramePr>
            <p:nvPr/>
          </p:nvGraphicFramePr>
          <p:xfrm>
            <a:off x="1823" y="3582"/>
            <a:ext cx="912" cy="391"/>
          </p:xfrm>
          <a:graphic>
            <a:graphicData uri="http://schemas.openxmlformats.org/presentationml/2006/ole">
              <mc:AlternateContent xmlns:mc="http://schemas.openxmlformats.org/markup-compatibility/2006">
                <mc:Choice xmlns:v="urn:schemas-microsoft-com:vml" Requires="v">
                  <p:oleObj spid="_x0000_s17528" name="公式" r:id="rId15" imgW="510596" imgH="205740" progId="Equation.3">
                    <p:embed/>
                  </p:oleObj>
                </mc:Choice>
                <mc:Fallback>
                  <p:oleObj name="公式" r:id="rId15" imgW="510596" imgH="205740" progId="Equation.3">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23" y="3582"/>
                          <a:ext cx="912" cy="39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4" name="Text Box 6">
            <a:extLst>
              <a:ext uri="{FF2B5EF4-FFF2-40B4-BE49-F238E27FC236}">
                <a16:creationId xmlns:a16="http://schemas.microsoft.com/office/drawing/2014/main" id="{F07E5AB8-57A3-4BD5-8B20-6F9504B71F73}"/>
              </a:ext>
            </a:extLst>
          </p:cNvPr>
          <p:cNvSpPr txBox="1">
            <a:spLocks noChangeArrowheads="1"/>
          </p:cNvSpPr>
          <p:nvPr/>
        </p:nvSpPr>
        <p:spPr bwMode="auto">
          <a:xfrm>
            <a:off x="388938" y="1162050"/>
            <a:ext cx="3097212" cy="519113"/>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zh-CN" altLang="en-US">
                <a:effectLst>
                  <a:outerShdw blurRad="38100" dist="38100" dir="2700000" algn="tl">
                    <a:srgbClr val="000000"/>
                  </a:outerShdw>
                </a:effectLst>
                <a:latin typeface="幼圆" panose="02010509060101010101" pitchFamily="49" charset="-122"/>
              </a:rPr>
              <a:t>通过</a:t>
            </a:r>
            <a:r>
              <a:rPr lang="en-US" altLang="zh-CN" i="1">
                <a:effectLst>
                  <a:outerShdw blurRad="38100" dist="38100" dir="2700000" algn="tl">
                    <a:srgbClr val="000000"/>
                  </a:outerShdw>
                </a:effectLst>
              </a:rPr>
              <a:t>dS</a:t>
            </a:r>
            <a:r>
              <a:rPr lang="zh-CN" altLang="en-US">
                <a:effectLst>
                  <a:outerShdw blurRad="38100" dist="38100" dir="2700000" algn="tl">
                    <a:srgbClr val="000000"/>
                  </a:outerShdw>
                </a:effectLst>
                <a:latin typeface="幼圆" panose="02010509060101010101" pitchFamily="49" charset="-122"/>
              </a:rPr>
              <a:t>的电通量：</a:t>
            </a:r>
          </a:p>
        </p:txBody>
      </p:sp>
      <p:graphicFrame>
        <p:nvGraphicFramePr>
          <p:cNvPr id="115" name="Object 4">
            <a:extLst>
              <a:ext uri="{FF2B5EF4-FFF2-40B4-BE49-F238E27FC236}">
                <a16:creationId xmlns:a16="http://schemas.microsoft.com/office/drawing/2014/main" id="{2A6F8D10-1CD9-4057-83DE-DC7DD704B099}"/>
              </a:ext>
            </a:extLst>
          </p:cNvPr>
          <p:cNvGraphicFramePr>
            <a:graphicFrameLocks noChangeAspect="1"/>
          </p:cNvGraphicFramePr>
          <p:nvPr/>
        </p:nvGraphicFramePr>
        <p:xfrm>
          <a:off x="503238" y="1736725"/>
          <a:ext cx="1716087" cy="506413"/>
        </p:xfrm>
        <a:graphic>
          <a:graphicData uri="http://schemas.openxmlformats.org/presentationml/2006/ole">
            <mc:AlternateContent xmlns:mc="http://schemas.openxmlformats.org/markup-compatibility/2006">
              <mc:Choice xmlns:v="urn:schemas-microsoft-com:vml" Requires="v">
                <p:oleObj spid="_x0000_s17529" name="公式" r:id="rId17" imgW="754273" imgH="205740" progId="Equation.3">
                  <p:embed/>
                </p:oleObj>
              </mc:Choice>
              <mc:Fallback>
                <p:oleObj name="公式" r:id="rId17" imgW="754273" imgH="205740" progId="Equation.3">
                  <p:embed/>
                  <p:pic>
                    <p:nvPicPr>
                      <p:cNvPr id="0"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3238" y="1736725"/>
                        <a:ext cx="1716087" cy="5064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 name="Object 5">
            <a:extLst>
              <a:ext uri="{FF2B5EF4-FFF2-40B4-BE49-F238E27FC236}">
                <a16:creationId xmlns:a16="http://schemas.microsoft.com/office/drawing/2014/main" id="{8B513C1B-B1FF-48CE-8948-12E4F5CDE341}"/>
              </a:ext>
            </a:extLst>
          </p:cNvPr>
          <p:cNvGraphicFramePr>
            <a:graphicFrameLocks noChangeAspect="1"/>
          </p:cNvGraphicFramePr>
          <p:nvPr/>
        </p:nvGraphicFramePr>
        <p:xfrm>
          <a:off x="2117725" y="1665288"/>
          <a:ext cx="2646363" cy="477837"/>
        </p:xfrm>
        <a:graphic>
          <a:graphicData uri="http://schemas.openxmlformats.org/presentationml/2006/ole">
            <mc:AlternateContent xmlns:mc="http://schemas.openxmlformats.org/markup-compatibility/2006">
              <mc:Choice xmlns:v="urn:schemas-microsoft-com:vml" Requires="v">
                <p:oleObj spid="_x0000_s17530" name="公式" r:id="rId19" imgW="1158199" imgH="190554" progId="Equation.3">
                  <p:embed/>
                </p:oleObj>
              </mc:Choice>
              <mc:Fallback>
                <p:oleObj name="公式" r:id="rId19" imgW="1158199" imgH="190554" progId="Equation.3">
                  <p:embed/>
                  <p:pic>
                    <p:nvPicPr>
                      <p:cNvPr id="0"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17725" y="1665288"/>
                        <a:ext cx="2646363" cy="477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 name="Text Box 6">
            <a:extLst>
              <a:ext uri="{FF2B5EF4-FFF2-40B4-BE49-F238E27FC236}">
                <a16:creationId xmlns:a16="http://schemas.microsoft.com/office/drawing/2014/main" id="{E8D1E78E-AA40-40E2-B2CD-83668A21FA71}"/>
              </a:ext>
            </a:extLst>
          </p:cNvPr>
          <p:cNvSpPr txBox="1">
            <a:spLocks noChangeArrowheads="1"/>
          </p:cNvSpPr>
          <p:nvPr/>
        </p:nvSpPr>
        <p:spPr bwMode="auto">
          <a:xfrm>
            <a:off x="461963" y="2241550"/>
            <a:ext cx="3097212" cy="519113"/>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zh-CN" altLang="en-US" dirty="0">
                <a:effectLst>
                  <a:outerShdw blurRad="38100" dist="38100" dir="2700000" algn="tl">
                    <a:srgbClr val="000000"/>
                  </a:outerShdw>
                </a:effectLst>
                <a:latin typeface="幼圆" panose="02010509060101010101" pitchFamily="49" charset="-122"/>
              </a:rPr>
              <a:t>通过</a:t>
            </a:r>
            <a:r>
              <a:rPr lang="en-US" altLang="zh-CN" i="1" dirty="0">
                <a:effectLst>
                  <a:outerShdw blurRad="38100" dist="38100" dir="2700000" algn="tl">
                    <a:srgbClr val="000000"/>
                  </a:outerShdw>
                </a:effectLst>
              </a:rPr>
              <a:t>S</a:t>
            </a:r>
            <a:r>
              <a:rPr lang="zh-CN" altLang="en-US" dirty="0">
                <a:effectLst>
                  <a:outerShdw blurRad="38100" dist="38100" dir="2700000" algn="tl">
                    <a:srgbClr val="000000"/>
                  </a:outerShdw>
                </a:effectLst>
                <a:latin typeface="幼圆" panose="02010509060101010101" pitchFamily="49" charset="-122"/>
              </a:rPr>
              <a:t>的电通量：</a:t>
            </a:r>
          </a:p>
        </p:txBody>
      </p:sp>
      <p:graphicFrame>
        <p:nvGraphicFramePr>
          <p:cNvPr id="118" name="Object 145">
            <a:extLst>
              <a:ext uri="{FF2B5EF4-FFF2-40B4-BE49-F238E27FC236}">
                <a16:creationId xmlns:a16="http://schemas.microsoft.com/office/drawing/2014/main" id="{4EAEB4B4-7D61-40B9-94F1-19F5AD8FE86A}"/>
              </a:ext>
            </a:extLst>
          </p:cNvPr>
          <p:cNvGraphicFramePr>
            <a:graphicFrameLocks noChangeAspect="1"/>
          </p:cNvGraphicFramePr>
          <p:nvPr/>
        </p:nvGraphicFramePr>
        <p:xfrm>
          <a:off x="533400" y="2889250"/>
          <a:ext cx="2603500" cy="692150"/>
        </p:xfrm>
        <a:graphic>
          <a:graphicData uri="http://schemas.openxmlformats.org/presentationml/2006/ole">
            <mc:AlternateContent xmlns:mc="http://schemas.openxmlformats.org/markup-compatibility/2006">
              <mc:Choice xmlns:v="urn:schemas-microsoft-com:vml" Requires="v">
                <p:oleObj spid="_x0000_s17531" name="公式" r:id="rId21" imgW="1409705" imgH="358086" progId="Equation.3">
                  <p:embed/>
                </p:oleObj>
              </mc:Choice>
              <mc:Fallback>
                <p:oleObj name="公式" r:id="rId21" imgW="1409705" imgH="358086" progId="Equation.3">
                  <p:embed/>
                  <p:pic>
                    <p:nvPicPr>
                      <p:cNvPr id="0" name="Object 1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3400" y="2889250"/>
                        <a:ext cx="26035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9" name="Group 142">
            <a:extLst>
              <a:ext uri="{FF2B5EF4-FFF2-40B4-BE49-F238E27FC236}">
                <a16:creationId xmlns:a16="http://schemas.microsoft.com/office/drawing/2014/main" id="{48EC6554-AEE2-4DA2-A9D2-5F08800ED34F}"/>
              </a:ext>
            </a:extLst>
          </p:cNvPr>
          <p:cNvGrpSpPr>
            <a:grpSpLocks/>
          </p:cNvGrpSpPr>
          <p:nvPr/>
        </p:nvGrpSpPr>
        <p:grpSpPr bwMode="auto">
          <a:xfrm>
            <a:off x="138113" y="5434013"/>
            <a:ext cx="4840287" cy="844550"/>
            <a:chOff x="97" y="3423"/>
            <a:chExt cx="2631" cy="532"/>
          </a:xfrm>
        </p:grpSpPr>
        <p:sp>
          <p:nvSpPr>
            <p:cNvPr id="120" name="Text Box 6">
              <a:extLst>
                <a:ext uri="{FF2B5EF4-FFF2-40B4-BE49-F238E27FC236}">
                  <a16:creationId xmlns:a16="http://schemas.microsoft.com/office/drawing/2014/main" id="{54250CB2-B08E-48F3-A862-4C946D50C778}"/>
                </a:ext>
              </a:extLst>
            </p:cNvPr>
            <p:cNvSpPr txBox="1">
              <a:spLocks noChangeArrowheads="1"/>
            </p:cNvSpPr>
            <p:nvPr/>
          </p:nvSpPr>
          <p:spPr bwMode="auto">
            <a:xfrm>
              <a:off x="97" y="3437"/>
              <a:ext cx="2631" cy="51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zh-CN" altLang="en-US" sz="2400" dirty="0">
                  <a:effectLst>
                    <a:outerShdw blurRad="38100" dist="38100" dir="2700000" algn="tl">
                      <a:srgbClr val="000000"/>
                    </a:outerShdw>
                  </a:effectLst>
                  <a:latin typeface="幼圆" panose="02010509060101010101" pitchFamily="49" charset="-122"/>
                </a:rPr>
                <a:t>      的</a:t>
              </a:r>
              <a:r>
                <a:rPr lang="zh-CN" altLang="en-US" sz="2400" dirty="0">
                  <a:solidFill>
                    <a:srgbClr val="FF00FF"/>
                  </a:solidFill>
                  <a:effectLst>
                    <a:outerShdw blurRad="38100" dist="38100" dir="2700000" algn="tl">
                      <a:srgbClr val="000000"/>
                    </a:outerShdw>
                  </a:effectLst>
                  <a:latin typeface="幼圆" panose="02010509060101010101" pitchFamily="49" charset="-122"/>
                </a:rPr>
                <a:t>符号</a:t>
              </a:r>
              <a:r>
                <a:rPr lang="zh-CN" altLang="en-US" sz="2400" dirty="0">
                  <a:effectLst>
                    <a:outerShdw blurRad="38100" dist="38100" dir="2700000" algn="tl">
                      <a:srgbClr val="000000"/>
                    </a:outerShdw>
                  </a:effectLst>
                  <a:latin typeface="幼圆" panose="02010509060101010101" pitchFamily="49" charset="-122"/>
                </a:rPr>
                <a:t>反映电场线的</a:t>
              </a:r>
              <a:r>
                <a:rPr lang="zh-CN" altLang="en-US" sz="2400" dirty="0">
                  <a:solidFill>
                    <a:srgbClr val="FF00FF"/>
                  </a:solidFill>
                  <a:effectLst>
                    <a:outerShdw blurRad="38100" dist="38100" dir="2700000" algn="tl">
                      <a:srgbClr val="000000"/>
                    </a:outerShdw>
                  </a:effectLst>
                  <a:latin typeface="幼圆" panose="02010509060101010101" pitchFamily="49" charset="-122"/>
                </a:rPr>
                <a:t>穿入或穿出</a:t>
              </a:r>
              <a:r>
                <a:rPr lang="zh-CN" altLang="en-US" sz="2400" dirty="0">
                  <a:effectLst>
                    <a:outerShdw blurRad="38100" dist="38100" dir="2700000" algn="tl">
                      <a:srgbClr val="000000"/>
                    </a:outerShdw>
                  </a:effectLst>
                  <a:latin typeface="幼圆" panose="02010509060101010101" pitchFamily="49" charset="-122"/>
                </a:rPr>
                <a:t>。</a:t>
              </a:r>
            </a:p>
          </p:txBody>
        </p:sp>
        <p:graphicFrame>
          <p:nvGraphicFramePr>
            <p:cNvPr id="17433" name="Object 137">
              <a:extLst>
                <a:ext uri="{FF2B5EF4-FFF2-40B4-BE49-F238E27FC236}">
                  <a16:creationId xmlns:a16="http://schemas.microsoft.com/office/drawing/2014/main" id="{CBE0DBAC-8522-47A5-BC02-5784CD3FCD82}"/>
                </a:ext>
              </a:extLst>
            </p:cNvPr>
            <p:cNvGraphicFramePr>
              <a:graphicFrameLocks noChangeAspect="1"/>
            </p:cNvGraphicFramePr>
            <p:nvPr/>
          </p:nvGraphicFramePr>
          <p:xfrm>
            <a:off x="255" y="3423"/>
            <a:ext cx="375" cy="320"/>
          </p:xfrm>
          <a:graphic>
            <a:graphicData uri="http://schemas.openxmlformats.org/presentationml/2006/ole">
              <mc:AlternateContent xmlns:mc="http://schemas.openxmlformats.org/markup-compatibility/2006">
                <mc:Choice xmlns:v="urn:schemas-microsoft-com:vml" Requires="v">
                  <p:oleObj spid="_x0000_s17532" name="公式" r:id="rId23" imgW="266675" imgH="205740" progId="Equation.3">
                    <p:embed/>
                  </p:oleObj>
                </mc:Choice>
                <mc:Fallback>
                  <p:oleObj name="公式" r:id="rId23" imgW="266675" imgH="205740" progId="Equation.3">
                    <p:embed/>
                    <p:pic>
                      <p:nvPicPr>
                        <p:cNvPr id="0" name="Object 1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5" y="3423"/>
                          <a:ext cx="37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dissolve">
                                      <p:cBhvr>
                                        <p:cTn id="17" dur="500"/>
                                        <p:tgtEl>
                                          <p:spTgt spid="1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dissolve">
                                      <p:cBhvr>
                                        <p:cTn id="27" dur="500"/>
                                        <p:tgtEl>
                                          <p:spTgt spid="1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dissolve">
                                      <p:cBhvr>
                                        <p:cTn id="32" dur="500"/>
                                        <p:tgtEl>
                                          <p:spTgt spid="1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dissolve">
                                      <p:cBhvr>
                                        <p:cTn id="37" dur="500"/>
                                        <p:tgtEl>
                                          <p:spTgt spid="1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dissolv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utoUpdateAnimBg="0"/>
      <p:bldP spid="1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1">
            <a:extLst>
              <a:ext uri="{FF2B5EF4-FFF2-40B4-BE49-F238E27FC236}">
                <a16:creationId xmlns:a16="http://schemas.microsoft.com/office/drawing/2014/main" id="{6C08FEA3-0EAC-4236-A980-0835C7E140C3}"/>
              </a:ext>
            </a:extLst>
          </p:cNvPr>
          <p:cNvSpPr>
            <a:spLocks noGrp="1"/>
          </p:cNvSpPr>
          <p:nvPr>
            <p:ph type="dt" sz="quarter" idx="10"/>
          </p:nvPr>
        </p:nvSpPr>
        <p:spPr>
          <a:xfrm>
            <a:off x="685800" y="5168900"/>
            <a:ext cx="1905000" cy="457200"/>
          </a:xfrm>
        </p:spPr>
        <p:txBody>
          <a:bodyPr/>
          <a:lstStyle/>
          <a:p>
            <a:pPr>
              <a:defRPr/>
            </a:pPr>
            <a:fld id="{1E77EEB9-F31A-401E-9186-83D61D08E128}" type="datetime8">
              <a:rPr lang="en-US"/>
              <a:pPr>
                <a:defRPr/>
              </a:pPr>
              <a:t>12/22/2017 5:36 PM</a:t>
            </a:fld>
            <a:endParaRPr lang="en-US" altLang="zh-CN"/>
          </a:p>
        </p:txBody>
      </p:sp>
      <p:sp>
        <p:nvSpPr>
          <p:cNvPr id="18435" name="灯片编号占位符 3">
            <a:extLst>
              <a:ext uri="{FF2B5EF4-FFF2-40B4-BE49-F238E27FC236}">
                <a16:creationId xmlns:a16="http://schemas.microsoft.com/office/drawing/2014/main" id="{C8B2C60B-DFF7-4271-A121-6BC22F40152D}"/>
              </a:ext>
            </a:extLst>
          </p:cNvPr>
          <p:cNvSpPr>
            <a:spLocks noGrp="1"/>
          </p:cNvSpPr>
          <p:nvPr>
            <p:ph type="sldNum" sz="quarter" idx="12"/>
          </p:nvPr>
        </p:nvSpPr>
        <p:spPr>
          <a:xfrm>
            <a:off x="6553200" y="5168900"/>
            <a:ext cx="1905000" cy="457200"/>
          </a:xfrm>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FE4EC6E-DFCF-48E0-8C40-D41DE05D2E34}" type="slidenum">
              <a:rPr lang="en-US" altLang="zh-CN" sz="1400" smtClean="0"/>
              <a:pPr>
                <a:spcBef>
                  <a:spcPct val="0"/>
                </a:spcBef>
                <a:buFontTx/>
                <a:buNone/>
              </a:pPr>
              <a:t>16</a:t>
            </a:fld>
            <a:endParaRPr lang="en-US" altLang="zh-CN" sz="1400"/>
          </a:p>
        </p:txBody>
      </p:sp>
      <p:graphicFrame>
        <p:nvGraphicFramePr>
          <p:cNvPr id="176186" name="Object 58">
            <a:extLst>
              <a:ext uri="{FF2B5EF4-FFF2-40B4-BE49-F238E27FC236}">
                <a16:creationId xmlns:a16="http://schemas.microsoft.com/office/drawing/2014/main" id="{A65F0278-7F34-4059-B587-9D8C2767DC66}"/>
              </a:ext>
            </a:extLst>
          </p:cNvPr>
          <p:cNvGraphicFramePr>
            <a:graphicFrameLocks noChangeAspect="1"/>
          </p:cNvGraphicFramePr>
          <p:nvPr/>
        </p:nvGraphicFramePr>
        <p:xfrm>
          <a:off x="1692275" y="3717925"/>
          <a:ext cx="1476375" cy="915988"/>
        </p:xfrm>
        <a:graphic>
          <a:graphicData uri="http://schemas.openxmlformats.org/presentationml/2006/ole">
            <mc:AlternateContent xmlns:mc="http://schemas.openxmlformats.org/markup-compatibility/2006">
              <mc:Choice xmlns:v="urn:schemas-microsoft-com:vml" Requires="v">
                <p:oleObj spid="_x0000_s18488" name="公式" r:id="rId3" imgW="685769" imgH="419073" progId="Equation.3">
                  <p:embed/>
                </p:oleObj>
              </mc:Choice>
              <mc:Fallback>
                <p:oleObj name="公式" r:id="rId3" imgW="685769" imgH="419073" progId="Equation.3">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717925"/>
                        <a:ext cx="1476375" cy="9159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32" name="Text Box 4">
            <a:extLst>
              <a:ext uri="{FF2B5EF4-FFF2-40B4-BE49-F238E27FC236}">
                <a16:creationId xmlns:a16="http://schemas.microsoft.com/office/drawing/2014/main" id="{E6A354E3-5114-45D6-ABB6-11086EC1AA13}"/>
              </a:ext>
            </a:extLst>
          </p:cNvPr>
          <p:cNvSpPr txBox="1">
            <a:spLocks noChangeArrowheads="1"/>
          </p:cNvSpPr>
          <p:nvPr/>
        </p:nvSpPr>
        <p:spPr bwMode="auto">
          <a:xfrm>
            <a:off x="381000" y="1470025"/>
            <a:ext cx="84582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a:effectLst>
                  <a:outerShdw blurRad="38100" dist="38100" dir="2700000" algn="tl">
                    <a:srgbClr val="000000"/>
                  </a:outerShdw>
                </a:effectLst>
                <a:latin typeface="幼圆" pitchFamily="49" charset="-122"/>
              </a:rPr>
              <a:t>根据几何的定义面元对</a:t>
            </a:r>
            <a:r>
              <a:rPr lang="en-US" altLang="zh-CN">
                <a:effectLst>
                  <a:outerShdw blurRad="38100" dist="38100" dir="2700000" algn="tl">
                    <a:srgbClr val="000000"/>
                  </a:outerShdw>
                </a:effectLst>
                <a:latin typeface="幼圆" pitchFamily="49" charset="-122"/>
              </a:rPr>
              <a:t>O</a:t>
            </a:r>
            <a:r>
              <a:rPr lang="zh-CN" altLang="en-US">
                <a:effectLst>
                  <a:outerShdw blurRad="38100" dist="38100" dir="2700000" algn="tl">
                    <a:srgbClr val="000000"/>
                  </a:outerShdw>
                </a:effectLst>
                <a:latin typeface="幼圆" pitchFamily="49" charset="-122"/>
              </a:rPr>
              <a:t>点所张的立体角等于</a:t>
            </a:r>
          </a:p>
        </p:txBody>
      </p:sp>
      <p:graphicFrame>
        <p:nvGraphicFramePr>
          <p:cNvPr id="176133" name="Object 5">
            <a:extLst>
              <a:ext uri="{FF2B5EF4-FFF2-40B4-BE49-F238E27FC236}">
                <a16:creationId xmlns:a16="http://schemas.microsoft.com/office/drawing/2014/main" id="{965E7DC6-E4A6-4676-BFD8-1DF3FB78C51E}"/>
              </a:ext>
            </a:extLst>
          </p:cNvPr>
          <p:cNvGraphicFramePr>
            <a:graphicFrameLocks noChangeAspect="1"/>
          </p:cNvGraphicFramePr>
          <p:nvPr/>
        </p:nvGraphicFramePr>
        <p:xfrm>
          <a:off x="990600" y="2044700"/>
          <a:ext cx="1925638" cy="1031875"/>
        </p:xfrm>
        <a:graphic>
          <a:graphicData uri="http://schemas.openxmlformats.org/presentationml/2006/ole">
            <mc:AlternateContent xmlns:mc="http://schemas.openxmlformats.org/markup-compatibility/2006">
              <mc:Choice xmlns:v="urn:schemas-microsoft-com:vml" Requires="v">
                <p:oleObj spid="_x0000_s18489" name="Equation" r:id="rId5" imgW="777271" imgH="411480" progId="Equation.3">
                  <p:embed/>
                </p:oleObj>
              </mc:Choice>
              <mc:Fallback>
                <p:oleObj name="Equation" r:id="rId5" imgW="777271" imgH="411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044700"/>
                        <a:ext cx="1925638" cy="103187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34" name="Object 6">
            <a:extLst>
              <a:ext uri="{FF2B5EF4-FFF2-40B4-BE49-F238E27FC236}">
                <a16:creationId xmlns:a16="http://schemas.microsoft.com/office/drawing/2014/main" id="{62F9DB30-1CB7-47D0-9AC7-D834EA19F67D}"/>
              </a:ext>
            </a:extLst>
          </p:cNvPr>
          <p:cNvGraphicFramePr>
            <a:graphicFrameLocks noChangeAspect="1"/>
          </p:cNvGraphicFramePr>
          <p:nvPr/>
        </p:nvGraphicFramePr>
        <p:xfrm>
          <a:off x="3733800" y="1968500"/>
          <a:ext cx="4895850" cy="3352800"/>
        </p:xfrm>
        <a:graphic>
          <a:graphicData uri="http://schemas.openxmlformats.org/presentationml/2006/ole">
            <mc:AlternateContent xmlns:mc="http://schemas.openxmlformats.org/markup-compatibility/2006">
              <mc:Choice xmlns:v="urn:schemas-microsoft-com:vml" Requires="v">
                <p:oleObj spid="_x0000_s18490" name="BMP 图象" r:id="rId7" imgW="4896533" imgH="2991268" progId="Paint.Picture">
                  <p:embed/>
                </p:oleObj>
              </mc:Choice>
              <mc:Fallback>
                <p:oleObj name="BMP 图象" r:id="rId7" imgW="4896533" imgH="2991268" progId="Paint.Picture">
                  <p:embed/>
                  <p:pic>
                    <p:nvPicPr>
                      <p:cNvPr id="0" name="Object 6"/>
                      <p:cNvPicPr>
                        <a:picLocks noChangeAspect="1" noChangeArrowheads="1"/>
                      </p:cNvPicPr>
                      <p:nvPr/>
                    </p:nvPicPr>
                    <p:blipFill>
                      <a:blip r:embed="rId8">
                        <a:lum bright="-6000" contrast="12000"/>
                        <a:extLst>
                          <a:ext uri="{28A0092B-C50C-407E-A947-70E740481C1C}">
                            <a14:useLocalDpi xmlns:a14="http://schemas.microsoft.com/office/drawing/2010/main" val="0"/>
                          </a:ext>
                        </a:extLst>
                      </a:blip>
                      <a:srcRect/>
                      <a:stretch>
                        <a:fillRect/>
                      </a:stretch>
                    </p:blipFill>
                    <p:spPr bwMode="auto">
                      <a:xfrm>
                        <a:off x="3733800" y="1968500"/>
                        <a:ext cx="48958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35" name="Object 7">
            <a:extLst>
              <a:ext uri="{FF2B5EF4-FFF2-40B4-BE49-F238E27FC236}">
                <a16:creationId xmlns:a16="http://schemas.microsoft.com/office/drawing/2014/main" id="{FDCDA281-82AF-4709-9967-44971D5A7B40}"/>
              </a:ext>
            </a:extLst>
          </p:cNvPr>
          <p:cNvGraphicFramePr>
            <a:graphicFrameLocks noChangeAspect="1"/>
          </p:cNvGraphicFramePr>
          <p:nvPr/>
        </p:nvGraphicFramePr>
        <p:xfrm>
          <a:off x="3733800" y="1968500"/>
          <a:ext cx="4899025" cy="3352800"/>
        </p:xfrm>
        <a:graphic>
          <a:graphicData uri="http://schemas.openxmlformats.org/presentationml/2006/ole">
            <mc:AlternateContent xmlns:mc="http://schemas.openxmlformats.org/markup-compatibility/2006">
              <mc:Choice xmlns:v="urn:schemas-microsoft-com:vml" Requires="v">
                <p:oleObj spid="_x0000_s18491" name="BMP 图象" r:id="rId9" imgW="4695238" imgH="2924583" progId="Paint.Picture">
                  <p:embed/>
                </p:oleObj>
              </mc:Choice>
              <mc:Fallback>
                <p:oleObj name="BMP 图象" r:id="rId9" imgW="4695238" imgH="2924583" progId="Paint.Pictur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1968500"/>
                        <a:ext cx="48990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a:extLst>
              <a:ext uri="{FF2B5EF4-FFF2-40B4-BE49-F238E27FC236}">
                <a16:creationId xmlns:a16="http://schemas.microsoft.com/office/drawing/2014/main" id="{50E318AD-CAAB-4F51-8E94-7FA198DD91B6}"/>
              </a:ext>
            </a:extLst>
          </p:cNvPr>
          <p:cNvGrpSpPr>
            <a:grpSpLocks/>
          </p:cNvGrpSpPr>
          <p:nvPr/>
        </p:nvGrpSpPr>
        <p:grpSpPr bwMode="auto">
          <a:xfrm>
            <a:off x="5384800" y="1917700"/>
            <a:ext cx="3022600" cy="1752600"/>
            <a:chOff x="3408" y="1872"/>
            <a:chExt cx="1904" cy="1104"/>
          </a:xfrm>
        </p:grpSpPr>
        <p:sp>
          <p:nvSpPr>
            <p:cNvPr id="176137" name="AutoShape 9">
              <a:extLst>
                <a:ext uri="{FF2B5EF4-FFF2-40B4-BE49-F238E27FC236}">
                  <a16:creationId xmlns:a16="http://schemas.microsoft.com/office/drawing/2014/main" id="{EA5DADAE-24A8-4FF6-A4A3-CBAA4D8095E0}"/>
                </a:ext>
              </a:extLst>
            </p:cNvPr>
            <p:cNvSpPr>
              <a:spLocks noChangeArrowheads="1"/>
            </p:cNvSpPr>
            <p:nvPr/>
          </p:nvSpPr>
          <p:spPr bwMode="auto">
            <a:xfrm rot="14400000">
              <a:off x="3917" y="2035"/>
              <a:ext cx="432" cy="1449"/>
            </a:xfrm>
            <a:prstGeom prst="triangle">
              <a:avLst>
                <a:gd name="adj" fmla="val 50000"/>
              </a:avLst>
            </a:prstGeom>
            <a:gradFill rotWithShape="0">
              <a:gsLst>
                <a:gs pos="0">
                  <a:srgbClr val="6666FF">
                    <a:gamma/>
                    <a:shade val="46275"/>
                    <a:invGamma/>
                  </a:srgbClr>
                </a:gs>
                <a:gs pos="50000">
                  <a:srgbClr val="6666FF"/>
                </a:gs>
                <a:gs pos="100000">
                  <a:srgbClr val="6666FF">
                    <a:gamma/>
                    <a:shade val="46275"/>
                    <a:invGamma/>
                  </a:srgbClr>
                </a:gs>
              </a:gsLst>
              <a:lin ang="0" scaled="1"/>
            </a:gra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8483" name="Object 10">
              <a:extLst>
                <a:ext uri="{FF2B5EF4-FFF2-40B4-BE49-F238E27FC236}">
                  <a16:creationId xmlns:a16="http://schemas.microsoft.com/office/drawing/2014/main" id="{881585D4-D6E4-40CA-B1F3-9571756A66C4}"/>
                </a:ext>
              </a:extLst>
            </p:cNvPr>
            <p:cNvGraphicFramePr>
              <a:graphicFrameLocks noChangeAspect="1"/>
            </p:cNvGraphicFramePr>
            <p:nvPr/>
          </p:nvGraphicFramePr>
          <p:xfrm>
            <a:off x="5076" y="2016"/>
            <a:ext cx="236" cy="308"/>
          </p:xfrm>
          <a:graphic>
            <a:graphicData uri="http://schemas.openxmlformats.org/presentationml/2006/ole">
              <mc:AlternateContent xmlns:mc="http://schemas.openxmlformats.org/markup-compatibility/2006">
                <mc:Choice xmlns:v="urn:schemas-microsoft-com:vml" Requires="v">
                  <p:oleObj spid="_x0000_s18492" name="Equation" r:id="rId11" imgW="144836" imgH="190554" progId="Equation.3">
                    <p:embed/>
                  </p:oleObj>
                </mc:Choice>
                <mc:Fallback>
                  <p:oleObj name="Equation" r:id="rId11" imgW="144836" imgH="190554"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6" y="2016"/>
                          <a:ext cx="236" cy="30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84" name="Object 11">
              <a:extLst>
                <a:ext uri="{FF2B5EF4-FFF2-40B4-BE49-F238E27FC236}">
                  <a16:creationId xmlns:a16="http://schemas.microsoft.com/office/drawing/2014/main" id="{896894C1-A2DD-4A34-81AA-24462F9C44A7}"/>
                </a:ext>
              </a:extLst>
            </p:cNvPr>
            <p:cNvGraphicFramePr>
              <a:graphicFrameLocks noChangeAspect="1"/>
            </p:cNvGraphicFramePr>
            <p:nvPr/>
          </p:nvGraphicFramePr>
          <p:xfrm>
            <a:off x="4800" y="1872"/>
            <a:ext cx="209" cy="266"/>
          </p:xfrm>
          <a:graphic>
            <a:graphicData uri="http://schemas.openxmlformats.org/presentationml/2006/ole">
              <mc:AlternateContent xmlns:mc="http://schemas.openxmlformats.org/markup-compatibility/2006">
                <mc:Choice xmlns:v="urn:schemas-microsoft-com:vml" Requires="v">
                  <p:oleObj spid="_x0000_s18493" name="Equation" r:id="rId13" imgW="114254" imgH="152346" progId="Equation.3">
                    <p:embed/>
                  </p:oleObj>
                </mc:Choice>
                <mc:Fallback>
                  <p:oleObj name="Equation" r:id="rId13" imgW="114254" imgH="152346"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 y="1872"/>
                          <a:ext cx="209" cy="26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40" name="Oval 12">
              <a:extLst>
                <a:ext uri="{FF2B5EF4-FFF2-40B4-BE49-F238E27FC236}">
                  <a16:creationId xmlns:a16="http://schemas.microsoft.com/office/drawing/2014/main" id="{FDB414FF-8961-41F4-9358-256F0EACFD50}"/>
                </a:ext>
              </a:extLst>
            </p:cNvPr>
            <p:cNvSpPr>
              <a:spLocks noChangeArrowheads="1"/>
            </p:cNvSpPr>
            <p:nvPr/>
          </p:nvSpPr>
          <p:spPr bwMode="auto">
            <a:xfrm rot="19800000">
              <a:off x="4657" y="2188"/>
              <a:ext cx="204" cy="408"/>
            </a:xfrm>
            <a:prstGeom prst="ellipse">
              <a:avLst/>
            </a:prstGeom>
            <a:gradFill rotWithShape="0">
              <a:gsLst>
                <a:gs pos="0">
                  <a:schemeClr val="tx2"/>
                </a:gs>
                <a:gs pos="100000">
                  <a:schemeClr val="tx2">
                    <a:gamma/>
                    <a:shade val="46275"/>
                    <a:invGamma/>
                  </a:schemeClr>
                </a:gs>
              </a:gsLst>
              <a:path path="shape">
                <a:fillToRect l="50000" t="50000" r="50000" b="50000"/>
              </a:path>
            </a:gradFill>
            <a:ln w="9525">
              <a:solidFill>
                <a:srgbClr val="9966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6141" name="Line 13">
              <a:extLst>
                <a:ext uri="{FF2B5EF4-FFF2-40B4-BE49-F238E27FC236}">
                  <a16:creationId xmlns:a16="http://schemas.microsoft.com/office/drawing/2014/main" id="{F025C4D7-5859-442A-ADE7-D3F47C2A7F16}"/>
                </a:ext>
              </a:extLst>
            </p:cNvPr>
            <p:cNvSpPr>
              <a:spLocks noChangeShapeType="1"/>
            </p:cNvSpPr>
            <p:nvPr/>
          </p:nvSpPr>
          <p:spPr bwMode="auto">
            <a:xfrm flipV="1">
              <a:off x="4752" y="2088"/>
              <a:ext cx="192" cy="288"/>
            </a:xfrm>
            <a:prstGeom prst="line">
              <a:avLst/>
            </a:prstGeom>
            <a:noFill/>
            <a:ln w="28575">
              <a:solidFill>
                <a:schemeClr val="hlink"/>
              </a:solidFill>
              <a:round/>
              <a:headEnd/>
              <a:tailEnd type="triangle" w="sm" len="lg"/>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76142" name="Line 14">
              <a:extLst>
                <a:ext uri="{FF2B5EF4-FFF2-40B4-BE49-F238E27FC236}">
                  <a16:creationId xmlns:a16="http://schemas.microsoft.com/office/drawing/2014/main" id="{ABD8F51E-D3CD-4109-A7B9-31950C4C8967}"/>
                </a:ext>
              </a:extLst>
            </p:cNvPr>
            <p:cNvSpPr>
              <a:spLocks noChangeShapeType="1"/>
            </p:cNvSpPr>
            <p:nvPr/>
          </p:nvSpPr>
          <p:spPr bwMode="auto">
            <a:xfrm flipV="1">
              <a:off x="4756" y="2224"/>
              <a:ext cx="300" cy="168"/>
            </a:xfrm>
            <a:prstGeom prst="line">
              <a:avLst/>
            </a:prstGeom>
            <a:noFill/>
            <a:ln w="28575">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176143" name="Object 15">
            <a:extLst>
              <a:ext uri="{FF2B5EF4-FFF2-40B4-BE49-F238E27FC236}">
                <a16:creationId xmlns:a16="http://schemas.microsoft.com/office/drawing/2014/main" id="{1FC07651-9E2F-4AA1-9999-997A3AC94112}"/>
              </a:ext>
            </a:extLst>
          </p:cNvPr>
          <p:cNvGraphicFramePr>
            <a:graphicFrameLocks noChangeAspect="1"/>
          </p:cNvGraphicFramePr>
          <p:nvPr/>
        </p:nvGraphicFramePr>
        <p:xfrm>
          <a:off x="1103313" y="3070225"/>
          <a:ext cx="1739900" cy="523875"/>
        </p:xfrm>
        <a:graphic>
          <a:graphicData uri="http://schemas.openxmlformats.org/presentationml/2006/ole">
            <mc:AlternateContent xmlns:mc="http://schemas.openxmlformats.org/markup-compatibility/2006">
              <mc:Choice xmlns:v="urn:schemas-microsoft-com:vml" Requires="v">
                <p:oleObj spid="_x0000_s18494" name="公式" r:id="rId15" imgW="815437" imgH="228518" progId="Equation.3">
                  <p:embed/>
                </p:oleObj>
              </mc:Choice>
              <mc:Fallback>
                <p:oleObj name="公式" r:id="rId15" imgW="815437" imgH="228518"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3313" y="3070225"/>
                        <a:ext cx="1739900" cy="5238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44" name="Rectangle 16">
            <a:extLst>
              <a:ext uri="{FF2B5EF4-FFF2-40B4-BE49-F238E27FC236}">
                <a16:creationId xmlns:a16="http://schemas.microsoft.com/office/drawing/2014/main" id="{9E2231F8-C60D-4C1A-A9A5-062C59E0FB92}"/>
              </a:ext>
            </a:extLst>
          </p:cNvPr>
          <p:cNvSpPr>
            <a:spLocks noChangeArrowheads="1"/>
          </p:cNvSpPr>
          <p:nvPr/>
        </p:nvSpPr>
        <p:spPr bwMode="auto">
          <a:xfrm>
            <a:off x="0" y="1557338"/>
            <a:ext cx="9144000" cy="4221162"/>
          </a:xfrm>
          <a:prstGeom prst="rect">
            <a:avLst/>
          </a:prstGeom>
          <a:solidFill>
            <a:schemeClr val="bg2"/>
          </a:solidFill>
          <a:ln w="9525">
            <a:solidFill>
              <a:schemeClr val="tx1"/>
            </a:solidFill>
            <a:miter lim="800000"/>
            <a:headEnd/>
            <a:tailEnd/>
          </a:ln>
          <a:effectLst/>
        </p:spPr>
        <p:txBody>
          <a:bodyPr wrap="none" anchor="ctr"/>
          <a:lstStyle/>
          <a:p>
            <a:pPr algn="ctr" eaLnBrk="1" hangingPunct="1">
              <a:defRPr/>
            </a:pPr>
            <a:endParaRPr lang="zh-CN" altLang="zh-CN">
              <a:solidFill>
                <a:schemeClr val="bg2"/>
              </a:solidFill>
              <a:effectLst>
                <a:outerShdw blurRad="38100" dist="38100" dir="2700000" algn="tl">
                  <a:srgbClr val="FFFFFF"/>
                </a:outerShdw>
              </a:effectLst>
            </a:endParaRPr>
          </a:p>
        </p:txBody>
      </p:sp>
      <p:grpSp>
        <p:nvGrpSpPr>
          <p:cNvPr id="3" name="Group 17">
            <a:extLst>
              <a:ext uri="{FF2B5EF4-FFF2-40B4-BE49-F238E27FC236}">
                <a16:creationId xmlns:a16="http://schemas.microsoft.com/office/drawing/2014/main" id="{9F0319D9-5AA6-4D67-97FC-C3D38465324A}"/>
              </a:ext>
            </a:extLst>
          </p:cNvPr>
          <p:cNvGrpSpPr>
            <a:grpSpLocks/>
          </p:cNvGrpSpPr>
          <p:nvPr/>
        </p:nvGrpSpPr>
        <p:grpSpPr bwMode="auto">
          <a:xfrm>
            <a:off x="685800" y="1617663"/>
            <a:ext cx="3781425" cy="3889375"/>
            <a:chOff x="432" y="1699"/>
            <a:chExt cx="2382" cy="2450"/>
          </a:xfrm>
        </p:grpSpPr>
        <p:sp>
          <p:nvSpPr>
            <p:cNvPr id="176146" name="Text Box 18">
              <a:extLst>
                <a:ext uri="{FF2B5EF4-FFF2-40B4-BE49-F238E27FC236}">
                  <a16:creationId xmlns:a16="http://schemas.microsoft.com/office/drawing/2014/main" id="{5887819E-0078-40FD-B5C1-116196553A56}"/>
                </a:ext>
              </a:extLst>
            </p:cNvPr>
            <p:cNvSpPr txBox="1">
              <a:spLocks noChangeArrowheads="1"/>
            </p:cNvSpPr>
            <p:nvPr/>
          </p:nvSpPr>
          <p:spPr bwMode="auto">
            <a:xfrm>
              <a:off x="432" y="1819"/>
              <a:ext cx="1392" cy="288"/>
            </a:xfrm>
            <a:prstGeom prst="rect">
              <a:avLst/>
            </a:prstGeom>
            <a:noFill/>
            <a:ln w="19050">
              <a:noFill/>
              <a:miter lim="800000"/>
              <a:headEnd/>
              <a:tailEnd type="none" w="sm" len="lg"/>
            </a:ln>
            <a:effectLst/>
          </p:spPr>
          <p:txBody>
            <a:bodyPr>
              <a:spAutoFit/>
            </a:bodyPr>
            <a:lstStyle/>
            <a:p>
              <a:pPr eaLnBrk="1" hangingPunct="1">
                <a:spcBef>
                  <a:spcPct val="50000"/>
                </a:spcBef>
                <a:defRPr/>
              </a:pPr>
              <a:r>
                <a:rPr kumimoji="0" lang="zh-CN" altLang="en-US" sz="2400">
                  <a:effectLst>
                    <a:outerShdw blurRad="38100" dist="38100" dir="2700000" algn="tl">
                      <a:srgbClr val="000000"/>
                    </a:outerShdw>
                  </a:effectLst>
                </a:rPr>
                <a:t>平面角的定义</a:t>
              </a:r>
            </a:p>
          </p:txBody>
        </p:sp>
        <p:graphicFrame>
          <p:nvGraphicFramePr>
            <p:cNvPr id="18463" name="Object 19">
              <a:extLst>
                <a:ext uri="{FF2B5EF4-FFF2-40B4-BE49-F238E27FC236}">
                  <a16:creationId xmlns:a16="http://schemas.microsoft.com/office/drawing/2014/main" id="{DDF28A78-CE36-41AF-90A6-0C4C633D76D3}"/>
                </a:ext>
              </a:extLst>
            </p:cNvPr>
            <p:cNvGraphicFramePr>
              <a:graphicFrameLocks noChangeAspect="1"/>
            </p:cNvGraphicFramePr>
            <p:nvPr/>
          </p:nvGraphicFramePr>
          <p:xfrm>
            <a:off x="1670" y="1699"/>
            <a:ext cx="1144" cy="552"/>
          </p:xfrm>
          <a:graphic>
            <a:graphicData uri="http://schemas.openxmlformats.org/presentationml/2006/ole">
              <mc:AlternateContent xmlns:mc="http://schemas.openxmlformats.org/markup-compatibility/2006">
                <mc:Choice xmlns:v="urn:schemas-microsoft-com:vml" Requires="v">
                  <p:oleObj spid="_x0000_s18495" name="Equation" r:id="rId17" imgW="815437" imgH="381109" progId="Equation.3">
                    <p:embed/>
                  </p:oleObj>
                </mc:Choice>
                <mc:Fallback>
                  <p:oleObj name="Equation" r:id="rId17" imgW="815437" imgH="381109"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70" y="1699"/>
                          <a:ext cx="1144" cy="55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48" name="Text Box 20">
              <a:extLst>
                <a:ext uri="{FF2B5EF4-FFF2-40B4-BE49-F238E27FC236}">
                  <a16:creationId xmlns:a16="http://schemas.microsoft.com/office/drawing/2014/main" id="{050A8BAA-587E-4C67-899B-F2A1B6AD6A18}"/>
                </a:ext>
              </a:extLst>
            </p:cNvPr>
            <p:cNvSpPr txBox="1">
              <a:spLocks noChangeArrowheads="1"/>
            </p:cNvSpPr>
            <p:nvPr/>
          </p:nvSpPr>
          <p:spPr bwMode="auto">
            <a:xfrm>
              <a:off x="432" y="2237"/>
              <a:ext cx="1392" cy="288"/>
            </a:xfrm>
            <a:prstGeom prst="rect">
              <a:avLst/>
            </a:prstGeom>
            <a:noFill/>
            <a:ln w="19050">
              <a:noFill/>
              <a:miter lim="800000"/>
              <a:headEnd/>
              <a:tailEnd type="none" w="sm" len="lg"/>
            </a:ln>
            <a:effectLst/>
          </p:spPr>
          <p:txBody>
            <a:bodyPr>
              <a:spAutoFit/>
            </a:bodyPr>
            <a:lstStyle/>
            <a:p>
              <a:pPr eaLnBrk="1" hangingPunct="1">
                <a:spcBef>
                  <a:spcPct val="50000"/>
                </a:spcBef>
                <a:defRPr/>
              </a:pPr>
              <a:r>
                <a:rPr kumimoji="0" lang="zh-CN" altLang="en-US" sz="2400">
                  <a:effectLst>
                    <a:outerShdw blurRad="38100" dist="38100" dir="2700000" algn="tl">
                      <a:srgbClr val="000000"/>
                    </a:outerShdw>
                  </a:effectLst>
                </a:rPr>
                <a:t>圆周的平面角</a:t>
              </a:r>
            </a:p>
          </p:txBody>
        </p:sp>
        <p:graphicFrame>
          <p:nvGraphicFramePr>
            <p:cNvPr id="18465" name="Object 21">
              <a:extLst>
                <a:ext uri="{FF2B5EF4-FFF2-40B4-BE49-F238E27FC236}">
                  <a16:creationId xmlns:a16="http://schemas.microsoft.com/office/drawing/2014/main" id="{816D1648-8A55-47F0-AB83-170CDAAEEF2C}"/>
                </a:ext>
              </a:extLst>
            </p:cNvPr>
            <p:cNvGraphicFramePr>
              <a:graphicFrameLocks noChangeAspect="1"/>
            </p:cNvGraphicFramePr>
            <p:nvPr/>
          </p:nvGraphicFramePr>
          <p:xfrm>
            <a:off x="1908" y="2272"/>
            <a:ext cx="295" cy="242"/>
          </p:xfrm>
          <a:graphic>
            <a:graphicData uri="http://schemas.openxmlformats.org/presentationml/2006/ole">
              <mc:AlternateContent xmlns:mc="http://schemas.openxmlformats.org/markup-compatibility/2006">
                <mc:Choice xmlns:v="urn:schemas-microsoft-com:vml" Requires="v">
                  <p:oleObj spid="_x0000_s18496" name="Equation" r:id="rId19" imgW="190587" imgH="152346" progId="Equation.3">
                    <p:embed/>
                  </p:oleObj>
                </mc:Choice>
                <mc:Fallback>
                  <p:oleObj name="Equation" r:id="rId19" imgW="190587" imgH="152346"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08" y="2272"/>
                          <a:ext cx="295" cy="24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50" name="Oval 22">
              <a:extLst>
                <a:ext uri="{FF2B5EF4-FFF2-40B4-BE49-F238E27FC236}">
                  <a16:creationId xmlns:a16="http://schemas.microsoft.com/office/drawing/2014/main" id="{F9B8A4F8-C7B8-4A3D-A8B9-42C0251CF48A}"/>
                </a:ext>
              </a:extLst>
            </p:cNvPr>
            <p:cNvSpPr>
              <a:spLocks noChangeArrowheads="1"/>
            </p:cNvSpPr>
            <p:nvPr/>
          </p:nvSpPr>
          <p:spPr bwMode="auto">
            <a:xfrm>
              <a:off x="984" y="3005"/>
              <a:ext cx="1008" cy="960"/>
            </a:xfrm>
            <a:prstGeom prst="ellipse">
              <a:avLst/>
            </a:prstGeom>
            <a:noFill/>
            <a:ln w="19050">
              <a:solidFill>
                <a:schemeClr val="accent1"/>
              </a:solidFill>
              <a:round/>
              <a:headEnd/>
              <a:tailEnd type="none" w="sm" len="lg"/>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76151" name="Oval 23">
              <a:extLst>
                <a:ext uri="{FF2B5EF4-FFF2-40B4-BE49-F238E27FC236}">
                  <a16:creationId xmlns:a16="http://schemas.microsoft.com/office/drawing/2014/main" id="{4BCF4507-2DA8-4528-9F9F-41A3A024FFAB}"/>
                </a:ext>
              </a:extLst>
            </p:cNvPr>
            <p:cNvSpPr>
              <a:spLocks noChangeArrowheads="1"/>
            </p:cNvSpPr>
            <p:nvPr/>
          </p:nvSpPr>
          <p:spPr bwMode="auto">
            <a:xfrm>
              <a:off x="1344" y="3341"/>
              <a:ext cx="288" cy="288"/>
            </a:xfrm>
            <a:prstGeom prst="ellipse">
              <a:avLst/>
            </a:prstGeom>
            <a:noFill/>
            <a:ln w="19050">
              <a:solidFill>
                <a:srgbClr val="99FF99"/>
              </a:solidFill>
              <a:round/>
              <a:headEnd/>
              <a:tailEnd type="none" w="sm" len="lg"/>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76152" name="Line 24">
              <a:extLst>
                <a:ext uri="{FF2B5EF4-FFF2-40B4-BE49-F238E27FC236}">
                  <a16:creationId xmlns:a16="http://schemas.microsoft.com/office/drawing/2014/main" id="{678AD1CA-2C61-46A4-8858-85451AAEC955}"/>
                </a:ext>
              </a:extLst>
            </p:cNvPr>
            <p:cNvSpPr>
              <a:spLocks noChangeShapeType="1"/>
            </p:cNvSpPr>
            <p:nvPr/>
          </p:nvSpPr>
          <p:spPr bwMode="auto">
            <a:xfrm flipV="1">
              <a:off x="1494" y="2928"/>
              <a:ext cx="1098" cy="557"/>
            </a:xfrm>
            <a:prstGeom prst="line">
              <a:avLst/>
            </a:prstGeom>
            <a:noFill/>
            <a:ln w="19050">
              <a:solidFill>
                <a:schemeClr val="tx2"/>
              </a:solidFill>
              <a:round/>
              <a:headEnd/>
              <a:tailEnd type="stealth"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76153" name="Line 25">
              <a:extLst>
                <a:ext uri="{FF2B5EF4-FFF2-40B4-BE49-F238E27FC236}">
                  <a16:creationId xmlns:a16="http://schemas.microsoft.com/office/drawing/2014/main" id="{FD72AF34-35EA-4592-9456-8CC993977B8F}"/>
                </a:ext>
              </a:extLst>
            </p:cNvPr>
            <p:cNvSpPr>
              <a:spLocks noChangeShapeType="1"/>
            </p:cNvSpPr>
            <p:nvPr/>
          </p:nvSpPr>
          <p:spPr bwMode="auto">
            <a:xfrm flipV="1">
              <a:off x="1584" y="3533"/>
              <a:ext cx="48" cy="48"/>
            </a:xfrm>
            <a:prstGeom prst="line">
              <a:avLst/>
            </a:prstGeom>
            <a:noFill/>
            <a:ln w="19050">
              <a:solidFill>
                <a:srgbClr val="99FF99"/>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76154" name="Freeform 26">
              <a:extLst>
                <a:ext uri="{FF2B5EF4-FFF2-40B4-BE49-F238E27FC236}">
                  <a16:creationId xmlns:a16="http://schemas.microsoft.com/office/drawing/2014/main" id="{5A6C3AA1-4DBA-41D1-BE76-16D908AB96AF}"/>
                </a:ext>
              </a:extLst>
            </p:cNvPr>
            <p:cNvSpPr>
              <a:spLocks/>
            </p:cNvSpPr>
            <p:nvPr/>
          </p:nvSpPr>
          <p:spPr bwMode="auto">
            <a:xfrm>
              <a:off x="666" y="2666"/>
              <a:ext cx="1794" cy="1483"/>
            </a:xfrm>
            <a:custGeom>
              <a:avLst/>
              <a:gdLst/>
              <a:ahLst/>
              <a:cxnLst>
                <a:cxn ang="0">
                  <a:pos x="30" y="507"/>
                </a:cxn>
                <a:cxn ang="0">
                  <a:pos x="132" y="351"/>
                </a:cxn>
                <a:cxn ang="0">
                  <a:pos x="222" y="261"/>
                </a:cxn>
                <a:cxn ang="0">
                  <a:pos x="354" y="165"/>
                </a:cxn>
                <a:cxn ang="0">
                  <a:pos x="696" y="39"/>
                </a:cxn>
                <a:cxn ang="0">
                  <a:pos x="804" y="21"/>
                </a:cxn>
                <a:cxn ang="0">
                  <a:pos x="966" y="9"/>
                </a:cxn>
                <a:cxn ang="0">
                  <a:pos x="1092" y="9"/>
                </a:cxn>
                <a:cxn ang="0">
                  <a:pos x="1230" y="63"/>
                </a:cxn>
                <a:cxn ang="0">
                  <a:pos x="1344" y="141"/>
                </a:cxn>
                <a:cxn ang="0">
                  <a:pos x="1434" y="201"/>
                </a:cxn>
                <a:cxn ang="0">
                  <a:pos x="1518" y="279"/>
                </a:cxn>
                <a:cxn ang="0">
                  <a:pos x="1566" y="345"/>
                </a:cxn>
                <a:cxn ang="0">
                  <a:pos x="1590" y="483"/>
                </a:cxn>
                <a:cxn ang="0">
                  <a:pos x="1542" y="627"/>
                </a:cxn>
                <a:cxn ang="0">
                  <a:pos x="1536" y="777"/>
                </a:cxn>
                <a:cxn ang="0">
                  <a:pos x="1740" y="1125"/>
                </a:cxn>
                <a:cxn ang="0">
                  <a:pos x="1794" y="1239"/>
                </a:cxn>
                <a:cxn ang="0">
                  <a:pos x="1722" y="1335"/>
                </a:cxn>
                <a:cxn ang="0">
                  <a:pos x="1368" y="1419"/>
                </a:cxn>
                <a:cxn ang="0">
                  <a:pos x="1188" y="1437"/>
                </a:cxn>
                <a:cxn ang="0">
                  <a:pos x="792" y="1479"/>
                </a:cxn>
                <a:cxn ang="0">
                  <a:pos x="456" y="1461"/>
                </a:cxn>
                <a:cxn ang="0">
                  <a:pos x="312" y="1407"/>
                </a:cxn>
                <a:cxn ang="0">
                  <a:pos x="234" y="1347"/>
                </a:cxn>
                <a:cxn ang="0">
                  <a:pos x="138" y="1227"/>
                </a:cxn>
                <a:cxn ang="0">
                  <a:pos x="78" y="1095"/>
                </a:cxn>
                <a:cxn ang="0">
                  <a:pos x="24" y="981"/>
                </a:cxn>
                <a:cxn ang="0">
                  <a:pos x="0" y="849"/>
                </a:cxn>
                <a:cxn ang="0">
                  <a:pos x="30" y="507"/>
                </a:cxn>
              </a:cxnLst>
              <a:rect l="0" t="0" r="r" b="b"/>
              <a:pathLst>
                <a:path w="1794" h="1483">
                  <a:moveTo>
                    <a:pt x="30" y="507"/>
                  </a:moveTo>
                  <a:cubicBezTo>
                    <a:pt x="52" y="424"/>
                    <a:pt x="100" y="392"/>
                    <a:pt x="132" y="351"/>
                  </a:cubicBezTo>
                  <a:cubicBezTo>
                    <a:pt x="143" y="328"/>
                    <a:pt x="202" y="274"/>
                    <a:pt x="222" y="261"/>
                  </a:cubicBezTo>
                  <a:cubicBezTo>
                    <a:pt x="259" y="230"/>
                    <a:pt x="275" y="202"/>
                    <a:pt x="354" y="165"/>
                  </a:cubicBezTo>
                  <a:cubicBezTo>
                    <a:pt x="449" y="102"/>
                    <a:pt x="583" y="52"/>
                    <a:pt x="696" y="39"/>
                  </a:cubicBezTo>
                  <a:cubicBezTo>
                    <a:pt x="732" y="27"/>
                    <a:pt x="766" y="24"/>
                    <a:pt x="804" y="21"/>
                  </a:cubicBezTo>
                  <a:cubicBezTo>
                    <a:pt x="858" y="17"/>
                    <a:pt x="966" y="9"/>
                    <a:pt x="966" y="9"/>
                  </a:cubicBezTo>
                  <a:cubicBezTo>
                    <a:pt x="1029" y="9"/>
                    <a:pt x="1048" y="0"/>
                    <a:pt x="1092" y="9"/>
                  </a:cubicBezTo>
                  <a:cubicBezTo>
                    <a:pt x="1115" y="24"/>
                    <a:pt x="1204" y="54"/>
                    <a:pt x="1230" y="63"/>
                  </a:cubicBezTo>
                  <a:cubicBezTo>
                    <a:pt x="1270" y="87"/>
                    <a:pt x="1310" y="118"/>
                    <a:pt x="1344" y="141"/>
                  </a:cubicBezTo>
                  <a:cubicBezTo>
                    <a:pt x="1374" y="161"/>
                    <a:pt x="1404" y="181"/>
                    <a:pt x="1434" y="201"/>
                  </a:cubicBezTo>
                  <a:cubicBezTo>
                    <a:pt x="1467" y="223"/>
                    <a:pt x="1485" y="257"/>
                    <a:pt x="1518" y="279"/>
                  </a:cubicBezTo>
                  <a:cubicBezTo>
                    <a:pt x="1552" y="334"/>
                    <a:pt x="1535" y="314"/>
                    <a:pt x="1566" y="345"/>
                  </a:cubicBezTo>
                  <a:cubicBezTo>
                    <a:pt x="1585" y="403"/>
                    <a:pt x="1585" y="398"/>
                    <a:pt x="1590" y="483"/>
                  </a:cubicBezTo>
                  <a:cubicBezTo>
                    <a:pt x="1577" y="550"/>
                    <a:pt x="1569" y="564"/>
                    <a:pt x="1542" y="627"/>
                  </a:cubicBezTo>
                  <a:cubicBezTo>
                    <a:pt x="1533" y="676"/>
                    <a:pt x="1505" y="702"/>
                    <a:pt x="1536" y="777"/>
                  </a:cubicBezTo>
                  <a:cubicBezTo>
                    <a:pt x="1551" y="915"/>
                    <a:pt x="1658" y="1019"/>
                    <a:pt x="1740" y="1125"/>
                  </a:cubicBezTo>
                  <a:cubicBezTo>
                    <a:pt x="1771" y="1165"/>
                    <a:pt x="1777" y="1189"/>
                    <a:pt x="1794" y="1239"/>
                  </a:cubicBezTo>
                  <a:cubicBezTo>
                    <a:pt x="1776" y="1292"/>
                    <a:pt x="1767" y="1313"/>
                    <a:pt x="1722" y="1335"/>
                  </a:cubicBezTo>
                  <a:cubicBezTo>
                    <a:pt x="1645" y="1364"/>
                    <a:pt x="1457" y="1402"/>
                    <a:pt x="1368" y="1419"/>
                  </a:cubicBezTo>
                  <a:cubicBezTo>
                    <a:pt x="1308" y="1426"/>
                    <a:pt x="1188" y="1437"/>
                    <a:pt x="1188" y="1437"/>
                  </a:cubicBezTo>
                  <a:cubicBezTo>
                    <a:pt x="1058" y="1463"/>
                    <a:pt x="925" y="1472"/>
                    <a:pt x="792" y="1479"/>
                  </a:cubicBezTo>
                  <a:cubicBezTo>
                    <a:pt x="540" y="1474"/>
                    <a:pt x="590" y="1483"/>
                    <a:pt x="456" y="1461"/>
                  </a:cubicBezTo>
                  <a:cubicBezTo>
                    <a:pt x="376" y="1449"/>
                    <a:pt x="349" y="1426"/>
                    <a:pt x="312" y="1407"/>
                  </a:cubicBezTo>
                  <a:cubicBezTo>
                    <a:pt x="289" y="1384"/>
                    <a:pt x="261" y="1365"/>
                    <a:pt x="234" y="1347"/>
                  </a:cubicBezTo>
                  <a:cubicBezTo>
                    <a:pt x="205" y="1304"/>
                    <a:pt x="162" y="1275"/>
                    <a:pt x="138" y="1227"/>
                  </a:cubicBezTo>
                  <a:cubicBezTo>
                    <a:pt x="116" y="1184"/>
                    <a:pt x="100" y="1138"/>
                    <a:pt x="78" y="1095"/>
                  </a:cubicBezTo>
                  <a:cubicBezTo>
                    <a:pt x="59" y="1054"/>
                    <a:pt x="37" y="1022"/>
                    <a:pt x="24" y="981"/>
                  </a:cubicBezTo>
                  <a:cubicBezTo>
                    <a:pt x="9" y="943"/>
                    <a:pt x="6" y="889"/>
                    <a:pt x="0" y="849"/>
                  </a:cubicBezTo>
                  <a:cubicBezTo>
                    <a:pt x="1" y="770"/>
                    <a:pt x="8" y="590"/>
                    <a:pt x="30" y="507"/>
                  </a:cubicBezTo>
                  <a:close/>
                </a:path>
              </a:pathLst>
            </a:custGeom>
            <a:noFill/>
            <a:ln w="19050" cap="flat" cmpd="sng">
              <a:solidFill>
                <a:srgbClr val="FFCC99"/>
              </a:solidFill>
              <a:prstDash val="solid"/>
              <a:round/>
              <a:headEnd type="none" w="med" len="med"/>
              <a:tailEnd type="non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8471" name="Object 27">
              <a:extLst>
                <a:ext uri="{FF2B5EF4-FFF2-40B4-BE49-F238E27FC236}">
                  <a16:creationId xmlns:a16="http://schemas.microsoft.com/office/drawing/2014/main" id="{47461F94-D2ED-4C25-A178-C37580CE28FA}"/>
                </a:ext>
              </a:extLst>
            </p:cNvPr>
            <p:cNvGraphicFramePr>
              <a:graphicFrameLocks noChangeAspect="1"/>
            </p:cNvGraphicFramePr>
            <p:nvPr/>
          </p:nvGraphicFramePr>
          <p:xfrm>
            <a:off x="1536" y="3197"/>
            <a:ext cx="192" cy="158"/>
          </p:xfrm>
          <a:graphic>
            <a:graphicData uri="http://schemas.openxmlformats.org/presentationml/2006/ole">
              <mc:AlternateContent xmlns:mc="http://schemas.openxmlformats.org/markup-compatibility/2006">
                <mc:Choice xmlns:v="urn:schemas-microsoft-com:vml" Requires="v">
                  <p:oleObj spid="_x0000_s18497" name="Equation" r:id="rId21" imgW="190587" imgH="152346" progId="Equation.3">
                    <p:embed/>
                  </p:oleObj>
                </mc:Choice>
                <mc:Fallback>
                  <p:oleObj name="Equation" r:id="rId21" imgW="190587" imgH="152346"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36" y="3197"/>
                          <a:ext cx="192" cy="1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56" name="Line 28">
              <a:extLst>
                <a:ext uri="{FF2B5EF4-FFF2-40B4-BE49-F238E27FC236}">
                  <a16:creationId xmlns:a16="http://schemas.microsoft.com/office/drawing/2014/main" id="{1550CDEA-27AD-473C-8DA0-351475FE1A08}"/>
                </a:ext>
              </a:extLst>
            </p:cNvPr>
            <p:cNvSpPr>
              <a:spLocks noChangeShapeType="1"/>
            </p:cNvSpPr>
            <p:nvPr/>
          </p:nvSpPr>
          <p:spPr bwMode="auto">
            <a:xfrm flipV="1">
              <a:off x="1488" y="3312"/>
              <a:ext cx="720" cy="173"/>
            </a:xfrm>
            <a:prstGeom prst="line">
              <a:avLst/>
            </a:prstGeom>
            <a:noFill/>
            <a:ln w="19050">
              <a:solidFill>
                <a:schemeClr val="tx2"/>
              </a:solidFill>
              <a:round/>
              <a:headEnd/>
              <a:tailEnd type="non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8473" name="Object 29">
              <a:extLst>
                <a:ext uri="{FF2B5EF4-FFF2-40B4-BE49-F238E27FC236}">
                  <a16:creationId xmlns:a16="http://schemas.microsoft.com/office/drawing/2014/main" id="{306DBA2B-B6B6-49CB-A756-F62214874D91}"/>
                </a:ext>
              </a:extLst>
            </p:cNvPr>
            <p:cNvGraphicFramePr>
              <a:graphicFrameLocks noChangeAspect="1"/>
            </p:cNvGraphicFramePr>
            <p:nvPr/>
          </p:nvGraphicFramePr>
          <p:xfrm>
            <a:off x="1920" y="3024"/>
            <a:ext cx="192" cy="167"/>
          </p:xfrm>
          <a:graphic>
            <a:graphicData uri="http://schemas.openxmlformats.org/presentationml/2006/ole">
              <mc:AlternateContent xmlns:mc="http://schemas.openxmlformats.org/markup-compatibility/2006">
                <mc:Choice xmlns:v="urn:schemas-microsoft-com:vml" Requires="v">
                  <p:oleObj spid="_x0000_s18498" name="Equation" r:id="rId23" imgW="183002" imgH="152346" progId="Equation.3">
                    <p:embed/>
                  </p:oleObj>
                </mc:Choice>
                <mc:Fallback>
                  <p:oleObj name="Equation" r:id="rId23" imgW="183002" imgH="152346" progId="Equation.3">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20" y="3024"/>
                          <a:ext cx="192" cy="16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58" name="Freeform 30">
              <a:extLst>
                <a:ext uri="{FF2B5EF4-FFF2-40B4-BE49-F238E27FC236}">
                  <a16:creationId xmlns:a16="http://schemas.microsoft.com/office/drawing/2014/main" id="{D7D4E76B-E92F-40B0-B82B-9DB10DFDD6CA}"/>
                </a:ext>
              </a:extLst>
            </p:cNvPr>
            <p:cNvSpPr>
              <a:spLocks/>
            </p:cNvSpPr>
            <p:nvPr/>
          </p:nvSpPr>
          <p:spPr bwMode="auto">
            <a:xfrm>
              <a:off x="2000" y="3244"/>
              <a:ext cx="56" cy="96"/>
            </a:xfrm>
            <a:custGeom>
              <a:avLst/>
              <a:gdLst/>
              <a:ahLst/>
              <a:cxnLst>
                <a:cxn ang="0">
                  <a:pos x="0" y="0"/>
                </a:cxn>
                <a:cxn ang="0">
                  <a:pos x="48" y="48"/>
                </a:cxn>
                <a:cxn ang="0">
                  <a:pos x="48" y="96"/>
                </a:cxn>
              </a:cxnLst>
              <a:rect l="0" t="0" r="r" b="b"/>
              <a:pathLst>
                <a:path w="56" h="96">
                  <a:moveTo>
                    <a:pt x="0" y="0"/>
                  </a:moveTo>
                  <a:cubicBezTo>
                    <a:pt x="20" y="16"/>
                    <a:pt x="40" y="32"/>
                    <a:pt x="48" y="48"/>
                  </a:cubicBezTo>
                  <a:cubicBezTo>
                    <a:pt x="56" y="64"/>
                    <a:pt x="52" y="80"/>
                    <a:pt x="48" y="96"/>
                  </a:cubicBezTo>
                </a:path>
              </a:pathLst>
            </a:custGeom>
            <a:noFill/>
            <a:ln w="19050" cap="flat" cmpd="sng">
              <a:solidFill>
                <a:schemeClr val="tx2"/>
              </a:solidFill>
              <a:prstDash val="solid"/>
              <a:miter lim="800000"/>
              <a:headEnd type="none" w="med" len="med"/>
              <a:tailEnd type="none" w="med" len="me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6159" name="Line 31">
              <a:extLst>
                <a:ext uri="{FF2B5EF4-FFF2-40B4-BE49-F238E27FC236}">
                  <a16:creationId xmlns:a16="http://schemas.microsoft.com/office/drawing/2014/main" id="{9248585D-8202-4452-82C5-3E95A4F6A0BB}"/>
                </a:ext>
              </a:extLst>
            </p:cNvPr>
            <p:cNvSpPr>
              <a:spLocks noChangeShapeType="1"/>
            </p:cNvSpPr>
            <p:nvPr/>
          </p:nvSpPr>
          <p:spPr bwMode="auto">
            <a:xfrm flipH="1">
              <a:off x="2112" y="3120"/>
              <a:ext cx="144" cy="624"/>
            </a:xfrm>
            <a:prstGeom prst="line">
              <a:avLst/>
            </a:prstGeom>
            <a:noFill/>
            <a:ln w="19050">
              <a:solidFill>
                <a:srgbClr val="99FF99"/>
              </a:solidFill>
              <a:prstDash val="dash"/>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6160" name="Freeform 32">
              <a:extLst>
                <a:ext uri="{FF2B5EF4-FFF2-40B4-BE49-F238E27FC236}">
                  <a16:creationId xmlns:a16="http://schemas.microsoft.com/office/drawing/2014/main" id="{702DF146-2129-49FD-9905-CD7544E7BE81}"/>
                </a:ext>
              </a:extLst>
            </p:cNvPr>
            <p:cNvSpPr>
              <a:spLocks/>
            </p:cNvSpPr>
            <p:nvPr/>
          </p:nvSpPr>
          <p:spPr bwMode="auto">
            <a:xfrm>
              <a:off x="2208" y="3112"/>
              <a:ext cx="48" cy="192"/>
            </a:xfrm>
            <a:custGeom>
              <a:avLst/>
              <a:gdLst/>
              <a:ahLst/>
              <a:cxnLst>
                <a:cxn ang="0">
                  <a:pos x="48" y="0"/>
                </a:cxn>
                <a:cxn ang="0">
                  <a:pos x="40" y="84"/>
                </a:cxn>
                <a:cxn ang="0">
                  <a:pos x="16" y="148"/>
                </a:cxn>
                <a:cxn ang="0">
                  <a:pos x="0" y="192"/>
                </a:cxn>
              </a:cxnLst>
              <a:rect l="0" t="0" r="r" b="b"/>
              <a:pathLst>
                <a:path w="48" h="192">
                  <a:moveTo>
                    <a:pt x="48" y="0"/>
                  </a:moveTo>
                  <a:cubicBezTo>
                    <a:pt x="47" y="14"/>
                    <a:pt x="45" y="59"/>
                    <a:pt x="40" y="84"/>
                  </a:cubicBezTo>
                  <a:cubicBezTo>
                    <a:pt x="35" y="109"/>
                    <a:pt x="23" y="130"/>
                    <a:pt x="16" y="148"/>
                  </a:cubicBezTo>
                  <a:cubicBezTo>
                    <a:pt x="9" y="166"/>
                    <a:pt x="3" y="183"/>
                    <a:pt x="0" y="192"/>
                  </a:cubicBezTo>
                </a:path>
              </a:pathLst>
            </a:custGeom>
            <a:noFill/>
            <a:ln w="28575" cap="flat" cmpd="sng">
              <a:solidFill>
                <a:srgbClr val="99FF99"/>
              </a:solidFill>
              <a:prstDash val="solid"/>
              <a:miter lim="800000"/>
              <a:headEnd type="none" w="med" len="med"/>
              <a:tailEnd type="none" w="med" len="me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8477" name="Object 33">
              <a:extLst>
                <a:ext uri="{FF2B5EF4-FFF2-40B4-BE49-F238E27FC236}">
                  <a16:creationId xmlns:a16="http://schemas.microsoft.com/office/drawing/2014/main" id="{BFADEAAE-9A2C-4058-B298-A65E9C136A09}"/>
                </a:ext>
              </a:extLst>
            </p:cNvPr>
            <p:cNvGraphicFramePr>
              <a:graphicFrameLocks noChangeAspect="1"/>
            </p:cNvGraphicFramePr>
            <p:nvPr/>
          </p:nvGraphicFramePr>
          <p:xfrm>
            <a:off x="2160" y="3648"/>
            <a:ext cx="135" cy="203"/>
          </p:xfrm>
          <a:graphic>
            <a:graphicData uri="http://schemas.openxmlformats.org/presentationml/2006/ole">
              <mc:AlternateContent xmlns:mc="http://schemas.openxmlformats.org/markup-compatibility/2006">
                <mc:Choice xmlns:v="urn:schemas-microsoft-com:vml" Requires="v">
                  <p:oleObj spid="_x0000_s18499" name="Equation" r:id="rId25" imgW="129423" imgH="205740" progId="Equation.3">
                    <p:embed/>
                  </p:oleObj>
                </mc:Choice>
                <mc:Fallback>
                  <p:oleObj name="Equation" r:id="rId25" imgW="129423" imgH="205740" progId="Equation.3">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60" y="3648"/>
                          <a:ext cx="135" cy="20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78" name="Object 34">
              <a:extLst>
                <a:ext uri="{FF2B5EF4-FFF2-40B4-BE49-F238E27FC236}">
                  <a16:creationId xmlns:a16="http://schemas.microsoft.com/office/drawing/2014/main" id="{A0654C35-750E-434C-9167-DEC1634D763F}"/>
                </a:ext>
              </a:extLst>
            </p:cNvPr>
            <p:cNvGraphicFramePr>
              <a:graphicFrameLocks noChangeAspect="1"/>
            </p:cNvGraphicFramePr>
            <p:nvPr/>
          </p:nvGraphicFramePr>
          <p:xfrm>
            <a:off x="2396" y="2742"/>
            <a:ext cx="152" cy="215"/>
          </p:xfrm>
          <a:graphic>
            <a:graphicData uri="http://schemas.openxmlformats.org/presentationml/2006/ole">
              <mc:AlternateContent xmlns:mc="http://schemas.openxmlformats.org/markup-compatibility/2006">
                <mc:Choice xmlns:v="urn:schemas-microsoft-com:vml" Requires="v">
                  <p:oleObj spid="_x0000_s18500" name="公式" r:id="rId27" imgW="129423" imgH="190554" progId="Equation.3">
                    <p:embed/>
                  </p:oleObj>
                </mc:Choice>
                <mc:Fallback>
                  <p:oleObj name="公式" r:id="rId27" imgW="129423" imgH="190554" progId="Equation.3">
                    <p:embed/>
                    <p:pic>
                      <p:nvPicPr>
                        <p:cNvPr id="0" name="Object 3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96" y="2742"/>
                          <a:ext cx="152" cy="21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79" name="Object 35">
              <a:extLst>
                <a:ext uri="{FF2B5EF4-FFF2-40B4-BE49-F238E27FC236}">
                  <a16:creationId xmlns:a16="http://schemas.microsoft.com/office/drawing/2014/main" id="{A0342353-4E34-4014-B257-3795F86A5990}"/>
                </a:ext>
              </a:extLst>
            </p:cNvPr>
            <p:cNvGraphicFramePr>
              <a:graphicFrameLocks noChangeAspect="1"/>
            </p:cNvGraphicFramePr>
            <p:nvPr/>
          </p:nvGraphicFramePr>
          <p:xfrm>
            <a:off x="2256" y="3216"/>
            <a:ext cx="169" cy="158"/>
          </p:xfrm>
          <a:graphic>
            <a:graphicData uri="http://schemas.openxmlformats.org/presentationml/2006/ole">
              <mc:AlternateContent xmlns:mc="http://schemas.openxmlformats.org/markup-compatibility/2006">
                <mc:Choice xmlns:v="urn:schemas-microsoft-com:vml" Requires="v">
                  <p:oleObj spid="_x0000_s18501" name="Equation" r:id="rId29" imgW="167589" imgH="152346" progId="Equation.3">
                    <p:embed/>
                  </p:oleObj>
                </mc:Choice>
                <mc:Fallback>
                  <p:oleObj name="Equation" r:id="rId29" imgW="167589" imgH="152346" progId="Equation.3">
                    <p:embed/>
                    <p:pic>
                      <p:nvPicPr>
                        <p:cNvPr id="0" name="Object 3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56" y="3216"/>
                          <a:ext cx="169" cy="1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64" name="Freeform 36">
              <a:extLst>
                <a:ext uri="{FF2B5EF4-FFF2-40B4-BE49-F238E27FC236}">
                  <a16:creationId xmlns:a16="http://schemas.microsoft.com/office/drawing/2014/main" id="{70A0B3C7-01C3-4EF9-91F4-1E0A95E4AE32}"/>
                </a:ext>
              </a:extLst>
            </p:cNvPr>
            <p:cNvSpPr>
              <a:spLocks/>
            </p:cNvSpPr>
            <p:nvPr/>
          </p:nvSpPr>
          <p:spPr bwMode="auto">
            <a:xfrm>
              <a:off x="2256" y="3048"/>
              <a:ext cx="124" cy="168"/>
            </a:xfrm>
            <a:custGeom>
              <a:avLst/>
              <a:gdLst/>
              <a:ahLst/>
              <a:cxnLst>
                <a:cxn ang="0">
                  <a:pos x="0" y="168"/>
                </a:cxn>
                <a:cxn ang="0">
                  <a:pos x="88" y="104"/>
                </a:cxn>
                <a:cxn ang="0">
                  <a:pos x="124" y="0"/>
                </a:cxn>
              </a:cxnLst>
              <a:rect l="0" t="0" r="r" b="b"/>
              <a:pathLst>
                <a:path w="124" h="168">
                  <a:moveTo>
                    <a:pt x="0" y="168"/>
                  </a:moveTo>
                  <a:cubicBezTo>
                    <a:pt x="15" y="157"/>
                    <a:pt x="67" y="132"/>
                    <a:pt x="88" y="104"/>
                  </a:cubicBezTo>
                  <a:cubicBezTo>
                    <a:pt x="109" y="76"/>
                    <a:pt x="116" y="22"/>
                    <a:pt x="124" y="0"/>
                  </a:cubicBezTo>
                </a:path>
              </a:pathLst>
            </a:custGeom>
            <a:noFill/>
            <a:ln w="19050" cap="flat" cmpd="sng">
              <a:solidFill>
                <a:srgbClr val="FF7C80"/>
              </a:solidFill>
              <a:prstDash val="solid"/>
              <a:miter lim="800000"/>
              <a:headEnd type="none" w="med" len="med"/>
              <a:tailEnd type="none" w="med" len="me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8481" name="Object 37">
              <a:extLst>
                <a:ext uri="{FF2B5EF4-FFF2-40B4-BE49-F238E27FC236}">
                  <a16:creationId xmlns:a16="http://schemas.microsoft.com/office/drawing/2014/main" id="{91FCA2E3-ABD4-4FEA-ABA4-CC2F1618E0E9}"/>
                </a:ext>
              </a:extLst>
            </p:cNvPr>
            <p:cNvGraphicFramePr>
              <a:graphicFrameLocks noChangeAspect="1"/>
            </p:cNvGraphicFramePr>
            <p:nvPr/>
          </p:nvGraphicFramePr>
          <p:xfrm>
            <a:off x="2422" y="3041"/>
            <a:ext cx="124" cy="124"/>
          </p:xfrm>
          <a:graphic>
            <a:graphicData uri="http://schemas.openxmlformats.org/presentationml/2006/ole">
              <mc:AlternateContent xmlns:mc="http://schemas.openxmlformats.org/markup-compatibility/2006">
                <mc:Choice xmlns:v="urn:schemas-microsoft-com:vml" Requires="v">
                  <p:oleObj spid="_x0000_s18502" name="Equation" r:id="rId31" imgW="114254" imgH="114382" progId="Equation.3">
                    <p:embed/>
                  </p:oleObj>
                </mc:Choice>
                <mc:Fallback>
                  <p:oleObj name="Equation" r:id="rId31" imgW="114254" imgH="114382" progId="Equation.3">
                    <p:embed/>
                    <p:pic>
                      <p:nvPicPr>
                        <p:cNvPr id="0" name="Object 3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22" y="3041"/>
                          <a:ext cx="124" cy="12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38">
            <a:extLst>
              <a:ext uri="{FF2B5EF4-FFF2-40B4-BE49-F238E27FC236}">
                <a16:creationId xmlns:a16="http://schemas.microsoft.com/office/drawing/2014/main" id="{B8F3043E-93A3-483B-B5B4-66D2F4B766A6}"/>
              </a:ext>
            </a:extLst>
          </p:cNvPr>
          <p:cNvGrpSpPr>
            <a:grpSpLocks/>
          </p:cNvGrpSpPr>
          <p:nvPr/>
        </p:nvGrpSpPr>
        <p:grpSpPr bwMode="auto">
          <a:xfrm>
            <a:off x="4572000" y="1617663"/>
            <a:ext cx="4114800" cy="3902075"/>
            <a:chOff x="2880" y="1699"/>
            <a:chExt cx="2592" cy="2458"/>
          </a:xfrm>
        </p:grpSpPr>
        <p:sp>
          <p:nvSpPr>
            <p:cNvPr id="176167" name="AutoShape 39">
              <a:extLst>
                <a:ext uri="{FF2B5EF4-FFF2-40B4-BE49-F238E27FC236}">
                  <a16:creationId xmlns:a16="http://schemas.microsoft.com/office/drawing/2014/main" id="{0C1D11E6-D6E1-43DA-AC4B-3EF26F7C6634}"/>
                </a:ext>
              </a:extLst>
            </p:cNvPr>
            <p:cNvSpPr>
              <a:spLocks noChangeArrowheads="1"/>
            </p:cNvSpPr>
            <p:nvPr/>
          </p:nvSpPr>
          <p:spPr bwMode="auto">
            <a:xfrm rot="13200000">
              <a:off x="3339" y="3004"/>
              <a:ext cx="641" cy="1081"/>
            </a:xfrm>
            <a:prstGeom prst="rtTriangle">
              <a:avLst/>
            </a:prstGeom>
            <a:gradFill rotWithShape="0">
              <a:gsLst>
                <a:gs pos="0">
                  <a:schemeClr val="accent1"/>
                </a:gs>
                <a:gs pos="100000">
                  <a:schemeClr val="accent1">
                    <a:gamma/>
                    <a:shade val="46275"/>
                    <a:invGamma/>
                  </a:schemeClr>
                </a:gs>
              </a:gsLst>
              <a:path path="rect">
                <a:fillToRect l="100000" b="100000"/>
              </a:path>
            </a:gradFill>
            <a:ln w="19050">
              <a:solidFill>
                <a:srgbClr val="FFCC99"/>
              </a:solidFill>
              <a:miter lim="800000"/>
              <a:headEnd/>
              <a:tailEnd type="none" w="sm" len="lg"/>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grpSp>
          <p:nvGrpSpPr>
            <p:cNvPr id="18448" name="Group 40">
              <a:extLst>
                <a:ext uri="{FF2B5EF4-FFF2-40B4-BE49-F238E27FC236}">
                  <a16:creationId xmlns:a16="http://schemas.microsoft.com/office/drawing/2014/main" id="{793FE9D1-C315-4C1F-ABF9-D9270EE08D59}"/>
                </a:ext>
              </a:extLst>
            </p:cNvPr>
            <p:cNvGrpSpPr>
              <a:grpSpLocks/>
            </p:cNvGrpSpPr>
            <p:nvPr/>
          </p:nvGrpSpPr>
          <p:grpSpPr bwMode="auto">
            <a:xfrm>
              <a:off x="2880" y="1699"/>
              <a:ext cx="2592" cy="2458"/>
              <a:chOff x="2880" y="1699"/>
              <a:chExt cx="2592" cy="2458"/>
            </a:xfrm>
          </p:grpSpPr>
          <p:sp>
            <p:nvSpPr>
              <p:cNvPr id="176169" name="Text Box 41">
                <a:extLst>
                  <a:ext uri="{FF2B5EF4-FFF2-40B4-BE49-F238E27FC236}">
                    <a16:creationId xmlns:a16="http://schemas.microsoft.com/office/drawing/2014/main" id="{0098C92F-D382-487A-9E0E-D0803CD06693}"/>
                  </a:ext>
                </a:extLst>
              </p:cNvPr>
              <p:cNvSpPr txBox="1">
                <a:spLocks noChangeArrowheads="1"/>
              </p:cNvSpPr>
              <p:nvPr/>
            </p:nvSpPr>
            <p:spPr bwMode="auto">
              <a:xfrm>
                <a:off x="2880" y="1812"/>
                <a:ext cx="1392" cy="288"/>
              </a:xfrm>
              <a:prstGeom prst="rect">
                <a:avLst/>
              </a:prstGeom>
              <a:noFill/>
              <a:ln w="19050">
                <a:noFill/>
                <a:miter lim="800000"/>
                <a:headEnd/>
                <a:tailEnd type="none" w="sm" len="lg"/>
              </a:ln>
              <a:effectLst/>
            </p:spPr>
            <p:txBody>
              <a:bodyPr>
                <a:spAutoFit/>
              </a:bodyPr>
              <a:lstStyle/>
              <a:p>
                <a:pPr eaLnBrk="1" hangingPunct="1">
                  <a:spcBef>
                    <a:spcPct val="50000"/>
                  </a:spcBef>
                  <a:defRPr/>
                </a:pPr>
                <a:r>
                  <a:rPr kumimoji="0" lang="zh-CN" altLang="en-US" sz="2400" dirty="0">
                    <a:effectLst>
                      <a:outerShdw blurRad="38100" dist="38100" dir="2700000" algn="tl">
                        <a:srgbClr val="000000"/>
                      </a:outerShdw>
                    </a:effectLst>
                  </a:rPr>
                  <a:t>立体角的定义</a:t>
                </a:r>
              </a:p>
            </p:txBody>
          </p:sp>
          <p:graphicFrame>
            <p:nvGraphicFramePr>
              <p:cNvPr id="18450" name="Object 42">
                <a:extLst>
                  <a:ext uri="{FF2B5EF4-FFF2-40B4-BE49-F238E27FC236}">
                    <a16:creationId xmlns:a16="http://schemas.microsoft.com/office/drawing/2014/main" id="{C5CCD1D8-89AA-461F-B5C5-EA13F1CDEBB8}"/>
                  </a:ext>
                </a:extLst>
              </p:cNvPr>
              <p:cNvGraphicFramePr>
                <a:graphicFrameLocks noChangeAspect="1"/>
              </p:cNvGraphicFramePr>
              <p:nvPr/>
            </p:nvGraphicFramePr>
            <p:xfrm>
              <a:off x="4190" y="1699"/>
              <a:ext cx="1282" cy="552"/>
            </p:xfrm>
            <a:graphic>
              <a:graphicData uri="http://schemas.openxmlformats.org/presentationml/2006/ole">
                <mc:AlternateContent xmlns:mc="http://schemas.openxmlformats.org/markup-compatibility/2006">
                  <mc:Choice xmlns:v="urn:schemas-microsoft-com:vml" Requires="v">
                    <p:oleObj spid="_x0000_s18503" name="Equation" r:id="rId33" imgW="914522" imgH="381109" progId="Equation.3">
                      <p:embed/>
                    </p:oleObj>
                  </mc:Choice>
                  <mc:Fallback>
                    <p:oleObj name="Equation" r:id="rId33" imgW="914522" imgH="381109" progId="Equation.3">
                      <p:embed/>
                      <p:pic>
                        <p:nvPicPr>
                          <p:cNvPr id="0" name="Object 4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90" y="1699"/>
                            <a:ext cx="1282" cy="55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71" name="Text Box 43">
                <a:extLst>
                  <a:ext uri="{FF2B5EF4-FFF2-40B4-BE49-F238E27FC236}">
                    <a16:creationId xmlns:a16="http://schemas.microsoft.com/office/drawing/2014/main" id="{691AFE32-DA76-4581-B24F-88FC46BDD85C}"/>
                  </a:ext>
                </a:extLst>
              </p:cNvPr>
              <p:cNvSpPr txBox="1">
                <a:spLocks noChangeArrowheads="1"/>
              </p:cNvSpPr>
              <p:nvPr/>
            </p:nvSpPr>
            <p:spPr bwMode="auto">
              <a:xfrm>
                <a:off x="2880" y="2225"/>
                <a:ext cx="1392" cy="288"/>
              </a:xfrm>
              <a:prstGeom prst="rect">
                <a:avLst/>
              </a:prstGeom>
              <a:noFill/>
              <a:ln w="19050">
                <a:noFill/>
                <a:miter lim="800000"/>
                <a:headEnd/>
                <a:tailEnd type="none" w="sm" len="lg"/>
              </a:ln>
              <a:effectLst/>
            </p:spPr>
            <p:txBody>
              <a:bodyPr>
                <a:spAutoFit/>
              </a:bodyPr>
              <a:lstStyle/>
              <a:p>
                <a:pPr eaLnBrk="1" hangingPunct="1">
                  <a:spcBef>
                    <a:spcPct val="50000"/>
                  </a:spcBef>
                  <a:defRPr/>
                </a:pPr>
                <a:r>
                  <a:rPr kumimoji="0" lang="zh-CN" altLang="en-US" sz="2400" dirty="0">
                    <a:effectLst>
                      <a:outerShdw blurRad="38100" dist="38100" dir="2700000" algn="tl">
                        <a:srgbClr val="000000"/>
                      </a:outerShdw>
                    </a:effectLst>
                  </a:rPr>
                  <a:t>球体的立体角</a:t>
                </a:r>
              </a:p>
            </p:txBody>
          </p:sp>
          <p:graphicFrame>
            <p:nvGraphicFramePr>
              <p:cNvPr id="18452" name="Object 44">
                <a:extLst>
                  <a:ext uri="{FF2B5EF4-FFF2-40B4-BE49-F238E27FC236}">
                    <a16:creationId xmlns:a16="http://schemas.microsoft.com/office/drawing/2014/main" id="{B93FCBF7-60CF-4F6F-90CA-AEB0CDC70945}"/>
                  </a:ext>
                </a:extLst>
              </p:cNvPr>
              <p:cNvGraphicFramePr>
                <a:graphicFrameLocks noChangeAspect="1"/>
              </p:cNvGraphicFramePr>
              <p:nvPr/>
            </p:nvGraphicFramePr>
            <p:xfrm>
              <a:off x="4505" y="2259"/>
              <a:ext cx="295" cy="242"/>
            </p:xfrm>
            <a:graphic>
              <a:graphicData uri="http://schemas.openxmlformats.org/presentationml/2006/ole">
                <mc:AlternateContent xmlns:mc="http://schemas.openxmlformats.org/markup-compatibility/2006">
                  <mc:Choice xmlns:v="urn:schemas-microsoft-com:vml" Requires="v">
                    <p:oleObj spid="_x0000_s18504" name="Equation" r:id="rId35" imgW="190587" imgH="152346" progId="Equation.3">
                      <p:embed/>
                    </p:oleObj>
                  </mc:Choice>
                  <mc:Fallback>
                    <p:oleObj name="Equation" r:id="rId35" imgW="190587" imgH="152346" progId="Equation.3">
                      <p:embed/>
                      <p:pic>
                        <p:nvPicPr>
                          <p:cNvPr id="0" name="Object 4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05" y="2259"/>
                            <a:ext cx="295" cy="24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73" name="Oval 45">
                <a:extLst>
                  <a:ext uri="{FF2B5EF4-FFF2-40B4-BE49-F238E27FC236}">
                    <a16:creationId xmlns:a16="http://schemas.microsoft.com/office/drawing/2014/main" id="{217BC9AB-6B18-4546-8C8B-38124163C0E6}"/>
                  </a:ext>
                </a:extLst>
              </p:cNvPr>
              <p:cNvSpPr>
                <a:spLocks noChangeArrowheads="1"/>
              </p:cNvSpPr>
              <p:nvPr/>
            </p:nvSpPr>
            <p:spPr bwMode="auto">
              <a:xfrm rot="3000000">
                <a:off x="3679" y="2974"/>
                <a:ext cx="671" cy="28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9050">
                <a:solidFill>
                  <a:srgbClr val="FFCC99"/>
                </a:solidFill>
                <a:round/>
                <a:headEnd/>
                <a:tailEnd type="none" w="sm" len="lg"/>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76174" name="Line 46">
                <a:extLst>
                  <a:ext uri="{FF2B5EF4-FFF2-40B4-BE49-F238E27FC236}">
                    <a16:creationId xmlns:a16="http://schemas.microsoft.com/office/drawing/2014/main" id="{5A551011-2CE8-4B0B-B046-D913D34AC984}"/>
                  </a:ext>
                </a:extLst>
              </p:cNvPr>
              <p:cNvSpPr>
                <a:spLocks noChangeShapeType="1"/>
              </p:cNvSpPr>
              <p:nvPr/>
            </p:nvSpPr>
            <p:spPr bwMode="auto">
              <a:xfrm flipV="1">
                <a:off x="3558" y="2621"/>
                <a:ext cx="720" cy="1536"/>
              </a:xfrm>
              <a:prstGeom prst="line">
                <a:avLst/>
              </a:prstGeom>
              <a:noFill/>
              <a:ln w="19050">
                <a:solidFill>
                  <a:srgbClr val="CCFF99"/>
                </a:solidFill>
                <a:prstDash val="dash"/>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76175" name="Line 47">
                <a:extLst>
                  <a:ext uri="{FF2B5EF4-FFF2-40B4-BE49-F238E27FC236}">
                    <a16:creationId xmlns:a16="http://schemas.microsoft.com/office/drawing/2014/main" id="{E584CE23-EE9A-4EA1-BC85-7BAB05F5B21C}"/>
                  </a:ext>
                </a:extLst>
              </p:cNvPr>
              <p:cNvSpPr>
                <a:spLocks noChangeShapeType="1"/>
              </p:cNvSpPr>
              <p:nvPr/>
            </p:nvSpPr>
            <p:spPr bwMode="auto">
              <a:xfrm flipV="1">
                <a:off x="4032" y="2640"/>
                <a:ext cx="624" cy="509"/>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8456" name="Object 48">
                <a:extLst>
                  <a:ext uri="{FF2B5EF4-FFF2-40B4-BE49-F238E27FC236}">
                    <a16:creationId xmlns:a16="http://schemas.microsoft.com/office/drawing/2014/main" id="{0BC541C8-75E6-446D-A2DA-9C6B99FF9009}"/>
                  </a:ext>
                </a:extLst>
              </p:cNvPr>
              <p:cNvGraphicFramePr>
                <a:graphicFrameLocks noChangeAspect="1"/>
              </p:cNvGraphicFramePr>
              <p:nvPr/>
            </p:nvGraphicFramePr>
            <p:xfrm>
              <a:off x="3648" y="3466"/>
              <a:ext cx="330" cy="241"/>
            </p:xfrm>
            <a:graphic>
              <a:graphicData uri="http://schemas.openxmlformats.org/presentationml/2006/ole">
                <mc:AlternateContent xmlns:mc="http://schemas.openxmlformats.org/markup-compatibility/2006">
                  <mc:Choice xmlns:v="urn:schemas-microsoft-com:vml" Requires="v">
                    <p:oleObj spid="_x0000_s18505" name="Equation" r:id="rId37" imgW="220924" imgH="152346" progId="Equation.3">
                      <p:embed/>
                    </p:oleObj>
                  </mc:Choice>
                  <mc:Fallback>
                    <p:oleObj name="Equation" r:id="rId37" imgW="220924" imgH="152346" progId="Equation.3">
                      <p:embed/>
                      <p:pic>
                        <p:nvPicPr>
                          <p:cNvPr id="0" name="Object 4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48" y="3466"/>
                            <a:ext cx="330" cy="24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7" name="Object 49">
                <a:extLst>
                  <a:ext uri="{FF2B5EF4-FFF2-40B4-BE49-F238E27FC236}">
                    <a16:creationId xmlns:a16="http://schemas.microsoft.com/office/drawing/2014/main" id="{E3F8E6DA-61A1-4783-9567-C0C125B0AF0B}"/>
                  </a:ext>
                </a:extLst>
              </p:cNvPr>
              <p:cNvGraphicFramePr>
                <a:graphicFrameLocks noChangeAspect="1"/>
              </p:cNvGraphicFramePr>
              <p:nvPr/>
            </p:nvGraphicFramePr>
            <p:xfrm>
              <a:off x="4192" y="2729"/>
              <a:ext cx="191" cy="190"/>
            </p:xfrm>
            <a:graphic>
              <a:graphicData uri="http://schemas.openxmlformats.org/presentationml/2006/ole">
                <mc:AlternateContent xmlns:mc="http://schemas.openxmlformats.org/markup-compatibility/2006">
                  <mc:Choice xmlns:v="urn:schemas-microsoft-com:vml" Requires="v">
                    <p:oleObj spid="_x0000_s18506" name="Equation" r:id="rId39" imgW="114254" imgH="114382" progId="Equation.3">
                      <p:embed/>
                    </p:oleObj>
                  </mc:Choice>
                  <mc:Fallback>
                    <p:oleObj name="Equation" r:id="rId39" imgW="114254" imgH="114382" progId="Equation.3">
                      <p:embed/>
                      <p:pic>
                        <p:nvPicPr>
                          <p:cNvPr id="0" name="Object 4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192" y="2729"/>
                            <a:ext cx="191" cy="19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8" name="Object 50">
                <a:extLst>
                  <a:ext uri="{FF2B5EF4-FFF2-40B4-BE49-F238E27FC236}">
                    <a16:creationId xmlns:a16="http://schemas.microsoft.com/office/drawing/2014/main" id="{991BB154-F8A6-4316-AA14-BDB75937FBE2}"/>
                  </a:ext>
                </a:extLst>
              </p:cNvPr>
              <p:cNvGraphicFramePr>
                <a:graphicFrameLocks noChangeAspect="1"/>
              </p:cNvGraphicFramePr>
              <p:nvPr/>
            </p:nvGraphicFramePr>
            <p:xfrm>
              <a:off x="4608" y="2688"/>
              <a:ext cx="226" cy="311"/>
            </p:xfrm>
            <a:graphic>
              <a:graphicData uri="http://schemas.openxmlformats.org/presentationml/2006/ole">
                <mc:AlternateContent xmlns:mc="http://schemas.openxmlformats.org/markup-compatibility/2006">
                  <mc:Choice xmlns:v="urn:schemas-microsoft-com:vml" Requires="v">
                    <p:oleObj spid="_x0000_s18507" name="Equation" r:id="rId41" imgW="144836" imgH="205740" progId="Equation.3">
                      <p:embed/>
                    </p:oleObj>
                  </mc:Choice>
                  <mc:Fallback>
                    <p:oleObj name="Equation" r:id="rId41" imgW="144836" imgH="205740" progId="Equation.3">
                      <p:embed/>
                      <p:pic>
                        <p:nvPicPr>
                          <p:cNvPr id="0" name="Object 5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08" y="2688"/>
                            <a:ext cx="226" cy="31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9" name="Object 51">
                <a:extLst>
                  <a:ext uri="{FF2B5EF4-FFF2-40B4-BE49-F238E27FC236}">
                    <a16:creationId xmlns:a16="http://schemas.microsoft.com/office/drawing/2014/main" id="{5F84A4F7-4521-4CE2-A3D1-30308B9CB1DE}"/>
                  </a:ext>
                </a:extLst>
              </p:cNvPr>
              <p:cNvGraphicFramePr>
                <a:graphicFrameLocks noChangeAspect="1"/>
              </p:cNvGraphicFramePr>
              <p:nvPr/>
            </p:nvGraphicFramePr>
            <p:xfrm>
              <a:off x="3936" y="2597"/>
              <a:ext cx="226" cy="294"/>
            </p:xfrm>
            <a:graphic>
              <a:graphicData uri="http://schemas.openxmlformats.org/presentationml/2006/ole">
                <mc:AlternateContent xmlns:mc="http://schemas.openxmlformats.org/markup-compatibility/2006">
                  <mc:Choice xmlns:v="urn:schemas-microsoft-com:vml" Requires="v">
                    <p:oleObj spid="_x0000_s18508" name="Equation" r:id="rId43" imgW="144836" imgH="190554" progId="Equation.3">
                      <p:embed/>
                    </p:oleObj>
                  </mc:Choice>
                  <mc:Fallback>
                    <p:oleObj name="Equation" r:id="rId43" imgW="144836" imgH="190554" progId="Equation.3">
                      <p:embed/>
                      <p:pic>
                        <p:nvPicPr>
                          <p:cNvPr id="0" name="Object 51"/>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936" y="2597"/>
                            <a:ext cx="226" cy="29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60" name="Object 52">
                <a:extLst>
                  <a:ext uri="{FF2B5EF4-FFF2-40B4-BE49-F238E27FC236}">
                    <a16:creationId xmlns:a16="http://schemas.microsoft.com/office/drawing/2014/main" id="{77444C9F-6723-4FC5-A3B1-B6791887CAE5}"/>
                  </a:ext>
                </a:extLst>
              </p:cNvPr>
              <p:cNvGraphicFramePr>
                <a:graphicFrameLocks noChangeAspect="1"/>
              </p:cNvGraphicFramePr>
              <p:nvPr/>
            </p:nvGraphicFramePr>
            <p:xfrm>
              <a:off x="3792" y="2880"/>
              <a:ext cx="288" cy="238"/>
            </p:xfrm>
            <a:graphic>
              <a:graphicData uri="http://schemas.openxmlformats.org/presentationml/2006/ole">
                <mc:AlternateContent xmlns:mc="http://schemas.openxmlformats.org/markup-compatibility/2006">
                  <mc:Choice xmlns:v="urn:schemas-microsoft-com:vml" Requires="v">
                    <p:oleObj spid="_x0000_s18509" name="Equation" r:id="rId45" imgW="190587" imgH="152346" progId="Equation.3">
                      <p:embed/>
                    </p:oleObj>
                  </mc:Choice>
                  <mc:Fallback>
                    <p:oleObj name="Equation" r:id="rId45" imgW="190587" imgH="152346" progId="Equation.3">
                      <p:embed/>
                      <p:pic>
                        <p:nvPicPr>
                          <p:cNvPr id="0" name="Object 52"/>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792" y="2880"/>
                            <a:ext cx="28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81" name="Freeform 53">
                <a:extLst>
                  <a:ext uri="{FF2B5EF4-FFF2-40B4-BE49-F238E27FC236}">
                    <a16:creationId xmlns:a16="http://schemas.microsoft.com/office/drawing/2014/main" id="{C52445B9-809D-453D-9AC7-08655B572824}"/>
                  </a:ext>
                </a:extLst>
              </p:cNvPr>
              <p:cNvSpPr>
                <a:spLocks/>
              </p:cNvSpPr>
              <p:nvPr/>
            </p:nvSpPr>
            <p:spPr bwMode="auto">
              <a:xfrm>
                <a:off x="4144" y="2880"/>
                <a:ext cx="144" cy="56"/>
              </a:xfrm>
              <a:custGeom>
                <a:avLst/>
                <a:gdLst/>
                <a:ahLst/>
                <a:cxnLst>
                  <a:cxn ang="0">
                    <a:pos x="0" y="8"/>
                  </a:cxn>
                  <a:cxn ang="0">
                    <a:pos x="96" y="8"/>
                  </a:cxn>
                  <a:cxn ang="0">
                    <a:pos x="144" y="56"/>
                  </a:cxn>
                </a:cxnLst>
                <a:rect l="0" t="0" r="r" b="b"/>
                <a:pathLst>
                  <a:path w="144" h="56">
                    <a:moveTo>
                      <a:pt x="0" y="8"/>
                    </a:moveTo>
                    <a:cubicBezTo>
                      <a:pt x="36" y="4"/>
                      <a:pt x="72" y="0"/>
                      <a:pt x="96" y="8"/>
                    </a:cubicBezTo>
                    <a:cubicBezTo>
                      <a:pt x="120" y="16"/>
                      <a:pt x="132" y="36"/>
                      <a:pt x="144" y="56"/>
                    </a:cubicBezTo>
                  </a:path>
                </a:pathLst>
              </a:custGeom>
              <a:noFill/>
              <a:ln w="9525" cap="flat" cmpd="sng">
                <a:solidFill>
                  <a:srgbClr val="FF7C80"/>
                </a:solidFill>
                <a:prstDash val="solid"/>
                <a:miter lim="800000"/>
                <a:headEnd type="none" w="med" len="med"/>
                <a:tailEnd type="none" w="med" len="me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grpSp>
      <p:sp>
        <p:nvSpPr>
          <p:cNvPr id="5" name="矩形 4">
            <a:extLst>
              <a:ext uri="{FF2B5EF4-FFF2-40B4-BE49-F238E27FC236}">
                <a16:creationId xmlns:a16="http://schemas.microsoft.com/office/drawing/2014/main" id="{43E628FB-A44D-48EA-9AE8-18DEB57CFBC4}"/>
              </a:ext>
            </a:extLst>
          </p:cNvPr>
          <p:cNvSpPr/>
          <p:nvPr/>
        </p:nvSpPr>
        <p:spPr>
          <a:xfrm>
            <a:off x="615950" y="347663"/>
            <a:ext cx="2530475" cy="523875"/>
          </a:xfrm>
          <a:prstGeom prst="rect">
            <a:avLst/>
          </a:prstGeom>
        </p:spPr>
        <p:txBody>
          <a:bodyPr wrap="none">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平面角</a:t>
            </a:r>
            <a:r>
              <a:rPr lang="en-US" altLang="zh-CN"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立体角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4"/>
                                        </p:tgtEl>
                                        <p:attrNameLst>
                                          <p:attrName>style.visibility</p:attrName>
                                        </p:attrNameLst>
                                      </p:cBhvr>
                                      <p:to>
                                        <p:strVal val="visible"/>
                                      </p:to>
                                    </p:set>
                                    <p:animEffect transition="in" filter="blinds(horizontal)">
                                      <p:cBhvr>
                                        <p:cTn id="7" dur="500"/>
                                        <p:tgtEl>
                                          <p:spTgt spid="176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Effect transition="in" filter="dissolve">
                                      <p:cBhvr>
                                        <p:cTn id="12" dur="500"/>
                                        <p:tgtEl>
                                          <p:spTgt spid="176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6133"/>
                                        </p:tgtEl>
                                        <p:attrNameLst>
                                          <p:attrName>style.visibility</p:attrName>
                                        </p:attrNameLst>
                                      </p:cBhvr>
                                      <p:to>
                                        <p:strVal val="visible"/>
                                      </p:to>
                                    </p:set>
                                    <p:animEffect transition="in" filter="dissolve">
                                      <p:cBhvr>
                                        <p:cTn id="17" dur="500"/>
                                        <p:tgtEl>
                                          <p:spTgt spid="1761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6135"/>
                                        </p:tgtEl>
                                        <p:attrNameLst>
                                          <p:attrName>style.visibility</p:attrName>
                                        </p:attrNameLst>
                                      </p:cBhvr>
                                      <p:to>
                                        <p:strVal val="visible"/>
                                      </p:to>
                                    </p:set>
                                    <p:animEffect transition="in" filter="blinds(horizontal)">
                                      <p:cBhvr>
                                        <p:cTn id="22" dur="500"/>
                                        <p:tgtEl>
                                          <p:spTgt spid="1761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76143"/>
                                        </p:tgtEl>
                                        <p:attrNameLst>
                                          <p:attrName>style.visibility</p:attrName>
                                        </p:attrNameLst>
                                      </p:cBhvr>
                                      <p:to>
                                        <p:strVal val="visible"/>
                                      </p:to>
                                    </p:set>
                                    <p:animEffect transition="in" filter="dissolve">
                                      <p:cBhvr>
                                        <p:cTn id="32" dur="500"/>
                                        <p:tgtEl>
                                          <p:spTgt spid="1761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76186"/>
                                        </p:tgtEl>
                                        <p:attrNameLst>
                                          <p:attrName>style.visibility</p:attrName>
                                        </p:attrNameLst>
                                      </p:cBhvr>
                                      <p:to>
                                        <p:strVal val="visible"/>
                                      </p:to>
                                    </p:set>
                                    <p:animEffect transition="in" filter="dissolve">
                                      <p:cBhvr>
                                        <p:cTn id="37" dur="500"/>
                                        <p:tgtEl>
                                          <p:spTgt spid="1761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6144"/>
                                        </p:tgtEl>
                                        <p:attrNameLst>
                                          <p:attrName>style.visibility</p:attrName>
                                        </p:attrNameLst>
                                      </p:cBhvr>
                                      <p:to>
                                        <p:strVal val="visible"/>
                                      </p:to>
                                    </p:set>
                                    <p:animEffect transition="in" filter="blinds(horizontal)">
                                      <p:cBhvr>
                                        <p:cTn id="42" dur="500"/>
                                        <p:tgtEl>
                                          <p:spTgt spid="1761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autoUpdateAnimBg="0"/>
      <p:bldP spid="17614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1">
            <a:extLst>
              <a:ext uri="{FF2B5EF4-FFF2-40B4-BE49-F238E27FC236}">
                <a16:creationId xmlns:a16="http://schemas.microsoft.com/office/drawing/2014/main" id="{6E97601C-C983-4727-8E6B-317AB3F30885}"/>
              </a:ext>
            </a:extLst>
          </p:cNvPr>
          <p:cNvSpPr>
            <a:spLocks noGrp="1"/>
          </p:cNvSpPr>
          <p:nvPr>
            <p:ph type="dt" sz="quarter" idx="10"/>
          </p:nvPr>
        </p:nvSpPr>
        <p:spPr>
          <a:xfrm>
            <a:off x="558800" y="5527675"/>
            <a:ext cx="1905000" cy="457200"/>
          </a:xfrm>
        </p:spPr>
        <p:txBody>
          <a:bodyPr/>
          <a:lstStyle/>
          <a:p>
            <a:pPr>
              <a:defRPr/>
            </a:pPr>
            <a:fld id="{2AF35085-0648-4208-B5D5-A3622A302590}" type="datetime8">
              <a:rPr lang="en-US"/>
              <a:pPr>
                <a:defRPr/>
              </a:pPr>
              <a:t>12/22/2017 5:36 PM</a:t>
            </a:fld>
            <a:endParaRPr lang="en-US" altLang="zh-CN"/>
          </a:p>
        </p:txBody>
      </p:sp>
      <p:sp>
        <p:nvSpPr>
          <p:cNvPr id="19459" name="灯片编号占位符 3">
            <a:extLst>
              <a:ext uri="{FF2B5EF4-FFF2-40B4-BE49-F238E27FC236}">
                <a16:creationId xmlns:a16="http://schemas.microsoft.com/office/drawing/2014/main" id="{CDE48B0C-A71B-4840-9831-DDF276ECED87}"/>
              </a:ext>
            </a:extLst>
          </p:cNvPr>
          <p:cNvSpPr>
            <a:spLocks noGrp="1"/>
          </p:cNvSpPr>
          <p:nvPr>
            <p:ph type="sldNum" sz="quarter" idx="12"/>
          </p:nvPr>
        </p:nvSpPr>
        <p:spPr>
          <a:xfrm>
            <a:off x="6426200" y="5527675"/>
            <a:ext cx="1905000" cy="457200"/>
          </a:xfrm>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9BBC0E4-DFD5-4855-A99A-225E4E73E060}" type="slidenum">
              <a:rPr lang="en-US" altLang="zh-CN" sz="1400" smtClean="0"/>
              <a:pPr>
                <a:spcBef>
                  <a:spcPct val="0"/>
                </a:spcBef>
                <a:buFontTx/>
                <a:buNone/>
              </a:pPr>
              <a:t>17</a:t>
            </a:fld>
            <a:endParaRPr lang="en-US" altLang="zh-CN" sz="1400"/>
          </a:p>
        </p:txBody>
      </p:sp>
      <p:sp>
        <p:nvSpPr>
          <p:cNvPr id="179204" name="Text Box 4">
            <a:extLst>
              <a:ext uri="{FF2B5EF4-FFF2-40B4-BE49-F238E27FC236}">
                <a16:creationId xmlns:a16="http://schemas.microsoft.com/office/drawing/2014/main" id="{82B41509-A209-4C71-95F4-27A9F23BA086}"/>
              </a:ext>
            </a:extLst>
          </p:cNvPr>
          <p:cNvSpPr txBox="1">
            <a:spLocks noChangeArrowheads="1"/>
          </p:cNvSpPr>
          <p:nvPr/>
        </p:nvSpPr>
        <p:spPr bwMode="auto">
          <a:xfrm>
            <a:off x="330200" y="1052513"/>
            <a:ext cx="8534400" cy="946150"/>
          </a:xfrm>
          <a:prstGeom prst="rect">
            <a:avLst/>
          </a:prstGeom>
          <a:noFill/>
          <a:ln w="9525">
            <a:noFill/>
            <a:miter lim="800000"/>
            <a:headEnd/>
            <a:tailEnd/>
          </a:ln>
          <a:effec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假设任意形状的曲面</a:t>
            </a:r>
            <a:r>
              <a:rPr lang="en-US" altLang="zh-CN" i="1" dirty="0">
                <a:effectLst>
                  <a:outerShdw blurRad="38100" dist="38100" dir="2700000" algn="tl">
                    <a:srgbClr val="000000"/>
                  </a:outerShdw>
                </a:effectLst>
              </a:rPr>
              <a:t>S</a:t>
            </a:r>
            <a:r>
              <a:rPr lang="zh-CN" altLang="en-US" dirty="0">
                <a:effectLst>
                  <a:outerShdw blurRad="38100" dist="38100" dir="2700000" algn="tl">
                    <a:srgbClr val="000000"/>
                  </a:outerShdw>
                </a:effectLst>
                <a:latin typeface="幼圆" pitchFamily="49" charset="-122"/>
              </a:rPr>
              <a:t>包围点电荷</a:t>
            </a:r>
            <a:r>
              <a:rPr lang="en-US" altLang="zh-CN" i="1" dirty="0">
                <a:effectLst>
                  <a:outerShdw blurRad="38100" dist="38100" dir="2700000" algn="tl">
                    <a:srgbClr val="000000"/>
                  </a:outerShdw>
                </a:effectLst>
                <a:latin typeface="幼圆" pitchFamily="49" charset="-122"/>
              </a:rPr>
              <a:t>q</a:t>
            </a:r>
            <a:r>
              <a:rPr lang="zh-CN" altLang="en-US" dirty="0">
                <a:effectLst>
                  <a:outerShdw blurRad="38100" dist="38100" dir="2700000" algn="tl">
                    <a:srgbClr val="000000"/>
                  </a:outerShdw>
                </a:effectLst>
                <a:latin typeface="幼圆" pitchFamily="49" charset="-122"/>
              </a:rPr>
              <a:t>，通过曲面</a:t>
            </a:r>
            <a:r>
              <a:rPr lang="en-US" altLang="zh-CN" i="1" dirty="0">
                <a:effectLst>
                  <a:outerShdw blurRad="38100" dist="38100" dir="2700000" algn="tl">
                    <a:srgbClr val="000000"/>
                  </a:outerShdw>
                </a:effectLst>
              </a:rPr>
              <a:t>S</a:t>
            </a:r>
            <a:r>
              <a:rPr lang="zh-CN" altLang="en-US" dirty="0">
                <a:effectLst>
                  <a:outerShdw blurRad="38100" dist="38100" dir="2700000" algn="tl">
                    <a:srgbClr val="000000"/>
                  </a:outerShdw>
                </a:effectLst>
                <a:latin typeface="幼圆" pitchFamily="49" charset="-122"/>
              </a:rPr>
              <a:t>的电通量</a:t>
            </a:r>
          </a:p>
        </p:txBody>
      </p:sp>
      <p:graphicFrame>
        <p:nvGraphicFramePr>
          <p:cNvPr id="179205" name="Object 5">
            <a:extLst>
              <a:ext uri="{FF2B5EF4-FFF2-40B4-BE49-F238E27FC236}">
                <a16:creationId xmlns:a16="http://schemas.microsoft.com/office/drawing/2014/main" id="{384A4EB2-7C7D-4591-9B0B-79BE97D79269}"/>
              </a:ext>
            </a:extLst>
          </p:cNvPr>
          <p:cNvGraphicFramePr>
            <a:graphicFrameLocks noChangeAspect="1"/>
          </p:cNvGraphicFramePr>
          <p:nvPr/>
        </p:nvGraphicFramePr>
        <p:xfrm>
          <a:off x="3219450" y="1557338"/>
          <a:ext cx="2020888" cy="1006475"/>
        </p:xfrm>
        <a:graphic>
          <a:graphicData uri="http://schemas.openxmlformats.org/presentationml/2006/ole">
            <mc:AlternateContent xmlns:mc="http://schemas.openxmlformats.org/markup-compatibility/2006">
              <mc:Choice xmlns:v="urn:schemas-microsoft-com:vml" Requires="v">
                <p:oleObj spid="_x0000_s19473" name="Equation" r:id="rId3" imgW="868772" imgH="419073" progId="Equation.3">
                  <p:embed/>
                </p:oleObj>
              </mc:Choice>
              <mc:Fallback>
                <p:oleObj name="Equation" r:id="rId3" imgW="868772" imgH="41907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450" y="1557338"/>
                        <a:ext cx="2020888" cy="1006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08" name="Oval 8">
            <a:extLst>
              <a:ext uri="{FF2B5EF4-FFF2-40B4-BE49-F238E27FC236}">
                <a16:creationId xmlns:a16="http://schemas.microsoft.com/office/drawing/2014/main" id="{758827A6-99E0-4837-91B8-28FA9BF9531C}"/>
              </a:ext>
            </a:extLst>
          </p:cNvPr>
          <p:cNvSpPr>
            <a:spLocks noChangeArrowheads="1"/>
          </p:cNvSpPr>
          <p:nvPr/>
        </p:nvSpPr>
        <p:spPr bwMode="auto">
          <a:xfrm>
            <a:off x="5130800" y="3394075"/>
            <a:ext cx="1524000" cy="1524000"/>
          </a:xfrm>
          <a:prstGeom prst="ellipse">
            <a:avLst/>
          </a:prstGeom>
          <a:gradFill rotWithShape="0">
            <a:gsLst>
              <a:gs pos="0">
                <a:srgbClr val="FFFF99"/>
              </a:gs>
              <a:gs pos="100000">
                <a:srgbClr val="FFFF99">
                  <a:gamma/>
                  <a:shade val="56078"/>
                  <a:invGamma/>
                </a:srgbClr>
              </a:gs>
            </a:gsLst>
            <a:path path="shape">
              <a:fillToRect l="50000" t="50000" r="50000" b="50000"/>
            </a:path>
          </a:gradFill>
          <a:ln w="9525">
            <a:solidFill>
              <a:srgbClr val="FFFF99"/>
            </a:solidFill>
            <a:round/>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9217" name="Oval 17">
            <a:extLst>
              <a:ext uri="{FF2B5EF4-FFF2-40B4-BE49-F238E27FC236}">
                <a16:creationId xmlns:a16="http://schemas.microsoft.com/office/drawing/2014/main" id="{C7B4EA2C-83E4-4568-AC90-B1F26F67CB98}"/>
              </a:ext>
            </a:extLst>
          </p:cNvPr>
          <p:cNvSpPr>
            <a:spLocks noChangeArrowheads="1"/>
          </p:cNvSpPr>
          <p:nvPr/>
        </p:nvSpPr>
        <p:spPr bwMode="auto">
          <a:xfrm>
            <a:off x="4673600" y="3394075"/>
            <a:ext cx="2819400" cy="1371600"/>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rgbClr val="6666FF"/>
            </a:solidFill>
            <a:round/>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9227" name="Rectangle 27">
            <a:extLst>
              <a:ext uri="{FF2B5EF4-FFF2-40B4-BE49-F238E27FC236}">
                <a16:creationId xmlns:a16="http://schemas.microsoft.com/office/drawing/2014/main" id="{B4EBDEA4-0C14-42B2-BC21-B5F5D8A82052}"/>
              </a:ext>
            </a:extLst>
          </p:cNvPr>
          <p:cNvSpPr>
            <a:spLocks noChangeArrowheads="1"/>
          </p:cNvSpPr>
          <p:nvPr/>
        </p:nvSpPr>
        <p:spPr bwMode="auto">
          <a:xfrm>
            <a:off x="152400" y="3141663"/>
            <a:ext cx="8610600" cy="2835275"/>
          </a:xfrm>
          <a:prstGeom prst="rect">
            <a:avLst/>
          </a:prstGeom>
          <a:gradFill rotWithShape="0">
            <a:gsLst>
              <a:gs pos="0">
                <a:srgbClr val="94F4C9"/>
              </a:gs>
              <a:gs pos="100000">
                <a:srgbClr val="94F4C9">
                  <a:gamma/>
                  <a:shade val="46275"/>
                  <a:invGamma/>
                </a:srgbClr>
              </a:gs>
            </a:gsLst>
            <a:path path="rect">
              <a:fillToRect l="100000" b="100000"/>
            </a:path>
          </a:gradFill>
          <a:ln w="9525">
            <a:solidFill>
              <a:schemeClr val="tx1"/>
            </a:solidFill>
            <a:miter lim="800000"/>
            <a:headEnd/>
            <a:tailEnd type="none" w="sm" len="lg"/>
          </a:ln>
          <a:effectLst/>
        </p:spPr>
        <p:txBody>
          <a:bodyPr wrap="none" anchor="ctr"/>
          <a:lstStyle/>
          <a:p>
            <a:pPr algn="ctr" eaLnBrk="1" hangingPunct="1">
              <a:defRPr/>
            </a:pPr>
            <a:endParaRPr lang="zh-CN" altLang="zh-CN">
              <a:effectLst>
                <a:outerShdw blurRad="38100" dist="38100" dir="2700000" algn="tl">
                  <a:srgbClr val="000000"/>
                </a:outerShdw>
              </a:effectLst>
            </a:endParaRPr>
          </a:p>
        </p:txBody>
      </p:sp>
      <p:sp>
        <p:nvSpPr>
          <p:cNvPr id="179228" name="Rectangle 28">
            <a:extLst>
              <a:ext uri="{FF2B5EF4-FFF2-40B4-BE49-F238E27FC236}">
                <a16:creationId xmlns:a16="http://schemas.microsoft.com/office/drawing/2014/main" id="{73C7A975-F6BF-4311-848D-51F43DE79C3B}"/>
              </a:ext>
            </a:extLst>
          </p:cNvPr>
          <p:cNvSpPr>
            <a:spLocks noChangeArrowheads="1"/>
          </p:cNvSpPr>
          <p:nvPr/>
        </p:nvSpPr>
        <p:spPr bwMode="auto">
          <a:xfrm>
            <a:off x="254000" y="4857750"/>
            <a:ext cx="8512175" cy="946150"/>
          </a:xfrm>
          <a:prstGeom prst="rect">
            <a:avLst/>
          </a:prstGeom>
          <a:noFill/>
          <a:ln w="9525">
            <a:noFill/>
            <a:miter lim="800000"/>
            <a:headEnd/>
            <a:tailEnd/>
          </a:ln>
          <a:effectLst/>
        </p:spPr>
        <p:txBody>
          <a:bodyPr>
            <a:spAutoFit/>
          </a:bodyPr>
          <a:lstStyle/>
          <a:p>
            <a:pPr eaLnBrk="1" hangingPunct="1">
              <a:buFontTx/>
              <a:buChar char="•"/>
              <a:defRPr/>
            </a:pPr>
            <a:r>
              <a:rPr lang="zh-CN" altLang="en-US">
                <a:effectLst>
                  <a:outerShdw blurRad="38100" dist="38100" dir="2700000" algn="tl">
                    <a:srgbClr val="000000"/>
                  </a:outerShdw>
                </a:effectLst>
              </a:rPr>
              <a:t>若</a:t>
            </a:r>
            <a:r>
              <a:rPr lang="en-US" altLang="zh-CN" i="1">
                <a:effectLst>
                  <a:outerShdw blurRad="38100" dist="38100" dir="2700000" algn="tl">
                    <a:srgbClr val="000000"/>
                  </a:outerShdw>
                </a:effectLst>
                <a:ea typeface="文鼎CS中等线" pitchFamily="49" charset="-122"/>
              </a:rPr>
              <a:t>q=0</a:t>
            </a:r>
            <a:r>
              <a:rPr lang="zh-CN" altLang="en-US">
                <a:effectLst>
                  <a:outerShdw blurRad="38100" dist="38100" dir="2700000" algn="tl">
                    <a:srgbClr val="000000"/>
                  </a:outerShdw>
                </a:effectLst>
                <a:ea typeface="文鼎CS中等线" pitchFamily="49" charset="-122"/>
              </a:rPr>
              <a:t>，</a:t>
            </a:r>
            <a:r>
              <a:rPr lang="zh-CN" altLang="en-US">
                <a:effectLst>
                  <a:outerShdw blurRad="38100" dist="38100" dir="2700000" algn="tl">
                    <a:srgbClr val="000000"/>
                  </a:outerShdw>
                </a:effectLst>
              </a:rPr>
              <a:t>穿进曲面等于穿出曲面的电场线，在没有电荷的地方电场线不会中断。</a:t>
            </a:r>
            <a:endParaRPr lang="zh-CN" altLang="en-US">
              <a:effectLst>
                <a:outerShdw blurRad="38100" dist="38100" dir="2700000" algn="tl">
                  <a:srgbClr val="000000"/>
                </a:outerShdw>
              </a:effectLst>
              <a:ea typeface="文鼎CS中等线" pitchFamily="49" charset="-122"/>
              <a:sym typeface="Symbol" pitchFamily="18" charset="2"/>
            </a:endParaRPr>
          </a:p>
        </p:txBody>
      </p:sp>
      <p:grpSp>
        <p:nvGrpSpPr>
          <p:cNvPr id="4" name="Group 29">
            <a:extLst>
              <a:ext uri="{FF2B5EF4-FFF2-40B4-BE49-F238E27FC236}">
                <a16:creationId xmlns:a16="http://schemas.microsoft.com/office/drawing/2014/main" id="{469C9397-DCC6-4EB2-98BB-722A93C707A8}"/>
              </a:ext>
            </a:extLst>
          </p:cNvPr>
          <p:cNvGrpSpPr>
            <a:grpSpLocks/>
          </p:cNvGrpSpPr>
          <p:nvPr/>
        </p:nvGrpSpPr>
        <p:grpSpPr bwMode="auto">
          <a:xfrm>
            <a:off x="254000" y="3400425"/>
            <a:ext cx="8356600" cy="603250"/>
            <a:chOff x="240" y="2596"/>
            <a:chExt cx="5264" cy="380"/>
          </a:xfrm>
        </p:grpSpPr>
        <p:sp>
          <p:nvSpPr>
            <p:cNvPr id="179230" name="Rectangle 30">
              <a:extLst>
                <a:ext uri="{FF2B5EF4-FFF2-40B4-BE49-F238E27FC236}">
                  <a16:creationId xmlns:a16="http://schemas.microsoft.com/office/drawing/2014/main" id="{EACB3FC0-1455-4630-A7C8-FEC4DE9AF304}"/>
                </a:ext>
              </a:extLst>
            </p:cNvPr>
            <p:cNvSpPr>
              <a:spLocks noChangeArrowheads="1"/>
            </p:cNvSpPr>
            <p:nvPr/>
          </p:nvSpPr>
          <p:spPr bwMode="auto">
            <a:xfrm>
              <a:off x="240" y="2597"/>
              <a:ext cx="5264" cy="327"/>
            </a:xfrm>
            <a:prstGeom prst="rect">
              <a:avLst/>
            </a:prstGeom>
            <a:noFill/>
            <a:ln w="9525">
              <a:noFill/>
              <a:miter lim="800000"/>
              <a:headEnd/>
              <a:tailEnd/>
            </a:ln>
            <a:effectLst/>
          </p:spPr>
          <p:txBody>
            <a:bodyPr>
              <a:spAutoFit/>
            </a:bodyPr>
            <a:lstStyle/>
            <a:p>
              <a:pPr eaLnBrk="1" hangingPunct="1">
                <a:buFontTx/>
                <a:buChar char="•"/>
                <a:defRPr/>
              </a:pPr>
              <a:r>
                <a:rPr lang="zh-CN" altLang="en-US">
                  <a:effectLst>
                    <a:outerShdw blurRad="38100" dist="38100" dir="2700000" algn="tl">
                      <a:srgbClr val="000000"/>
                    </a:outerShdw>
                  </a:effectLst>
                </a:rPr>
                <a:t>若</a:t>
              </a:r>
              <a:r>
                <a:rPr lang="en-US" altLang="zh-CN" i="1">
                  <a:effectLst>
                    <a:outerShdw blurRad="38100" dist="38100" dir="2700000" algn="tl">
                      <a:srgbClr val="000000"/>
                    </a:outerShdw>
                  </a:effectLst>
                  <a:ea typeface="文鼎CS中等线" pitchFamily="49" charset="-122"/>
                </a:rPr>
                <a:t>q&gt;0</a:t>
              </a:r>
              <a:r>
                <a:rPr lang="zh-CN" altLang="en-US">
                  <a:effectLst>
                    <a:outerShdw blurRad="38100" dist="38100" dir="2700000" algn="tl">
                      <a:srgbClr val="000000"/>
                    </a:outerShdw>
                  </a:effectLst>
                  <a:ea typeface="文鼎CS中等线" pitchFamily="49" charset="-122"/>
                </a:rPr>
                <a:t>，                         </a:t>
              </a:r>
              <a:r>
                <a:rPr lang="zh-CN" altLang="en-US">
                  <a:effectLst>
                    <a:outerShdw blurRad="38100" dist="38100" dir="2700000" algn="tl">
                      <a:srgbClr val="000000"/>
                    </a:outerShdw>
                  </a:effectLst>
                </a:rPr>
                <a:t>电场线始于 </a:t>
              </a:r>
              <a:r>
                <a:rPr lang="en-US" altLang="zh-CN" i="1">
                  <a:effectLst>
                    <a:outerShdw blurRad="38100" dist="38100" dir="2700000" algn="tl">
                      <a:srgbClr val="000000"/>
                    </a:outerShdw>
                  </a:effectLst>
                  <a:ea typeface="文鼎CS中等线" pitchFamily="49" charset="-122"/>
                </a:rPr>
                <a:t>q </a:t>
              </a:r>
              <a:r>
                <a:rPr lang="zh-CN" altLang="en-US">
                  <a:effectLst>
                    <a:outerShdw blurRad="38100" dist="38100" dir="2700000" algn="tl">
                      <a:srgbClr val="000000"/>
                    </a:outerShdw>
                  </a:effectLst>
                </a:rPr>
                <a:t>并穿出曲面。</a:t>
              </a:r>
              <a:endParaRPr lang="zh-CN" altLang="en-US" i="1" baseline="-25000">
                <a:effectLst>
                  <a:outerShdw blurRad="38100" dist="38100" dir="2700000" algn="tl">
                    <a:srgbClr val="000000"/>
                  </a:outerShdw>
                </a:effectLst>
                <a:ea typeface="文鼎CS中等线" pitchFamily="49" charset="-122"/>
                <a:sym typeface="Symbol" pitchFamily="18" charset="2"/>
              </a:endParaRPr>
            </a:p>
          </p:txBody>
        </p:sp>
        <p:graphicFrame>
          <p:nvGraphicFramePr>
            <p:cNvPr id="19472" name="Object 31">
              <a:extLst>
                <a:ext uri="{FF2B5EF4-FFF2-40B4-BE49-F238E27FC236}">
                  <a16:creationId xmlns:a16="http://schemas.microsoft.com/office/drawing/2014/main" id="{259F3206-5D2E-4971-AC56-AC97B482AFC9}"/>
                </a:ext>
              </a:extLst>
            </p:cNvPr>
            <p:cNvGraphicFramePr>
              <a:graphicFrameLocks noChangeAspect="1"/>
            </p:cNvGraphicFramePr>
            <p:nvPr/>
          </p:nvGraphicFramePr>
          <p:xfrm>
            <a:off x="1251" y="2596"/>
            <a:ext cx="1308" cy="380"/>
          </p:xfrm>
          <a:graphic>
            <a:graphicData uri="http://schemas.openxmlformats.org/presentationml/2006/ole">
              <mc:AlternateContent xmlns:mc="http://schemas.openxmlformats.org/markup-compatibility/2006">
                <mc:Choice xmlns:v="urn:schemas-microsoft-com:vml" Requires="v">
                  <p:oleObj spid="_x0000_s19474" name="公式" r:id="rId5" imgW="777271" imgH="281913" progId="Equation.3">
                    <p:embed/>
                  </p:oleObj>
                </mc:Choice>
                <mc:Fallback>
                  <p:oleObj name="公式" r:id="rId5" imgW="777271" imgH="281913"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1" y="2596"/>
                          <a:ext cx="1308" cy="38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32">
            <a:extLst>
              <a:ext uri="{FF2B5EF4-FFF2-40B4-BE49-F238E27FC236}">
                <a16:creationId xmlns:a16="http://schemas.microsoft.com/office/drawing/2014/main" id="{83C33FC1-4024-47BB-BDA6-F02328FBB542}"/>
              </a:ext>
            </a:extLst>
          </p:cNvPr>
          <p:cNvGrpSpPr>
            <a:grpSpLocks/>
          </p:cNvGrpSpPr>
          <p:nvPr/>
        </p:nvGrpSpPr>
        <p:grpSpPr bwMode="auto">
          <a:xfrm>
            <a:off x="239713" y="4176713"/>
            <a:ext cx="8435975" cy="612775"/>
            <a:chOff x="231" y="3085"/>
            <a:chExt cx="5314" cy="386"/>
          </a:xfrm>
        </p:grpSpPr>
        <p:sp>
          <p:nvSpPr>
            <p:cNvPr id="179233" name="Rectangle 33">
              <a:extLst>
                <a:ext uri="{FF2B5EF4-FFF2-40B4-BE49-F238E27FC236}">
                  <a16:creationId xmlns:a16="http://schemas.microsoft.com/office/drawing/2014/main" id="{A1BB976D-4719-4447-87C7-25850C2E9516}"/>
                </a:ext>
              </a:extLst>
            </p:cNvPr>
            <p:cNvSpPr>
              <a:spLocks noChangeArrowheads="1"/>
            </p:cNvSpPr>
            <p:nvPr/>
          </p:nvSpPr>
          <p:spPr bwMode="auto">
            <a:xfrm>
              <a:off x="231" y="3104"/>
              <a:ext cx="5314" cy="327"/>
            </a:xfrm>
            <a:prstGeom prst="rect">
              <a:avLst/>
            </a:prstGeom>
            <a:noFill/>
            <a:ln w="9525">
              <a:noFill/>
              <a:miter lim="800000"/>
              <a:headEnd/>
              <a:tailEnd/>
            </a:ln>
            <a:effectLst/>
          </p:spPr>
          <p:txBody>
            <a:bodyPr>
              <a:spAutoFit/>
            </a:bodyPr>
            <a:lstStyle/>
            <a:p>
              <a:pPr eaLnBrk="1" hangingPunct="1">
                <a:buFontTx/>
                <a:buChar char="•"/>
                <a:defRPr/>
              </a:pPr>
              <a:r>
                <a:rPr lang="zh-CN" altLang="en-US">
                  <a:effectLst>
                    <a:outerShdw blurRad="38100" dist="38100" dir="2700000" algn="tl">
                      <a:srgbClr val="000000"/>
                    </a:outerShdw>
                  </a:effectLst>
                </a:rPr>
                <a:t>若</a:t>
              </a:r>
              <a:r>
                <a:rPr lang="en-US" altLang="zh-CN" i="1">
                  <a:effectLst>
                    <a:outerShdw blurRad="38100" dist="38100" dir="2700000" algn="tl">
                      <a:srgbClr val="000000"/>
                    </a:outerShdw>
                  </a:effectLst>
                  <a:ea typeface="文鼎CS中等线" pitchFamily="49" charset="-122"/>
                </a:rPr>
                <a:t>q&lt;0</a:t>
              </a:r>
              <a:r>
                <a:rPr lang="zh-CN" altLang="en-US">
                  <a:effectLst>
                    <a:outerShdw blurRad="38100" dist="38100" dir="2700000" algn="tl">
                      <a:srgbClr val="000000"/>
                    </a:outerShdw>
                  </a:effectLst>
                  <a:ea typeface="文鼎CS中等线" pitchFamily="49" charset="-122"/>
                </a:rPr>
                <a:t>，                         </a:t>
              </a:r>
              <a:r>
                <a:rPr lang="zh-CN" altLang="en-US">
                  <a:effectLst>
                    <a:outerShdw blurRad="38100" dist="38100" dir="2700000" algn="tl">
                      <a:srgbClr val="000000"/>
                    </a:outerShdw>
                  </a:effectLst>
                </a:rPr>
                <a:t>电场线穿进曲面终止于</a:t>
              </a:r>
              <a:r>
                <a:rPr lang="en-US" altLang="zh-CN" i="1">
                  <a:effectLst>
                    <a:outerShdw blurRad="38100" dist="38100" dir="2700000" algn="tl">
                      <a:srgbClr val="000000"/>
                    </a:outerShdw>
                  </a:effectLst>
                  <a:ea typeface="文鼎CS中等线" pitchFamily="49" charset="-122"/>
                </a:rPr>
                <a:t>q</a:t>
              </a:r>
              <a:r>
                <a:rPr lang="zh-CN" altLang="en-US" i="1">
                  <a:effectLst>
                    <a:outerShdw blurRad="38100" dist="38100" dir="2700000" algn="tl">
                      <a:srgbClr val="000000"/>
                    </a:outerShdw>
                  </a:effectLst>
                  <a:ea typeface="文鼎CS中等线" pitchFamily="49" charset="-122"/>
                  <a:sym typeface="Symbol" pitchFamily="18" charset="2"/>
                </a:rPr>
                <a:t>。</a:t>
              </a:r>
            </a:p>
          </p:txBody>
        </p:sp>
        <p:graphicFrame>
          <p:nvGraphicFramePr>
            <p:cNvPr id="19470" name="Object 34">
              <a:extLst>
                <a:ext uri="{FF2B5EF4-FFF2-40B4-BE49-F238E27FC236}">
                  <a16:creationId xmlns:a16="http://schemas.microsoft.com/office/drawing/2014/main" id="{F1091FEA-AD3D-40FE-9110-5174AF0167F2}"/>
                </a:ext>
              </a:extLst>
            </p:cNvPr>
            <p:cNvGraphicFramePr>
              <a:graphicFrameLocks noChangeAspect="1"/>
            </p:cNvGraphicFramePr>
            <p:nvPr/>
          </p:nvGraphicFramePr>
          <p:xfrm>
            <a:off x="1220" y="3085"/>
            <a:ext cx="1303" cy="386"/>
          </p:xfrm>
          <a:graphic>
            <a:graphicData uri="http://schemas.openxmlformats.org/presentationml/2006/ole">
              <mc:AlternateContent xmlns:mc="http://schemas.openxmlformats.org/markup-compatibility/2006">
                <mc:Choice xmlns:v="urn:schemas-microsoft-com:vml" Requires="v">
                  <p:oleObj spid="_x0000_s19475" name="公式" r:id="rId7" imgW="777271" imgH="281913" progId="Equation.3">
                    <p:embed/>
                  </p:oleObj>
                </mc:Choice>
                <mc:Fallback>
                  <p:oleObj name="公式" r:id="rId7" imgW="777271" imgH="281913"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0" y="3085"/>
                          <a:ext cx="1303" cy="38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9240" name="Text Box 40">
            <a:extLst>
              <a:ext uri="{FF2B5EF4-FFF2-40B4-BE49-F238E27FC236}">
                <a16:creationId xmlns:a16="http://schemas.microsoft.com/office/drawing/2014/main" id="{C9034052-36ED-4156-9733-704F78C2EBF1}"/>
              </a:ext>
            </a:extLst>
          </p:cNvPr>
          <p:cNvSpPr txBox="1">
            <a:spLocks noChangeArrowheads="1"/>
          </p:cNvSpPr>
          <p:nvPr/>
        </p:nvSpPr>
        <p:spPr bwMode="auto">
          <a:xfrm>
            <a:off x="395288" y="327025"/>
            <a:ext cx="3686175" cy="519113"/>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kumimoji="0" lang="zh-CN" altLang="en-US" dirty="0">
                <a:solidFill>
                  <a:srgbClr val="FF3399"/>
                </a:solidFill>
                <a:effectLst>
                  <a:outerShdw blurRad="38100" dist="38100" dir="2700000" algn="tl">
                    <a:srgbClr val="000000">
                      <a:alpha val="43137"/>
                    </a:srgbClr>
                  </a:outerShdw>
                </a:effectLst>
                <a:ea typeface="隶书" panose="02010509060101010101" pitchFamily="49" charset="-122"/>
              </a:rPr>
              <a:t>高斯定理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9204"/>
                                        </p:tgtEl>
                                        <p:attrNameLst>
                                          <p:attrName>style.visibility</p:attrName>
                                        </p:attrNameLst>
                                      </p:cBhvr>
                                      <p:to>
                                        <p:strVal val="visible"/>
                                      </p:to>
                                    </p:set>
                                    <p:animEffect transition="in" filter="dissolve">
                                      <p:cBhvr>
                                        <p:cTn id="7" dur="500"/>
                                        <p:tgtEl>
                                          <p:spTgt spid="17920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79205"/>
                                        </p:tgtEl>
                                        <p:attrNameLst>
                                          <p:attrName>style.visibility</p:attrName>
                                        </p:attrNameLst>
                                      </p:cBhvr>
                                      <p:to>
                                        <p:strVal val="visible"/>
                                      </p:to>
                                    </p:set>
                                    <p:animEffect transition="in" filter="dissolve">
                                      <p:cBhvr>
                                        <p:cTn id="11" dur="500"/>
                                        <p:tgtEl>
                                          <p:spTgt spid="1792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79208"/>
                                        </p:tgtEl>
                                        <p:attrNameLst>
                                          <p:attrName>style.visibility</p:attrName>
                                        </p:attrNameLst>
                                      </p:cBhvr>
                                      <p:to>
                                        <p:strVal val="visible"/>
                                      </p:to>
                                    </p:set>
                                    <p:animEffect transition="in" filter="dissolve">
                                      <p:cBhvr>
                                        <p:cTn id="16" dur="500"/>
                                        <p:tgtEl>
                                          <p:spTgt spid="179208"/>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79217"/>
                                        </p:tgtEl>
                                        <p:attrNameLst>
                                          <p:attrName>style.visibility</p:attrName>
                                        </p:attrNameLst>
                                      </p:cBhvr>
                                      <p:to>
                                        <p:strVal val="visible"/>
                                      </p:to>
                                    </p:set>
                                    <p:animEffect transition="in" filter="dissolve">
                                      <p:cBhvr>
                                        <p:cTn id="20" dur="500"/>
                                        <p:tgtEl>
                                          <p:spTgt spid="1792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79227"/>
                                        </p:tgtEl>
                                        <p:attrNameLst>
                                          <p:attrName>style.visibility</p:attrName>
                                        </p:attrNameLst>
                                      </p:cBhvr>
                                      <p:to>
                                        <p:strVal val="visible"/>
                                      </p:to>
                                    </p:set>
                                    <p:animEffect transition="in" filter="strips(downRight)">
                                      <p:cBhvr>
                                        <p:cTn id="25" dur="500"/>
                                        <p:tgtEl>
                                          <p:spTgt spid="1792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79228"/>
                                        </p:tgtEl>
                                        <p:attrNameLst>
                                          <p:attrName>style.visibility</p:attrName>
                                        </p:attrNameLst>
                                      </p:cBhvr>
                                      <p:to>
                                        <p:strVal val="visible"/>
                                      </p:to>
                                    </p:set>
                                    <p:animEffect transition="in" filter="dissolve">
                                      <p:cBhvr>
                                        <p:cTn id="40" dur="500"/>
                                        <p:tgtEl>
                                          <p:spTgt spid="17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autoUpdateAnimBg="0"/>
      <p:bldP spid="179208" grpId="0" animBg="1"/>
      <p:bldP spid="179217" grpId="0" animBg="1"/>
      <p:bldP spid="179227" grpId="0" animBg="1" autoUpdateAnimBg="0"/>
      <p:bldP spid="17922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845F9ED7-994B-4DDE-B7D2-31622A8A1974}"/>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613ABE2E-B1D2-4C70-8D2B-8122F944E9DA}" type="slidenum">
              <a:rPr lang="en-US" altLang="zh-CN" sz="1400" smtClean="0"/>
              <a:pPr>
                <a:spcBef>
                  <a:spcPct val="0"/>
                </a:spcBef>
                <a:buFontTx/>
                <a:buNone/>
              </a:pPr>
              <a:t>18</a:t>
            </a:fld>
            <a:endParaRPr lang="en-US" altLang="zh-CN" sz="1400"/>
          </a:p>
        </p:txBody>
      </p:sp>
      <p:graphicFrame>
        <p:nvGraphicFramePr>
          <p:cNvPr id="181279" name="Object 31">
            <a:extLst>
              <a:ext uri="{FF2B5EF4-FFF2-40B4-BE49-F238E27FC236}">
                <a16:creationId xmlns:a16="http://schemas.microsoft.com/office/drawing/2014/main" id="{BA1C8EB8-82A3-4175-B9C6-E2918BD8F2FB}"/>
              </a:ext>
            </a:extLst>
          </p:cNvPr>
          <p:cNvGraphicFramePr>
            <a:graphicFrameLocks noChangeAspect="1"/>
          </p:cNvGraphicFramePr>
          <p:nvPr/>
        </p:nvGraphicFramePr>
        <p:xfrm>
          <a:off x="938213" y="3803650"/>
          <a:ext cx="3041650" cy="920750"/>
        </p:xfrm>
        <a:graphic>
          <a:graphicData uri="http://schemas.openxmlformats.org/presentationml/2006/ole">
            <mc:AlternateContent xmlns:mc="http://schemas.openxmlformats.org/markup-compatibility/2006">
              <mc:Choice xmlns:v="urn:schemas-microsoft-com:vml" Requires="v">
                <p:oleObj spid="_x0000_s20502" name="公式" r:id="rId3" imgW="1447871" imgH="419073" progId="Equation.3">
                  <p:embed/>
                </p:oleObj>
              </mc:Choice>
              <mc:Fallback>
                <p:oleObj name="公式" r:id="rId3" imgW="1447871" imgH="419073"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3803650"/>
                        <a:ext cx="3041650" cy="920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a:extLst>
              <a:ext uri="{FF2B5EF4-FFF2-40B4-BE49-F238E27FC236}">
                <a16:creationId xmlns:a16="http://schemas.microsoft.com/office/drawing/2014/main" id="{A8DC715C-4817-4584-8BD2-79AF86950275}"/>
              </a:ext>
            </a:extLst>
          </p:cNvPr>
          <p:cNvGrpSpPr>
            <a:grpSpLocks/>
          </p:cNvGrpSpPr>
          <p:nvPr/>
        </p:nvGrpSpPr>
        <p:grpSpPr bwMode="auto">
          <a:xfrm>
            <a:off x="4876800" y="2708275"/>
            <a:ext cx="3962400" cy="3505200"/>
            <a:chOff x="3072" y="1872"/>
            <a:chExt cx="2496" cy="2208"/>
          </a:xfrm>
        </p:grpSpPr>
        <p:sp>
          <p:nvSpPr>
            <p:cNvPr id="181255" name="Rectangle 7">
              <a:extLst>
                <a:ext uri="{FF2B5EF4-FFF2-40B4-BE49-F238E27FC236}">
                  <a16:creationId xmlns:a16="http://schemas.microsoft.com/office/drawing/2014/main" id="{80261E5C-AD37-4762-A59C-4F50ED327FB7}"/>
                </a:ext>
              </a:extLst>
            </p:cNvPr>
            <p:cNvSpPr>
              <a:spLocks noChangeArrowheads="1"/>
            </p:cNvSpPr>
            <p:nvPr/>
          </p:nvSpPr>
          <p:spPr bwMode="auto">
            <a:xfrm>
              <a:off x="3072" y="1872"/>
              <a:ext cx="2496" cy="2208"/>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0493" name="Group 8">
              <a:extLst>
                <a:ext uri="{FF2B5EF4-FFF2-40B4-BE49-F238E27FC236}">
                  <a16:creationId xmlns:a16="http://schemas.microsoft.com/office/drawing/2014/main" id="{A6C2DDF4-E2B5-4FF3-A66D-2227F5D8C04E}"/>
                </a:ext>
              </a:extLst>
            </p:cNvPr>
            <p:cNvGrpSpPr>
              <a:grpSpLocks/>
            </p:cNvGrpSpPr>
            <p:nvPr/>
          </p:nvGrpSpPr>
          <p:grpSpPr bwMode="auto">
            <a:xfrm>
              <a:off x="3792" y="2544"/>
              <a:ext cx="1203" cy="1320"/>
              <a:chOff x="3604" y="1224"/>
              <a:chExt cx="1203" cy="1320"/>
            </a:xfrm>
          </p:grpSpPr>
          <p:graphicFrame>
            <p:nvGraphicFramePr>
              <p:cNvPr id="20494" name="Object 9">
                <a:extLst>
                  <a:ext uri="{FF2B5EF4-FFF2-40B4-BE49-F238E27FC236}">
                    <a16:creationId xmlns:a16="http://schemas.microsoft.com/office/drawing/2014/main" id="{8D4E4AC3-C17F-483D-8767-354E181D277A}"/>
                  </a:ext>
                </a:extLst>
              </p:cNvPr>
              <p:cNvGraphicFramePr>
                <a:graphicFrameLocks noChangeAspect="1"/>
              </p:cNvGraphicFramePr>
              <p:nvPr/>
            </p:nvGraphicFramePr>
            <p:xfrm>
              <a:off x="4453" y="2232"/>
              <a:ext cx="252" cy="312"/>
            </p:xfrm>
            <a:graphic>
              <a:graphicData uri="http://schemas.openxmlformats.org/presentationml/2006/ole">
                <mc:AlternateContent xmlns:mc="http://schemas.openxmlformats.org/markup-compatibility/2006">
                  <mc:Choice xmlns:v="urn:schemas-microsoft-com:vml" Requires="v">
                    <p:oleObj spid="_x0000_s20503" name="公式" r:id="rId5" imgW="144836" imgH="190554" progId="Equation.3">
                      <p:embed/>
                    </p:oleObj>
                  </mc:Choice>
                  <mc:Fallback>
                    <p:oleObj name="公式" r:id="rId5" imgW="144836" imgH="190554"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3" y="2232"/>
                            <a:ext cx="25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5" name="Object 10">
                <a:extLst>
                  <a:ext uri="{FF2B5EF4-FFF2-40B4-BE49-F238E27FC236}">
                    <a16:creationId xmlns:a16="http://schemas.microsoft.com/office/drawing/2014/main" id="{F8991804-FE89-4806-BD8D-690E6F3308C8}"/>
                  </a:ext>
                </a:extLst>
              </p:cNvPr>
              <p:cNvGraphicFramePr>
                <a:graphicFrameLocks noChangeAspect="1"/>
              </p:cNvGraphicFramePr>
              <p:nvPr/>
            </p:nvGraphicFramePr>
            <p:xfrm>
              <a:off x="3872" y="1308"/>
              <a:ext cx="132" cy="126"/>
            </p:xfrm>
            <a:graphic>
              <a:graphicData uri="http://schemas.openxmlformats.org/presentationml/2006/ole">
                <mc:AlternateContent xmlns:mc="http://schemas.openxmlformats.org/markup-compatibility/2006">
                  <mc:Choice xmlns:v="urn:schemas-microsoft-com:vml" Requires="v">
                    <p:oleObj spid="_x0000_s20504" name="Clip" r:id="rId7" imgW="380852" imgH="390270" progId="MS_ClipArt_Gallery.2">
                      <p:embed/>
                    </p:oleObj>
                  </mc:Choice>
                  <mc:Fallback>
                    <p:oleObj name="Clip" r:id="rId7" imgW="380852" imgH="390270" progId="MS_ClipArt_Gallery.2">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2" y="1308"/>
                            <a:ext cx="132"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6" name="Object 11">
                <a:extLst>
                  <a:ext uri="{FF2B5EF4-FFF2-40B4-BE49-F238E27FC236}">
                    <a16:creationId xmlns:a16="http://schemas.microsoft.com/office/drawing/2014/main" id="{F5AEC082-F2E9-484E-A6AA-488C40F8221D}"/>
                  </a:ext>
                </a:extLst>
              </p:cNvPr>
              <p:cNvGraphicFramePr>
                <a:graphicFrameLocks noChangeAspect="1"/>
              </p:cNvGraphicFramePr>
              <p:nvPr/>
            </p:nvGraphicFramePr>
            <p:xfrm>
              <a:off x="3738" y="1896"/>
              <a:ext cx="132" cy="126"/>
            </p:xfrm>
            <a:graphic>
              <a:graphicData uri="http://schemas.openxmlformats.org/presentationml/2006/ole">
                <mc:AlternateContent xmlns:mc="http://schemas.openxmlformats.org/markup-compatibility/2006">
                  <mc:Choice xmlns:v="urn:schemas-microsoft-com:vml" Requires="v">
                    <p:oleObj spid="_x0000_s20505" name="Clip" r:id="rId9" imgW="380852" imgH="390270" progId="MS_ClipArt_Gallery.2">
                      <p:embed/>
                    </p:oleObj>
                  </mc:Choice>
                  <mc:Fallback>
                    <p:oleObj name="Clip" r:id="rId9" imgW="380852" imgH="390270" progId="MS_ClipArt_Gallery.2">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8" y="1896"/>
                            <a:ext cx="132"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7" name="Object 12">
                <a:extLst>
                  <a:ext uri="{FF2B5EF4-FFF2-40B4-BE49-F238E27FC236}">
                    <a16:creationId xmlns:a16="http://schemas.microsoft.com/office/drawing/2014/main" id="{1B7EAC84-5A3E-4599-96FB-044F050ED48B}"/>
                  </a:ext>
                </a:extLst>
              </p:cNvPr>
              <p:cNvGraphicFramePr>
                <a:graphicFrameLocks noChangeAspect="1"/>
              </p:cNvGraphicFramePr>
              <p:nvPr/>
            </p:nvGraphicFramePr>
            <p:xfrm>
              <a:off x="4364" y="1560"/>
              <a:ext cx="131" cy="126"/>
            </p:xfrm>
            <a:graphic>
              <a:graphicData uri="http://schemas.openxmlformats.org/presentationml/2006/ole">
                <mc:AlternateContent xmlns:mc="http://schemas.openxmlformats.org/markup-compatibility/2006">
                  <mc:Choice xmlns:v="urn:schemas-microsoft-com:vml" Requires="v">
                    <p:oleObj spid="_x0000_s20506" name="Clip" r:id="rId10" imgW="380852" imgH="390270" progId="MS_ClipArt_Gallery.2">
                      <p:embed/>
                    </p:oleObj>
                  </mc:Choice>
                  <mc:Fallback>
                    <p:oleObj name="Clip" r:id="rId10" imgW="380852" imgH="390270" progId="MS_ClipArt_Gallery.2">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4" y="1560"/>
                            <a:ext cx="131"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8" name="Object 13">
                <a:extLst>
                  <a:ext uri="{FF2B5EF4-FFF2-40B4-BE49-F238E27FC236}">
                    <a16:creationId xmlns:a16="http://schemas.microsoft.com/office/drawing/2014/main" id="{2BB9BB4B-AB0C-41D2-BAEA-BC62EDC070F3}"/>
                  </a:ext>
                </a:extLst>
              </p:cNvPr>
              <p:cNvGraphicFramePr>
                <a:graphicFrameLocks noChangeAspect="1"/>
              </p:cNvGraphicFramePr>
              <p:nvPr/>
            </p:nvGraphicFramePr>
            <p:xfrm>
              <a:off x="4676" y="2190"/>
              <a:ext cx="131" cy="126"/>
            </p:xfrm>
            <a:graphic>
              <a:graphicData uri="http://schemas.openxmlformats.org/presentationml/2006/ole">
                <mc:AlternateContent xmlns:mc="http://schemas.openxmlformats.org/markup-compatibility/2006">
                  <mc:Choice xmlns:v="urn:schemas-microsoft-com:vml" Requires="v">
                    <p:oleObj spid="_x0000_s20507" name="Clip" r:id="rId11" imgW="380852" imgH="390270" progId="MS_ClipArt_Gallery.2">
                      <p:embed/>
                    </p:oleObj>
                  </mc:Choice>
                  <mc:Fallback>
                    <p:oleObj name="Clip" r:id="rId11" imgW="380852" imgH="390270" progId="MS_ClipArt_Gallery.2">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6" y="2190"/>
                            <a:ext cx="131"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9" name="Object 14">
                <a:extLst>
                  <a:ext uri="{FF2B5EF4-FFF2-40B4-BE49-F238E27FC236}">
                    <a16:creationId xmlns:a16="http://schemas.microsoft.com/office/drawing/2014/main" id="{B966FA5C-9515-4C1A-8FF2-3B1CD32AD71B}"/>
                  </a:ext>
                </a:extLst>
              </p:cNvPr>
              <p:cNvGraphicFramePr>
                <a:graphicFrameLocks noChangeAspect="1"/>
              </p:cNvGraphicFramePr>
              <p:nvPr/>
            </p:nvGraphicFramePr>
            <p:xfrm>
              <a:off x="3604" y="1224"/>
              <a:ext cx="253" cy="312"/>
            </p:xfrm>
            <a:graphic>
              <a:graphicData uri="http://schemas.openxmlformats.org/presentationml/2006/ole">
                <mc:AlternateContent xmlns:mc="http://schemas.openxmlformats.org/markup-compatibility/2006">
                  <mc:Choice xmlns:v="urn:schemas-microsoft-com:vml" Requires="v">
                    <p:oleObj spid="_x0000_s20508" name="公式" r:id="rId12" imgW="144836" imgH="190554" progId="Equation.3">
                      <p:embed/>
                    </p:oleObj>
                  </mc:Choice>
                  <mc:Fallback>
                    <p:oleObj name="公式" r:id="rId12" imgW="144836" imgH="190554"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4" y="1224"/>
                            <a:ext cx="25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0" name="Object 15">
                <a:extLst>
                  <a:ext uri="{FF2B5EF4-FFF2-40B4-BE49-F238E27FC236}">
                    <a16:creationId xmlns:a16="http://schemas.microsoft.com/office/drawing/2014/main" id="{00B7A049-1D66-4840-B540-65A40000CA0A}"/>
                  </a:ext>
                </a:extLst>
              </p:cNvPr>
              <p:cNvGraphicFramePr>
                <a:graphicFrameLocks noChangeAspect="1"/>
              </p:cNvGraphicFramePr>
              <p:nvPr/>
            </p:nvGraphicFramePr>
            <p:xfrm>
              <a:off x="3872" y="1676"/>
              <a:ext cx="252" cy="333"/>
            </p:xfrm>
            <a:graphic>
              <a:graphicData uri="http://schemas.openxmlformats.org/presentationml/2006/ole">
                <mc:AlternateContent xmlns:mc="http://schemas.openxmlformats.org/markup-compatibility/2006">
                  <mc:Choice xmlns:v="urn:schemas-microsoft-com:vml" Requires="v">
                    <p:oleObj spid="_x0000_s20509" name="公式" r:id="rId14" imgW="144836" imgH="205740" progId="Equation.3">
                      <p:embed/>
                    </p:oleObj>
                  </mc:Choice>
                  <mc:Fallback>
                    <p:oleObj name="公式" r:id="rId14" imgW="144836" imgH="20574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72" y="1676"/>
                            <a:ext cx="252"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1" name="Object 16">
                <a:extLst>
                  <a:ext uri="{FF2B5EF4-FFF2-40B4-BE49-F238E27FC236}">
                    <a16:creationId xmlns:a16="http://schemas.microsoft.com/office/drawing/2014/main" id="{A27A581A-A7F4-4048-8D9B-8CE01A5AE612}"/>
                  </a:ext>
                </a:extLst>
              </p:cNvPr>
              <p:cNvGraphicFramePr>
                <a:graphicFrameLocks noChangeAspect="1"/>
              </p:cNvGraphicFramePr>
              <p:nvPr/>
            </p:nvGraphicFramePr>
            <p:xfrm>
              <a:off x="4542" y="1476"/>
              <a:ext cx="252" cy="312"/>
            </p:xfrm>
            <a:graphic>
              <a:graphicData uri="http://schemas.openxmlformats.org/presentationml/2006/ole">
                <mc:AlternateContent xmlns:mc="http://schemas.openxmlformats.org/markup-compatibility/2006">
                  <mc:Choice xmlns:v="urn:schemas-microsoft-com:vml" Requires="v">
                    <p:oleObj spid="_x0000_s20510" name="公式" r:id="rId16" imgW="144836" imgH="190554" progId="Equation.3">
                      <p:embed/>
                    </p:oleObj>
                  </mc:Choice>
                  <mc:Fallback>
                    <p:oleObj name="公式" r:id="rId16" imgW="144836" imgH="190554"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42" y="1476"/>
                            <a:ext cx="25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81265" name="Object 17">
            <a:extLst>
              <a:ext uri="{FF2B5EF4-FFF2-40B4-BE49-F238E27FC236}">
                <a16:creationId xmlns:a16="http://schemas.microsoft.com/office/drawing/2014/main" id="{EDA8F50E-26BE-4780-8B60-D04B0366CE7F}"/>
              </a:ext>
            </a:extLst>
          </p:cNvPr>
          <p:cNvGraphicFramePr>
            <a:graphicFrameLocks noChangeAspect="1"/>
          </p:cNvGraphicFramePr>
          <p:nvPr/>
        </p:nvGraphicFramePr>
        <p:xfrm>
          <a:off x="1331913" y="2447925"/>
          <a:ext cx="2203450" cy="973138"/>
        </p:xfrm>
        <a:graphic>
          <a:graphicData uri="http://schemas.openxmlformats.org/presentationml/2006/ole">
            <mc:AlternateContent xmlns:mc="http://schemas.openxmlformats.org/markup-compatibility/2006">
              <mc:Choice xmlns:v="urn:schemas-microsoft-com:vml" Requires="v">
                <p:oleObj spid="_x0000_s20511" name="公式" r:id="rId18" imgW="1043945" imgH="449689" progId="Equation.3">
                  <p:embed/>
                </p:oleObj>
              </mc:Choice>
              <mc:Fallback>
                <p:oleObj name="公式" r:id="rId18" imgW="1043945" imgH="449689" progId="Equation.3">
                  <p:embed/>
                  <p:pic>
                    <p:nvPicPr>
                      <p:cNvPr id="0"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31913" y="2447925"/>
                        <a:ext cx="2203450" cy="9731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30">
            <a:extLst>
              <a:ext uri="{FF2B5EF4-FFF2-40B4-BE49-F238E27FC236}">
                <a16:creationId xmlns:a16="http://schemas.microsoft.com/office/drawing/2014/main" id="{467CC1F5-11B3-4647-8378-EE2E4688E654}"/>
              </a:ext>
            </a:extLst>
          </p:cNvPr>
          <p:cNvGrpSpPr>
            <a:grpSpLocks/>
          </p:cNvGrpSpPr>
          <p:nvPr/>
        </p:nvGrpSpPr>
        <p:grpSpPr bwMode="auto">
          <a:xfrm>
            <a:off x="5219700" y="3614738"/>
            <a:ext cx="3024188" cy="1901825"/>
            <a:chOff x="3288" y="2277"/>
            <a:chExt cx="1905" cy="1198"/>
          </a:xfrm>
        </p:grpSpPr>
        <p:graphicFrame>
          <p:nvGraphicFramePr>
            <p:cNvPr id="20490" name="Object 19">
              <a:extLst>
                <a:ext uri="{FF2B5EF4-FFF2-40B4-BE49-F238E27FC236}">
                  <a16:creationId xmlns:a16="http://schemas.microsoft.com/office/drawing/2014/main" id="{7B0F5E97-5770-4375-BABB-4350C3E76050}"/>
                </a:ext>
              </a:extLst>
            </p:cNvPr>
            <p:cNvGraphicFramePr>
              <a:graphicFrameLocks noChangeAspect="1"/>
            </p:cNvGraphicFramePr>
            <p:nvPr/>
          </p:nvGraphicFramePr>
          <p:xfrm>
            <a:off x="3379" y="2277"/>
            <a:ext cx="264" cy="291"/>
          </p:xfrm>
          <a:graphic>
            <a:graphicData uri="http://schemas.openxmlformats.org/presentationml/2006/ole">
              <mc:AlternateContent xmlns:mc="http://schemas.openxmlformats.org/markup-compatibility/2006">
                <mc:Choice xmlns:v="urn:schemas-microsoft-com:vml" Requires="v">
                  <p:oleObj spid="_x0000_s20512" name="公式" r:id="rId20" imgW="129423" imgH="152346" progId="Equation.3">
                    <p:embed/>
                  </p:oleObj>
                </mc:Choice>
                <mc:Fallback>
                  <p:oleObj name="公式" r:id="rId20" imgW="129423" imgH="152346" progId="Equation.3">
                    <p:embed/>
                    <p:pic>
                      <p:nvPicPr>
                        <p:cNvPr id="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79" y="2277"/>
                          <a:ext cx="2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77" name="Oval 29">
              <a:extLst>
                <a:ext uri="{FF2B5EF4-FFF2-40B4-BE49-F238E27FC236}">
                  <a16:creationId xmlns:a16="http://schemas.microsoft.com/office/drawing/2014/main" id="{6D1D5E2D-7C38-4184-A8CC-D374E0486630}"/>
                </a:ext>
              </a:extLst>
            </p:cNvPr>
            <p:cNvSpPr>
              <a:spLocks noChangeArrowheads="1"/>
            </p:cNvSpPr>
            <p:nvPr/>
          </p:nvSpPr>
          <p:spPr bwMode="auto">
            <a:xfrm>
              <a:off x="3288" y="2387"/>
              <a:ext cx="1905" cy="1088"/>
            </a:xfrm>
            <a:prstGeom prst="ellipse">
              <a:avLst/>
            </a:prstGeom>
            <a:gradFill rotWithShape="1">
              <a:gsLst>
                <a:gs pos="0">
                  <a:srgbClr val="66FF99">
                    <a:alpha val="60001"/>
                  </a:srgbClr>
                </a:gs>
                <a:gs pos="100000">
                  <a:srgbClr val="66FF99">
                    <a:gamma/>
                    <a:shade val="46275"/>
                    <a:invGamma/>
                    <a:alpha val="60001"/>
                  </a:srgbClr>
                </a:gs>
              </a:gsLst>
              <a:path path="shape">
                <a:fillToRect l="50000" t="50000" r="50000" b="50000"/>
              </a:path>
            </a:grad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181269" name="Rectangle 21">
            <a:extLst>
              <a:ext uri="{FF2B5EF4-FFF2-40B4-BE49-F238E27FC236}">
                <a16:creationId xmlns:a16="http://schemas.microsoft.com/office/drawing/2014/main" id="{D6433A6C-E7AA-4971-AD2A-93A079A83357}"/>
              </a:ext>
            </a:extLst>
          </p:cNvPr>
          <p:cNvSpPr>
            <a:spLocks noChangeArrowheads="1"/>
          </p:cNvSpPr>
          <p:nvPr/>
        </p:nvSpPr>
        <p:spPr bwMode="auto">
          <a:xfrm>
            <a:off x="365125" y="457200"/>
            <a:ext cx="8763000" cy="1676400"/>
          </a:xfrm>
          <a:prstGeom prst="rect">
            <a:avLst/>
          </a:prstGeom>
          <a:gradFill rotWithShape="0">
            <a:gsLst>
              <a:gs pos="0">
                <a:srgbClr val="94F4C9"/>
              </a:gs>
              <a:gs pos="100000">
                <a:srgbClr val="94F4C9">
                  <a:gamma/>
                  <a:shade val="46275"/>
                  <a:invGamma/>
                </a:srgbClr>
              </a:gs>
            </a:gsLst>
            <a:path path="rect">
              <a:fillToRect l="100000" t="100000"/>
            </a:path>
          </a:gradFill>
          <a:ln w="9525">
            <a:solidFill>
              <a:schemeClr val="tx1"/>
            </a:solidFill>
            <a:miter lim="800000"/>
            <a:headEnd/>
            <a:tailEnd type="none" w="sm" len="lg"/>
          </a:ln>
          <a:effectLst/>
        </p:spPr>
        <p:txBody>
          <a:bodyPr wrap="none" anchor="ctr"/>
          <a:lstStyle/>
          <a:p>
            <a:pPr algn="ctr" eaLnBrk="1" hangingPunct="1">
              <a:defRPr/>
            </a:pPr>
            <a:endParaRPr lang="zh-CN" altLang="zh-CN">
              <a:effectLst>
                <a:outerShdw blurRad="38100" dist="38100" dir="2700000" algn="tl">
                  <a:srgbClr val="000000"/>
                </a:outerShdw>
              </a:effectLst>
            </a:endParaRPr>
          </a:p>
        </p:txBody>
      </p:sp>
      <p:sp>
        <p:nvSpPr>
          <p:cNvPr id="181270" name="Text Box 22">
            <a:extLst>
              <a:ext uri="{FF2B5EF4-FFF2-40B4-BE49-F238E27FC236}">
                <a16:creationId xmlns:a16="http://schemas.microsoft.com/office/drawing/2014/main" id="{7E31B6FC-56D5-4885-B18F-FFA10700C022}"/>
              </a:ext>
            </a:extLst>
          </p:cNvPr>
          <p:cNvSpPr txBox="1">
            <a:spLocks noChangeArrowheads="1"/>
          </p:cNvSpPr>
          <p:nvPr/>
        </p:nvSpPr>
        <p:spPr bwMode="auto">
          <a:xfrm>
            <a:off x="517525" y="593725"/>
            <a:ext cx="8458200" cy="1433513"/>
          </a:xfrm>
          <a:prstGeom prst="rect">
            <a:avLst/>
          </a:prstGeom>
          <a:noFill/>
          <a:ln w="9525">
            <a:noFill/>
            <a:miter lim="800000"/>
            <a:headEnd/>
            <a:tailEnd/>
          </a:ln>
          <a:effectLst/>
        </p:spPr>
        <p:txBody>
          <a:bodyPr>
            <a:spAutoFit/>
          </a:bodyPr>
          <a:lstStyle/>
          <a:p>
            <a:pPr eaLnBrk="1" hangingPunct="1">
              <a:spcBef>
                <a:spcPct val="50000"/>
              </a:spcBef>
              <a:defRPr/>
            </a:pPr>
            <a:r>
              <a:rPr lang="en-US" altLang="zh-CN" sz="3200" dirty="0">
                <a:effectLst>
                  <a:outerShdw blurRad="38100" dist="38100" dir="2700000" algn="tl">
                    <a:srgbClr val="000000"/>
                  </a:outerShdw>
                </a:effectLst>
                <a:ea typeface="文鼎CS中等线" pitchFamily="49" charset="-122"/>
              </a:rPr>
              <a:t>        </a:t>
            </a:r>
            <a:r>
              <a:rPr lang="zh-CN" altLang="en-US" dirty="0">
                <a:effectLst>
                  <a:outerShdw blurRad="38100" dist="38100" dir="2700000" algn="tl">
                    <a:srgbClr val="000000"/>
                  </a:outerShdw>
                </a:effectLst>
              </a:rPr>
              <a:t>电场内任意一个闭合曲面的电通量等于该曲面所包围的所有电荷的代数和除以</a:t>
            </a:r>
            <a:r>
              <a:rPr lang="zh-CN" altLang="en-US" dirty="0">
                <a:effectLst>
                  <a:outerShdw blurRad="38100" dist="38100" dir="2700000" algn="tl">
                    <a:srgbClr val="000000"/>
                  </a:outerShdw>
                </a:effectLst>
                <a:ea typeface="文鼎CS中等线" pitchFamily="49" charset="-122"/>
                <a:sym typeface="Symbol" pitchFamily="18" charset="2"/>
              </a:rPr>
              <a:t></a:t>
            </a:r>
            <a:r>
              <a:rPr lang="en-US" altLang="zh-CN" baseline="-25000" dirty="0">
                <a:effectLst>
                  <a:outerShdw blurRad="38100" dist="38100" dir="2700000" algn="tl">
                    <a:srgbClr val="000000"/>
                  </a:outerShdw>
                </a:effectLst>
                <a:ea typeface="文鼎CS中等线" pitchFamily="49" charset="-122"/>
                <a:sym typeface="Symbol" pitchFamily="18" charset="2"/>
              </a:rPr>
              <a:t>o</a:t>
            </a:r>
            <a:r>
              <a:rPr lang="zh-CN" altLang="en-US" dirty="0">
                <a:effectLst>
                  <a:outerShdw blurRad="38100" dist="38100" dir="2700000" algn="tl">
                    <a:srgbClr val="000000"/>
                  </a:outerShdw>
                </a:effectLst>
                <a:ea typeface="文鼎CS中等线" pitchFamily="49" charset="-122"/>
                <a:sym typeface="Symbol" pitchFamily="18" charset="2"/>
              </a:rPr>
              <a:t>。</a:t>
            </a:r>
            <a:r>
              <a:rPr lang="zh-CN" altLang="en-US" dirty="0">
                <a:effectLst>
                  <a:outerShdw blurRad="38100" dist="38100" dir="2700000" algn="tl">
                    <a:srgbClr val="000000"/>
                  </a:outerShdw>
                </a:effectLst>
                <a:sym typeface="Symbol" pitchFamily="18" charset="2"/>
              </a:rPr>
              <a:t>这就是</a:t>
            </a:r>
            <a:r>
              <a:rPr lang="zh-CN" altLang="en-US" dirty="0">
                <a:solidFill>
                  <a:schemeClr val="tx2"/>
                </a:solidFill>
                <a:effectLst>
                  <a:outerShdw blurRad="38100" dist="38100" dir="2700000" algn="tl">
                    <a:srgbClr val="000000"/>
                  </a:outerShdw>
                </a:effectLst>
                <a:sym typeface="Symbol" pitchFamily="18" charset="2"/>
              </a:rPr>
              <a:t>真空中的高斯定理</a:t>
            </a:r>
            <a:r>
              <a:rPr lang="zh-CN" altLang="en-US" dirty="0">
                <a:effectLst>
                  <a:outerShdw blurRad="38100" dist="38100" dir="2700000" algn="tl">
                    <a:srgbClr val="000000"/>
                  </a:outerShdw>
                </a:effectLst>
                <a:sym typeface="Symbol" pitchFamily="18" charset="2"/>
              </a:rPr>
              <a:t>。</a:t>
            </a:r>
            <a:endParaRPr lang="zh-CN" altLang="en-US" dirty="0">
              <a:effectLst>
                <a:outerShdw blurRad="38100" dist="38100" dir="2700000" algn="tl">
                  <a:srgbClr val="000000"/>
                </a:outerShdw>
              </a:effectLst>
            </a:endParaRPr>
          </a:p>
        </p:txBody>
      </p:sp>
      <p:sp>
        <p:nvSpPr>
          <p:cNvPr id="3" name="矩形 2">
            <a:extLst>
              <a:ext uri="{FF2B5EF4-FFF2-40B4-BE49-F238E27FC236}">
                <a16:creationId xmlns:a16="http://schemas.microsoft.com/office/drawing/2014/main" id="{338243F8-40DC-4D6F-BBC0-E5585CC755A8}"/>
              </a:ext>
            </a:extLst>
          </p:cNvPr>
          <p:cNvSpPr/>
          <p:nvPr/>
        </p:nvSpPr>
        <p:spPr>
          <a:xfrm>
            <a:off x="304800" y="5326063"/>
            <a:ext cx="4572000" cy="954087"/>
          </a:xfrm>
          <a:prstGeom prst="rect">
            <a:avLst/>
          </a:prstGeom>
        </p:spPr>
        <p:txBody>
          <a:bodyPr>
            <a:spAutoFit/>
          </a:bodyPr>
          <a:lstStyle/>
          <a:p>
            <a:pPr eaLnBrk="1" hangingPunct="1">
              <a:defRPr/>
            </a:pPr>
            <a:r>
              <a:rPr lang="zh-CN" altLang="en-US" dirty="0">
                <a:effectLst>
                  <a:outerShdw blurRad="38100" dist="38100" dir="2700000" algn="tl">
                    <a:srgbClr val="000000"/>
                  </a:outerShdw>
                </a:effectLst>
                <a:latin typeface="幼圆" pitchFamily="49" charset="-122"/>
              </a:rPr>
              <a:t>空间的电场是由高斯面内外的电荷共同激发</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1265"/>
                                        </p:tgtEl>
                                        <p:attrNameLst>
                                          <p:attrName>style.visibility</p:attrName>
                                        </p:attrNameLst>
                                      </p:cBhvr>
                                      <p:to>
                                        <p:strVal val="visible"/>
                                      </p:to>
                                    </p:set>
                                    <p:animEffect transition="in" filter="dissolve">
                                      <p:cBhvr>
                                        <p:cTn id="17" dur="500"/>
                                        <p:tgtEl>
                                          <p:spTgt spid="1812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81279"/>
                                        </p:tgtEl>
                                        <p:attrNameLst>
                                          <p:attrName>style.visibility</p:attrName>
                                        </p:attrNameLst>
                                      </p:cBhvr>
                                      <p:to>
                                        <p:strVal val="visible"/>
                                      </p:to>
                                    </p:set>
                                    <p:animEffect transition="in" filter="dissolve">
                                      <p:cBhvr>
                                        <p:cTn id="22" dur="500"/>
                                        <p:tgtEl>
                                          <p:spTgt spid="181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81269"/>
                                        </p:tgtEl>
                                        <p:attrNameLst>
                                          <p:attrName>style.visibility</p:attrName>
                                        </p:attrNameLst>
                                      </p:cBhvr>
                                      <p:to>
                                        <p:strVal val="visible"/>
                                      </p:to>
                                    </p:set>
                                    <p:animEffect transition="in" filter="strips(downLeft)">
                                      <p:cBhvr>
                                        <p:cTn id="27" dur="500"/>
                                        <p:tgtEl>
                                          <p:spTgt spid="1812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1270"/>
                                        </p:tgtEl>
                                        <p:attrNameLst>
                                          <p:attrName>style.visibility</p:attrName>
                                        </p:attrNameLst>
                                      </p:cBhvr>
                                      <p:to>
                                        <p:strVal val="visible"/>
                                      </p:to>
                                    </p:set>
                                    <p:animEffect transition="in" filter="dissolve">
                                      <p:cBhvr>
                                        <p:cTn id="32" dur="500"/>
                                        <p:tgtEl>
                                          <p:spTgt spid="18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9" grpId="0" animBg="1"/>
      <p:bldP spid="18127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a:extLst>
              <a:ext uri="{FF2B5EF4-FFF2-40B4-BE49-F238E27FC236}">
                <a16:creationId xmlns:a16="http://schemas.microsoft.com/office/drawing/2014/main" id="{3F78BD9E-103D-485E-A533-BF432E1A7859}"/>
              </a:ext>
            </a:extLst>
          </p:cNvPr>
          <p:cNvSpPr txBox="1">
            <a:spLocks noChangeArrowheads="1"/>
          </p:cNvSpPr>
          <p:nvPr/>
        </p:nvSpPr>
        <p:spPr bwMode="auto">
          <a:xfrm>
            <a:off x="304800" y="1557338"/>
            <a:ext cx="8839200"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求半径为</a:t>
            </a:r>
            <a:r>
              <a:rPr lang="en-US" altLang="zh-CN" i="1" dirty="0">
                <a:effectLst>
                  <a:outerShdw blurRad="38100" dist="38100" dir="2700000" algn="tl">
                    <a:srgbClr val="000000"/>
                  </a:outerShdw>
                </a:effectLst>
              </a:rPr>
              <a:t>R</a:t>
            </a:r>
            <a:r>
              <a:rPr lang="zh-CN" altLang="en-US" dirty="0">
                <a:effectLst>
                  <a:outerShdw blurRad="38100" dist="38100" dir="2700000" algn="tl">
                    <a:srgbClr val="000000"/>
                  </a:outerShdw>
                </a:effectLst>
              </a:rPr>
              <a:t>带电</a:t>
            </a:r>
            <a:r>
              <a:rPr lang="en-US" altLang="zh-CN" i="1" dirty="0">
                <a:effectLst>
                  <a:outerShdw blurRad="38100" dist="38100" dir="2700000" algn="tl">
                    <a:srgbClr val="000000"/>
                  </a:outerShdw>
                </a:effectLst>
              </a:rPr>
              <a:t>q</a:t>
            </a:r>
            <a:r>
              <a:rPr lang="zh-CN" altLang="en-US" dirty="0">
                <a:effectLst>
                  <a:outerShdw blurRad="38100" dist="38100" dir="2700000" algn="tl">
                    <a:srgbClr val="000000"/>
                  </a:outerShdw>
                </a:effectLst>
                <a:latin typeface="幼圆" pitchFamily="49" charset="-122"/>
              </a:rPr>
              <a:t>的均匀带电球面周围电场分布。</a:t>
            </a:r>
          </a:p>
        </p:txBody>
      </p:sp>
      <p:grpSp>
        <p:nvGrpSpPr>
          <p:cNvPr id="2" name="Group 41">
            <a:extLst>
              <a:ext uri="{FF2B5EF4-FFF2-40B4-BE49-F238E27FC236}">
                <a16:creationId xmlns:a16="http://schemas.microsoft.com/office/drawing/2014/main" id="{2D102DF9-3B85-4692-88D5-516ED6F0DFC5}"/>
              </a:ext>
            </a:extLst>
          </p:cNvPr>
          <p:cNvGrpSpPr>
            <a:grpSpLocks/>
          </p:cNvGrpSpPr>
          <p:nvPr/>
        </p:nvGrpSpPr>
        <p:grpSpPr bwMode="auto">
          <a:xfrm>
            <a:off x="5148263" y="2114550"/>
            <a:ext cx="3859212" cy="4103688"/>
            <a:chOff x="3216" y="1525"/>
            <a:chExt cx="2431" cy="2585"/>
          </a:xfrm>
        </p:grpSpPr>
        <p:sp>
          <p:nvSpPr>
            <p:cNvPr id="187402" name="Rectangle 10">
              <a:extLst>
                <a:ext uri="{FF2B5EF4-FFF2-40B4-BE49-F238E27FC236}">
                  <a16:creationId xmlns:a16="http://schemas.microsoft.com/office/drawing/2014/main" id="{B01CD23C-4427-499B-8B5B-335BAB12F926}"/>
                </a:ext>
              </a:extLst>
            </p:cNvPr>
            <p:cNvSpPr>
              <a:spLocks noChangeArrowheads="1"/>
            </p:cNvSpPr>
            <p:nvPr/>
          </p:nvSpPr>
          <p:spPr bwMode="auto">
            <a:xfrm>
              <a:off x="3216" y="1525"/>
              <a:ext cx="2431" cy="2585"/>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3" name="Oval 11">
              <a:extLst>
                <a:ext uri="{FF2B5EF4-FFF2-40B4-BE49-F238E27FC236}">
                  <a16:creationId xmlns:a16="http://schemas.microsoft.com/office/drawing/2014/main" id="{9FE8E68A-8876-405F-803D-E1F7075CEB08}"/>
                </a:ext>
              </a:extLst>
            </p:cNvPr>
            <p:cNvSpPr>
              <a:spLocks noChangeArrowheads="1"/>
            </p:cNvSpPr>
            <p:nvPr/>
          </p:nvSpPr>
          <p:spPr bwMode="auto">
            <a:xfrm>
              <a:off x="3674" y="1983"/>
              <a:ext cx="1514" cy="1514"/>
            </a:xfrm>
            <a:prstGeom prst="ellipse">
              <a:avLst/>
            </a:prstGeom>
            <a:gradFill rotWithShape="0">
              <a:gsLst>
                <a:gs pos="0">
                  <a:srgbClr val="94F4C9"/>
                </a:gs>
                <a:gs pos="100000">
                  <a:srgbClr val="94F4C9">
                    <a:gamma/>
                    <a:shade val="50588"/>
                    <a:invGamma/>
                  </a:srgbClr>
                </a:gs>
              </a:gsLst>
              <a:path path="shape">
                <a:fillToRect l="50000" t="50000" r="50000" b="50000"/>
              </a:path>
            </a:gradFill>
            <a:ln w="12700">
              <a:solidFill>
                <a:srgbClr val="94F4C9"/>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4" name="Line 12">
              <a:extLst>
                <a:ext uri="{FF2B5EF4-FFF2-40B4-BE49-F238E27FC236}">
                  <a16:creationId xmlns:a16="http://schemas.microsoft.com/office/drawing/2014/main" id="{670D40CE-BB15-43F4-BE70-B94B972446EE}"/>
                </a:ext>
              </a:extLst>
            </p:cNvPr>
            <p:cNvSpPr>
              <a:spLocks noChangeShapeType="1"/>
            </p:cNvSpPr>
            <p:nvPr/>
          </p:nvSpPr>
          <p:spPr bwMode="auto">
            <a:xfrm flipV="1">
              <a:off x="4439" y="1672"/>
              <a:ext cx="1" cy="342"/>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5" name="Line 13">
              <a:extLst>
                <a:ext uri="{FF2B5EF4-FFF2-40B4-BE49-F238E27FC236}">
                  <a16:creationId xmlns:a16="http://schemas.microsoft.com/office/drawing/2014/main" id="{2F4335D7-2962-4ADB-9DBD-526045C5F16C}"/>
                </a:ext>
              </a:extLst>
            </p:cNvPr>
            <p:cNvSpPr>
              <a:spLocks noChangeShapeType="1"/>
            </p:cNvSpPr>
            <p:nvPr/>
          </p:nvSpPr>
          <p:spPr bwMode="auto">
            <a:xfrm>
              <a:off x="4439" y="3483"/>
              <a:ext cx="1" cy="390"/>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6" name="Line 14">
              <a:extLst>
                <a:ext uri="{FF2B5EF4-FFF2-40B4-BE49-F238E27FC236}">
                  <a16:creationId xmlns:a16="http://schemas.microsoft.com/office/drawing/2014/main" id="{F1007762-0EF8-43E7-B615-7112F1456C2D}"/>
                </a:ext>
              </a:extLst>
            </p:cNvPr>
            <p:cNvSpPr>
              <a:spLocks noChangeShapeType="1"/>
            </p:cNvSpPr>
            <p:nvPr/>
          </p:nvSpPr>
          <p:spPr bwMode="auto">
            <a:xfrm flipH="1">
              <a:off x="3365" y="2749"/>
              <a:ext cx="293" cy="1"/>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7" name="Line 15">
              <a:extLst>
                <a:ext uri="{FF2B5EF4-FFF2-40B4-BE49-F238E27FC236}">
                  <a16:creationId xmlns:a16="http://schemas.microsoft.com/office/drawing/2014/main" id="{3DC2082E-AC0E-4B59-A065-7BA6E1E02976}"/>
                </a:ext>
              </a:extLst>
            </p:cNvPr>
            <p:cNvSpPr>
              <a:spLocks noChangeShapeType="1"/>
            </p:cNvSpPr>
            <p:nvPr/>
          </p:nvSpPr>
          <p:spPr bwMode="auto">
            <a:xfrm>
              <a:off x="5188" y="2749"/>
              <a:ext cx="293" cy="1"/>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8" name="Line 16">
              <a:extLst>
                <a:ext uri="{FF2B5EF4-FFF2-40B4-BE49-F238E27FC236}">
                  <a16:creationId xmlns:a16="http://schemas.microsoft.com/office/drawing/2014/main" id="{C3DEA0B9-BDE1-49B0-B7E2-28A2D74101FD}"/>
                </a:ext>
              </a:extLst>
            </p:cNvPr>
            <p:cNvSpPr>
              <a:spLocks noChangeShapeType="1"/>
            </p:cNvSpPr>
            <p:nvPr/>
          </p:nvSpPr>
          <p:spPr bwMode="auto">
            <a:xfrm flipH="1">
              <a:off x="3560" y="3238"/>
              <a:ext cx="293" cy="294"/>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09" name="Line 17">
              <a:extLst>
                <a:ext uri="{FF2B5EF4-FFF2-40B4-BE49-F238E27FC236}">
                  <a16:creationId xmlns:a16="http://schemas.microsoft.com/office/drawing/2014/main" id="{CD2D866C-CCDE-4775-A27C-88F73113FA70}"/>
                </a:ext>
              </a:extLst>
            </p:cNvPr>
            <p:cNvSpPr>
              <a:spLocks noChangeShapeType="1"/>
            </p:cNvSpPr>
            <p:nvPr/>
          </p:nvSpPr>
          <p:spPr bwMode="auto">
            <a:xfrm flipV="1">
              <a:off x="4976" y="1917"/>
              <a:ext cx="293" cy="294"/>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10" name="Line 18">
              <a:extLst>
                <a:ext uri="{FF2B5EF4-FFF2-40B4-BE49-F238E27FC236}">
                  <a16:creationId xmlns:a16="http://schemas.microsoft.com/office/drawing/2014/main" id="{FD807143-15F1-4091-84B6-874959A3E11E}"/>
                </a:ext>
              </a:extLst>
            </p:cNvPr>
            <p:cNvSpPr>
              <a:spLocks noChangeShapeType="1"/>
            </p:cNvSpPr>
            <p:nvPr/>
          </p:nvSpPr>
          <p:spPr bwMode="auto">
            <a:xfrm flipH="1" flipV="1">
              <a:off x="3593" y="1950"/>
              <a:ext cx="293" cy="294"/>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11" name="Line 19">
              <a:extLst>
                <a:ext uri="{FF2B5EF4-FFF2-40B4-BE49-F238E27FC236}">
                  <a16:creationId xmlns:a16="http://schemas.microsoft.com/office/drawing/2014/main" id="{152CEEAD-4F8A-4092-AE71-03868BDBD706}"/>
                </a:ext>
              </a:extLst>
            </p:cNvPr>
            <p:cNvSpPr>
              <a:spLocks noChangeShapeType="1"/>
            </p:cNvSpPr>
            <p:nvPr/>
          </p:nvSpPr>
          <p:spPr bwMode="auto">
            <a:xfrm>
              <a:off x="4992" y="3246"/>
              <a:ext cx="326" cy="335"/>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3" name="Group 20">
            <a:extLst>
              <a:ext uri="{FF2B5EF4-FFF2-40B4-BE49-F238E27FC236}">
                <a16:creationId xmlns:a16="http://schemas.microsoft.com/office/drawing/2014/main" id="{C74D903B-0B35-4CA1-ADB9-351C0221687E}"/>
              </a:ext>
            </a:extLst>
          </p:cNvPr>
          <p:cNvGrpSpPr>
            <a:grpSpLocks/>
          </p:cNvGrpSpPr>
          <p:nvPr/>
        </p:nvGrpSpPr>
        <p:grpSpPr bwMode="auto">
          <a:xfrm>
            <a:off x="6392863" y="3357563"/>
            <a:ext cx="1317625" cy="1320800"/>
            <a:chOff x="3960" y="2377"/>
            <a:chExt cx="816" cy="816"/>
          </a:xfrm>
        </p:grpSpPr>
        <p:grpSp>
          <p:nvGrpSpPr>
            <p:cNvPr id="21520" name="Group 21">
              <a:extLst>
                <a:ext uri="{FF2B5EF4-FFF2-40B4-BE49-F238E27FC236}">
                  <a16:creationId xmlns:a16="http://schemas.microsoft.com/office/drawing/2014/main" id="{63129119-014E-45F4-8D65-3CB5AA7CA234}"/>
                </a:ext>
              </a:extLst>
            </p:cNvPr>
            <p:cNvGrpSpPr>
              <a:grpSpLocks/>
            </p:cNvGrpSpPr>
            <p:nvPr/>
          </p:nvGrpSpPr>
          <p:grpSpPr bwMode="auto">
            <a:xfrm>
              <a:off x="3960" y="2377"/>
              <a:ext cx="816" cy="816"/>
              <a:chOff x="3960" y="2377"/>
              <a:chExt cx="816" cy="816"/>
            </a:xfrm>
          </p:grpSpPr>
          <p:sp>
            <p:nvSpPr>
              <p:cNvPr id="187414" name="Oval 22">
                <a:extLst>
                  <a:ext uri="{FF2B5EF4-FFF2-40B4-BE49-F238E27FC236}">
                    <a16:creationId xmlns:a16="http://schemas.microsoft.com/office/drawing/2014/main" id="{EFE07A7E-6955-4B77-AF28-268ECECB77E4}"/>
                  </a:ext>
                </a:extLst>
              </p:cNvPr>
              <p:cNvSpPr>
                <a:spLocks noChangeArrowheads="1"/>
              </p:cNvSpPr>
              <p:nvPr/>
            </p:nvSpPr>
            <p:spPr bwMode="auto">
              <a:xfrm>
                <a:off x="3960" y="2377"/>
                <a:ext cx="816" cy="816"/>
              </a:xfrm>
              <a:prstGeom prst="ellipse">
                <a:avLst/>
              </a:prstGeom>
              <a:noFill/>
              <a:ln w="19050">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15" name="Line 23">
                <a:extLst>
                  <a:ext uri="{FF2B5EF4-FFF2-40B4-BE49-F238E27FC236}">
                    <a16:creationId xmlns:a16="http://schemas.microsoft.com/office/drawing/2014/main" id="{C2094A37-6773-48B4-9A89-6D8C3D1F4F9A}"/>
                  </a:ext>
                </a:extLst>
              </p:cNvPr>
              <p:cNvSpPr>
                <a:spLocks noChangeShapeType="1"/>
              </p:cNvSpPr>
              <p:nvPr/>
            </p:nvSpPr>
            <p:spPr bwMode="auto">
              <a:xfrm flipV="1">
                <a:off x="4352" y="2401"/>
                <a:ext cx="192" cy="384"/>
              </a:xfrm>
              <a:prstGeom prst="line">
                <a:avLst/>
              </a:prstGeom>
              <a:noFill/>
              <a:ln w="19050">
                <a:solidFill>
                  <a:srgbClr val="FFFF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1524" name="Object 24">
                <a:extLst>
                  <a:ext uri="{FF2B5EF4-FFF2-40B4-BE49-F238E27FC236}">
                    <a16:creationId xmlns:a16="http://schemas.microsoft.com/office/drawing/2014/main" id="{3FC9D0C8-FA1C-4307-9772-E31C8B500116}"/>
                  </a:ext>
                </a:extLst>
              </p:cNvPr>
              <p:cNvGraphicFramePr>
                <a:graphicFrameLocks noChangeAspect="1"/>
              </p:cNvGraphicFramePr>
              <p:nvPr/>
            </p:nvGraphicFramePr>
            <p:xfrm>
              <a:off x="4232" y="2449"/>
              <a:ext cx="209" cy="232"/>
            </p:xfrm>
            <a:graphic>
              <a:graphicData uri="http://schemas.openxmlformats.org/presentationml/2006/ole">
                <mc:AlternateContent xmlns:mc="http://schemas.openxmlformats.org/markup-compatibility/2006">
                  <mc:Choice xmlns:v="urn:schemas-microsoft-com:vml" Requires="v">
                    <p:oleObj spid="_x0000_s21535" name="公式" r:id="rId3" imgW="91501" imgH="106789" progId="Equation.3">
                      <p:embed/>
                    </p:oleObj>
                  </mc:Choice>
                  <mc:Fallback>
                    <p:oleObj name="公式" r:id="rId3" imgW="91501" imgH="106789"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2" y="2449"/>
                            <a:ext cx="209" cy="232"/>
                          </a:xfrm>
                          <a:prstGeom prst="rect">
                            <a:avLst/>
                          </a:prstGeom>
                          <a:noFill/>
                          <a:ln>
                            <a:noFill/>
                          </a:ln>
                          <a:effectLst>
                            <a:outerShdw dist="28398" dir="3806097" algn="ctr" rotWithShape="0">
                              <a:srgbClr val="777777"/>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pSp>
        <p:graphicFrame>
          <p:nvGraphicFramePr>
            <p:cNvPr id="21521" name="Object 25">
              <a:extLst>
                <a:ext uri="{FF2B5EF4-FFF2-40B4-BE49-F238E27FC236}">
                  <a16:creationId xmlns:a16="http://schemas.microsoft.com/office/drawing/2014/main" id="{546D7D42-66A2-4671-9377-69A3CB0F4623}"/>
                </a:ext>
              </a:extLst>
            </p:cNvPr>
            <p:cNvGraphicFramePr>
              <a:graphicFrameLocks noChangeAspect="1"/>
            </p:cNvGraphicFramePr>
            <p:nvPr/>
          </p:nvGraphicFramePr>
          <p:xfrm>
            <a:off x="4152" y="2713"/>
            <a:ext cx="201" cy="224"/>
          </p:xfrm>
          <a:graphic>
            <a:graphicData uri="http://schemas.openxmlformats.org/presentationml/2006/ole">
              <mc:AlternateContent xmlns:mc="http://schemas.openxmlformats.org/markup-compatibility/2006">
                <mc:Choice xmlns:v="urn:schemas-microsoft-com:vml" Requires="v">
                  <p:oleObj spid="_x0000_s21536" name="公式" r:id="rId5" imgW="106670" imgH="114382" progId="Equation.3">
                    <p:embed/>
                  </p:oleObj>
                </mc:Choice>
                <mc:Fallback>
                  <p:oleObj name="公式" r:id="rId5" imgW="106670" imgH="114382"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2" y="2713"/>
                          <a:ext cx="201" cy="224"/>
                        </a:xfrm>
                        <a:prstGeom prst="rect">
                          <a:avLst/>
                        </a:prstGeom>
                        <a:noFill/>
                        <a:ln>
                          <a:noFill/>
                        </a:ln>
                        <a:effectLst>
                          <a:outerShdw dist="17961" dir="2700000" algn="ctr" rotWithShape="0">
                            <a:srgbClr val="777777"/>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7418" name="Text Box 26">
            <a:extLst>
              <a:ext uri="{FF2B5EF4-FFF2-40B4-BE49-F238E27FC236}">
                <a16:creationId xmlns:a16="http://schemas.microsoft.com/office/drawing/2014/main" id="{478DFD2D-6A67-4C68-9E23-B8E84B0F3773}"/>
              </a:ext>
            </a:extLst>
          </p:cNvPr>
          <p:cNvSpPr txBox="1">
            <a:spLocks noChangeArrowheads="1"/>
          </p:cNvSpPr>
          <p:nvPr/>
        </p:nvSpPr>
        <p:spPr bwMode="auto">
          <a:xfrm>
            <a:off x="304800" y="1052513"/>
            <a:ext cx="6705600" cy="519112"/>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a:solidFill>
                  <a:schemeClr val="tx2"/>
                </a:solidFill>
                <a:effectLst>
                  <a:outerShdw blurRad="38100" dist="38100" dir="2700000" algn="tl">
                    <a:srgbClr val="000000"/>
                  </a:outerShdw>
                </a:effectLst>
                <a:ea typeface="隶书" pitchFamily="49" charset="-122"/>
              </a:rPr>
              <a:t>三、用高斯定理求电场强度</a:t>
            </a:r>
          </a:p>
        </p:txBody>
      </p:sp>
      <p:grpSp>
        <p:nvGrpSpPr>
          <p:cNvPr id="6" name="Group 38">
            <a:extLst>
              <a:ext uri="{FF2B5EF4-FFF2-40B4-BE49-F238E27FC236}">
                <a16:creationId xmlns:a16="http://schemas.microsoft.com/office/drawing/2014/main" id="{D53834E1-ED73-4458-90A9-41E475FD43D5}"/>
              </a:ext>
            </a:extLst>
          </p:cNvPr>
          <p:cNvGrpSpPr>
            <a:grpSpLocks/>
          </p:cNvGrpSpPr>
          <p:nvPr/>
        </p:nvGrpSpPr>
        <p:grpSpPr bwMode="auto">
          <a:xfrm>
            <a:off x="5867400" y="2825750"/>
            <a:ext cx="2403475" cy="2403475"/>
            <a:chOff x="3878" y="618"/>
            <a:chExt cx="1514" cy="1514"/>
          </a:xfrm>
        </p:grpSpPr>
        <p:sp>
          <p:nvSpPr>
            <p:cNvPr id="187428" name="Oval 36">
              <a:extLst>
                <a:ext uri="{FF2B5EF4-FFF2-40B4-BE49-F238E27FC236}">
                  <a16:creationId xmlns:a16="http://schemas.microsoft.com/office/drawing/2014/main" id="{C4D0C02C-4583-481C-A7B2-1BF47ABF49B2}"/>
                </a:ext>
              </a:extLst>
            </p:cNvPr>
            <p:cNvSpPr>
              <a:spLocks noChangeArrowheads="1"/>
            </p:cNvSpPr>
            <p:nvPr/>
          </p:nvSpPr>
          <p:spPr bwMode="auto">
            <a:xfrm>
              <a:off x="3878" y="618"/>
              <a:ext cx="1514" cy="1514"/>
            </a:xfrm>
            <a:prstGeom prst="ellipse">
              <a:avLst/>
            </a:prstGeom>
            <a:solidFill>
              <a:srgbClr val="00CC99"/>
            </a:solidFill>
            <a:ln w="19050">
              <a:solidFill>
                <a:srgbClr val="00CC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7429" name="Oval 37">
              <a:extLst>
                <a:ext uri="{FF2B5EF4-FFF2-40B4-BE49-F238E27FC236}">
                  <a16:creationId xmlns:a16="http://schemas.microsoft.com/office/drawing/2014/main" id="{9A597DF8-1A06-4E4F-8C54-5CAFE8113315}"/>
                </a:ext>
              </a:extLst>
            </p:cNvPr>
            <p:cNvSpPr>
              <a:spLocks noChangeArrowheads="1"/>
            </p:cNvSpPr>
            <p:nvPr/>
          </p:nvSpPr>
          <p:spPr bwMode="auto">
            <a:xfrm>
              <a:off x="4241" y="800"/>
              <a:ext cx="817" cy="453"/>
            </a:xfrm>
            <a:prstGeom prst="ellipse">
              <a:avLst/>
            </a:prstGeom>
            <a:gradFill rotWithShape="1">
              <a:gsLst>
                <a:gs pos="0">
                  <a:schemeClr val="tx1"/>
                </a:gs>
                <a:gs pos="100000">
                  <a:srgbClr val="00CC99"/>
                </a:gs>
              </a:gsLst>
              <a:path path="shape">
                <a:fillToRect l="50000" t="50000" r="50000" b="50000"/>
              </a:path>
            </a:gradFill>
            <a:ln w="19050">
              <a:no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7" name="Group 30">
            <a:extLst>
              <a:ext uri="{FF2B5EF4-FFF2-40B4-BE49-F238E27FC236}">
                <a16:creationId xmlns:a16="http://schemas.microsoft.com/office/drawing/2014/main" id="{7D7B5674-B398-4BBC-B9E6-6466422406F1}"/>
              </a:ext>
            </a:extLst>
          </p:cNvPr>
          <p:cNvGrpSpPr>
            <a:grpSpLocks/>
          </p:cNvGrpSpPr>
          <p:nvPr/>
        </p:nvGrpSpPr>
        <p:grpSpPr bwMode="auto">
          <a:xfrm>
            <a:off x="7029450" y="3798888"/>
            <a:ext cx="1162050" cy="595312"/>
            <a:chOff x="4344" y="2750"/>
            <a:chExt cx="689" cy="352"/>
          </a:xfrm>
        </p:grpSpPr>
        <p:sp>
          <p:nvSpPr>
            <p:cNvPr id="187423" name="Line 31">
              <a:extLst>
                <a:ext uri="{FF2B5EF4-FFF2-40B4-BE49-F238E27FC236}">
                  <a16:creationId xmlns:a16="http://schemas.microsoft.com/office/drawing/2014/main" id="{C8A707F8-9EA6-4B61-87B7-F539E7CC99BE}"/>
                </a:ext>
              </a:extLst>
            </p:cNvPr>
            <p:cNvSpPr>
              <a:spLocks noChangeShapeType="1"/>
            </p:cNvSpPr>
            <p:nvPr/>
          </p:nvSpPr>
          <p:spPr bwMode="auto">
            <a:xfrm>
              <a:off x="4344" y="2872"/>
              <a:ext cx="689" cy="230"/>
            </a:xfrm>
            <a:prstGeom prst="line">
              <a:avLst/>
            </a:prstGeom>
            <a:noFill/>
            <a:ln w="19050">
              <a:solidFill>
                <a:schemeClr val="hlink"/>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1517" name="Object 32">
              <a:extLst>
                <a:ext uri="{FF2B5EF4-FFF2-40B4-BE49-F238E27FC236}">
                  <a16:creationId xmlns:a16="http://schemas.microsoft.com/office/drawing/2014/main" id="{7E2C3456-5202-4F92-8527-8F6922F1A129}"/>
                </a:ext>
              </a:extLst>
            </p:cNvPr>
            <p:cNvGraphicFramePr>
              <a:graphicFrameLocks noChangeAspect="1"/>
            </p:cNvGraphicFramePr>
            <p:nvPr/>
          </p:nvGraphicFramePr>
          <p:xfrm>
            <a:off x="4513" y="2750"/>
            <a:ext cx="188" cy="188"/>
          </p:xfrm>
          <a:graphic>
            <a:graphicData uri="http://schemas.openxmlformats.org/presentationml/2006/ole">
              <mc:AlternateContent xmlns:mc="http://schemas.openxmlformats.org/markup-compatibility/2006">
                <mc:Choice xmlns:v="urn:schemas-microsoft-com:vml" Requires="v">
                  <p:oleObj spid="_x0000_s21537" name="公式" r:id="rId7" imgW="144836" imgH="144753" progId="Equation.3">
                    <p:embed/>
                  </p:oleObj>
                </mc:Choice>
                <mc:Fallback>
                  <p:oleObj name="公式" r:id="rId7" imgW="144836" imgH="144753"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3" y="2750"/>
                          <a:ext cx="188" cy="188"/>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9" name="Object 9">
            <a:extLst>
              <a:ext uri="{FF2B5EF4-FFF2-40B4-BE49-F238E27FC236}">
                <a16:creationId xmlns:a16="http://schemas.microsoft.com/office/drawing/2014/main" id="{AF1C74F7-3304-4705-B6EE-F7392D157407}"/>
              </a:ext>
            </a:extLst>
          </p:cNvPr>
          <p:cNvGraphicFramePr>
            <a:graphicFrameLocks noChangeAspect="1"/>
          </p:cNvGraphicFramePr>
          <p:nvPr/>
        </p:nvGraphicFramePr>
        <p:xfrm>
          <a:off x="482600" y="2347913"/>
          <a:ext cx="1030288" cy="431800"/>
        </p:xfrm>
        <a:graphic>
          <a:graphicData uri="http://schemas.openxmlformats.org/presentationml/2006/ole">
            <mc:AlternateContent xmlns:mc="http://schemas.openxmlformats.org/markup-compatibility/2006">
              <mc:Choice xmlns:v="urn:schemas-microsoft-com:vml" Requires="v">
                <p:oleObj spid="_x0000_s21538" name="公式" r:id="rId9" imgW="396342" imgH="152346" progId="Equation.3">
                  <p:embed/>
                </p:oleObj>
              </mc:Choice>
              <mc:Fallback>
                <p:oleObj name="公式" r:id="rId9" imgW="396342" imgH="152346"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600" y="2347913"/>
                        <a:ext cx="1030288" cy="431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Object 10">
            <a:extLst>
              <a:ext uri="{FF2B5EF4-FFF2-40B4-BE49-F238E27FC236}">
                <a16:creationId xmlns:a16="http://schemas.microsoft.com/office/drawing/2014/main" id="{D92D1F0F-43D1-4B01-B5D0-4D5A45F2F00B}"/>
              </a:ext>
            </a:extLst>
          </p:cNvPr>
          <p:cNvGraphicFramePr>
            <a:graphicFrameLocks noChangeAspect="1"/>
          </p:cNvGraphicFramePr>
          <p:nvPr/>
        </p:nvGraphicFramePr>
        <p:xfrm>
          <a:off x="1679575" y="2795588"/>
          <a:ext cx="939800" cy="422275"/>
        </p:xfrm>
        <a:graphic>
          <a:graphicData uri="http://schemas.openxmlformats.org/presentationml/2006/ole">
            <mc:AlternateContent xmlns:mc="http://schemas.openxmlformats.org/markup-compatibility/2006">
              <mc:Choice xmlns:v="urn:schemas-microsoft-com:vml" Requires="v">
                <p:oleObj spid="_x0000_s21539" name="公式" r:id="rId11" imgW="373344" imgH="152346" progId="Equation.3">
                  <p:embed/>
                </p:oleObj>
              </mc:Choice>
              <mc:Fallback>
                <p:oleObj name="公式" r:id="rId11" imgW="373344" imgH="15234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9575" y="2795588"/>
                        <a:ext cx="939800" cy="422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11">
            <a:extLst>
              <a:ext uri="{FF2B5EF4-FFF2-40B4-BE49-F238E27FC236}">
                <a16:creationId xmlns:a16="http://schemas.microsoft.com/office/drawing/2014/main" id="{C88A6E01-6572-4D32-9FDF-26378CF8907F}"/>
              </a:ext>
            </a:extLst>
          </p:cNvPr>
          <p:cNvGraphicFramePr>
            <a:graphicFrameLocks noChangeAspect="1"/>
          </p:cNvGraphicFramePr>
          <p:nvPr/>
        </p:nvGraphicFramePr>
        <p:xfrm>
          <a:off x="466725" y="3573463"/>
          <a:ext cx="1060450" cy="430212"/>
        </p:xfrm>
        <a:graphic>
          <a:graphicData uri="http://schemas.openxmlformats.org/presentationml/2006/ole">
            <mc:AlternateContent xmlns:mc="http://schemas.openxmlformats.org/markup-compatibility/2006">
              <mc:Choice xmlns:v="urn:schemas-microsoft-com:vml" Requires="v">
                <p:oleObj spid="_x0000_s21540" name="公式" r:id="rId13" imgW="411511" imgH="152346" progId="Equation.3">
                  <p:embed/>
                </p:oleObj>
              </mc:Choice>
              <mc:Fallback>
                <p:oleObj name="公式" r:id="rId13" imgW="411511" imgH="152346"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725" y="3573463"/>
                        <a:ext cx="1060450" cy="4302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12">
            <a:extLst>
              <a:ext uri="{FF2B5EF4-FFF2-40B4-BE49-F238E27FC236}">
                <a16:creationId xmlns:a16="http://schemas.microsoft.com/office/drawing/2014/main" id="{8B6E75ED-9D3B-4844-97F2-36CDC148DDA8}"/>
              </a:ext>
            </a:extLst>
          </p:cNvPr>
          <p:cNvGraphicFramePr>
            <a:graphicFrameLocks noChangeAspect="1"/>
          </p:cNvGraphicFramePr>
          <p:nvPr/>
        </p:nvGraphicFramePr>
        <p:xfrm>
          <a:off x="1052513" y="4019550"/>
          <a:ext cx="2211387" cy="1016000"/>
        </p:xfrm>
        <a:graphic>
          <a:graphicData uri="http://schemas.openxmlformats.org/presentationml/2006/ole">
            <mc:AlternateContent xmlns:mc="http://schemas.openxmlformats.org/markup-compatibility/2006">
              <mc:Choice xmlns:v="urn:schemas-microsoft-com:vml" Requires="v">
                <p:oleObj spid="_x0000_s21541" name="公式" r:id="rId15" imgW="944860" imgH="419073" progId="Equation.3">
                  <p:embed/>
                </p:oleObj>
              </mc:Choice>
              <mc:Fallback>
                <p:oleObj name="公式" r:id="rId15" imgW="944860" imgH="419073"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2513" y="4019550"/>
                        <a:ext cx="2211387" cy="1016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418"/>
                                        </p:tgtEl>
                                        <p:attrNameLst>
                                          <p:attrName>style.visibility</p:attrName>
                                        </p:attrNameLst>
                                      </p:cBhvr>
                                      <p:to>
                                        <p:strVal val="visible"/>
                                      </p:to>
                                    </p:set>
                                    <p:animEffect transition="in" filter="wipe(left)">
                                      <p:cBhvr>
                                        <p:cTn id="7" dur="500"/>
                                        <p:tgtEl>
                                          <p:spTgt spid="187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394"/>
                                        </p:tgtEl>
                                        <p:attrNameLst>
                                          <p:attrName>style.visibility</p:attrName>
                                        </p:attrNameLst>
                                      </p:cBhvr>
                                      <p:to>
                                        <p:strVal val="visible"/>
                                      </p:to>
                                    </p:set>
                                    <p:animEffect transition="in" filter="wipe(left)">
                                      <p:cBhvr>
                                        <p:cTn id="12" dur="500"/>
                                        <p:tgtEl>
                                          <p:spTgt spid="1873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5"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blinds(vertical)">
                                      <p:cBhvr>
                                        <p:cTn id="35" dur="500"/>
                                        <p:tgtEl>
                                          <p:spTgt spid="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5"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linds(vertical)">
                                      <p:cBhvr>
                                        <p:cTn id="40" dur="500"/>
                                        <p:tgtEl>
                                          <p:spTgt spid="4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5"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blinds(vertical)">
                                      <p:cBhvr>
                                        <p:cTn id="45" dur="500"/>
                                        <p:tgtEl>
                                          <p:spTgt spid="4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5"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linds(vertical)">
                                      <p:cBhvr>
                                        <p:cTn id="5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P spid="18741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1C431A36-2F5E-443B-88CE-7AB92011D63D}"/>
              </a:ext>
            </a:extLst>
          </p:cNvPr>
          <p:cNvSpPr txBox="1"/>
          <p:nvPr/>
        </p:nvSpPr>
        <p:spPr>
          <a:xfrm>
            <a:off x="3551238" y="3013075"/>
            <a:ext cx="2349500" cy="831850"/>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静 电 场</a:t>
            </a:r>
            <a:endParaRPr lang="en-US" sz="4800" dirty="0">
              <a:effectLst>
                <a:outerShdw blurRad="38100" dist="38100" dir="2700000" algn="tl">
                  <a:srgbClr val="000000">
                    <a:alpha val="43137"/>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日期占位符 1">
            <a:extLst>
              <a:ext uri="{FF2B5EF4-FFF2-40B4-BE49-F238E27FC236}">
                <a16:creationId xmlns:a16="http://schemas.microsoft.com/office/drawing/2014/main" id="{6CF2191F-D9CD-4386-9517-0F6BCE6ACAA4}"/>
              </a:ext>
            </a:extLst>
          </p:cNvPr>
          <p:cNvSpPr>
            <a:spLocks noGrp="1"/>
          </p:cNvSpPr>
          <p:nvPr>
            <p:ph type="dt" sz="quarter" idx="10"/>
          </p:nvPr>
        </p:nvSpPr>
        <p:spPr/>
        <p:txBody>
          <a:bodyPr/>
          <a:lstStyle/>
          <a:p>
            <a:pPr>
              <a:defRPr/>
            </a:pPr>
            <a:fld id="{53353A31-B6AF-49A5-AF60-501F5C263D01}" type="datetime8">
              <a:rPr lang="en-US"/>
              <a:pPr>
                <a:defRPr/>
              </a:pPr>
              <a:t>12/22/2017 5:36 PM</a:t>
            </a:fld>
            <a:endParaRPr lang="en-US" altLang="zh-CN"/>
          </a:p>
        </p:txBody>
      </p:sp>
      <p:sp>
        <p:nvSpPr>
          <p:cNvPr id="22531" name="灯片编号占位符 3">
            <a:extLst>
              <a:ext uri="{FF2B5EF4-FFF2-40B4-BE49-F238E27FC236}">
                <a16:creationId xmlns:a16="http://schemas.microsoft.com/office/drawing/2014/main" id="{F8D854CD-F6A7-4D17-B776-6840A575528C}"/>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3B1F2F6-2C9D-42B7-A232-62B08B8DE221}" type="slidenum">
              <a:rPr lang="en-US" altLang="zh-CN" sz="1400" smtClean="0"/>
              <a:pPr>
                <a:spcBef>
                  <a:spcPct val="0"/>
                </a:spcBef>
                <a:buFontTx/>
                <a:buNone/>
              </a:pPr>
              <a:t>20</a:t>
            </a:fld>
            <a:endParaRPr lang="en-US" altLang="zh-CN" sz="1400"/>
          </a:p>
        </p:txBody>
      </p:sp>
      <p:sp>
        <p:nvSpPr>
          <p:cNvPr id="194562" name="Text Box 2">
            <a:extLst>
              <a:ext uri="{FF2B5EF4-FFF2-40B4-BE49-F238E27FC236}">
                <a16:creationId xmlns:a16="http://schemas.microsoft.com/office/drawing/2014/main" id="{6C87C5B6-610B-424E-9FCB-C6CD12FD79CF}"/>
              </a:ext>
            </a:extLst>
          </p:cNvPr>
          <p:cNvSpPr txBox="1">
            <a:spLocks noChangeArrowheads="1"/>
          </p:cNvSpPr>
          <p:nvPr/>
        </p:nvSpPr>
        <p:spPr bwMode="auto">
          <a:xfrm>
            <a:off x="395288" y="1125538"/>
            <a:ext cx="8382000" cy="946150"/>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求</a:t>
            </a:r>
            <a:r>
              <a:rPr lang="zh-CN" altLang="en-US" dirty="0">
                <a:effectLst>
                  <a:outerShdw blurRad="38100" dist="38100" dir="2700000" algn="tl">
                    <a:srgbClr val="000000"/>
                  </a:outerShdw>
                </a:effectLst>
              </a:rPr>
              <a:t>半径为</a:t>
            </a:r>
            <a:r>
              <a:rPr lang="en-US" altLang="zh-CN" i="1" dirty="0">
                <a:effectLst>
                  <a:outerShdw blurRad="38100" dist="38100" dir="2700000" algn="tl">
                    <a:srgbClr val="000000"/>
                  </a:outerShdw>
                </a:effectLst>
              </a:rPr>
              <a:t>R</a:t>
            </a:r>
            <a:r>
              <a:rPr lang="zh-CN" altLang="en-US" dirty="0">
                <a:effectLst>
                  <a:outerShdw blurRad="38100" dist="38100" dir="2700000" algn="tl">
                    <a:srgbClr val="000000"/>
                  </a:outerShdw>
                </a:effectLst>
              </a:rPr>
              <a:t>电荷密度为</a:t>
            </a:r>
            <a:r>
              <a:rPr lang="el-GR" altLang="zh-CN" dirty="0">
                <a:effectLst>
                  <a:outerShdw blurRad="38100" dist="38100" dir="2700000" algn="tl">
                    <a:srgbClr val="000000"/>
                  </a:outerShdw>
                </a:effectLst>
                <a:latin typeface="幼圆" pitchFamily="49" charset="-122"/>
              </a:rPr>
              <a:t>ρ</a:t>
            </a:r>
            <a:r>
              <a:rPr lang="zh-CN" altLang="en-US" dirty="0">
                <a:effectLst>
                  <a:outerShdw blurRad="38100" dist="38100" dir="2700000" algn="tl">
                    <a:srgbClr val="000000"/>
                  </a:outerShdw>
                </a:effectLst>
              </a:rPr>
              <a:t>的</a:t>
            </a:r>
            <a:r>
              <a:rPr lang="zh-CN" altLang="en-US" dirty="0">
                <a:effectLst>
                  <a:outerShdw blurRad="38100" dist="38100" dir="2700000" algn="tl">
                    <a:srgbClr val="000000"/>
                  </a:outerShdw>
                </a:effectLst>
                <a:latin typeface="幼圆" pitchFamily="49" charset="-122"/>
              </a:rPr>
              <a:t>均匀带电球内外的电场分布。</a:t>
            </a:r>
          </a:p>
        </p:txBody>
      </p:sp>
      <p:graphicFrame>
        <p:nvGraphicFramePr>
          <p:cNvPr id="194580" name="Object 20">
            <a:extLst>
              <a:ext uri="{FF2B5EF4-FFF2-40B4-BE49-F238E27FC236}">
                <a16:creationId xmlns:a16="http://schemas.microsoft.com/office/drawing/2014/main" id="{288F8F57-5FA0-4AA5-BF2B-552770CFF71D}"/>
              </a:ext>
            </a:extLst>
          </p:cNvPr>
          <p:cNvGraphicFramePr>
            <a:graphicFrameLocks noChangeAspect="1"/>
          </p:cNvGraphicFramePr>
          <p:nvPr/>
        </p:nvGraphicFramePr>
        <p:xfrm>
          <a:off x="1755775" y="2363788"/>
          <a:ext cx="1244600" cy="877887"/>
        </p:xfrm>
        <a:graphic>
          <a:graphicData uri="http://schemas.openxmlformats.org/presentationml/2006/ole">
            <mc:AlternateContent xmlns:mc="http://schemas.openxmlformats.org/markup-compatibility/2006">
              <mc:Choice xmlns:v="urn:schemas-microsoft-com:vml" Requires="v">
                <p:oleObj spid="_x0000_s22560" name="公式" r:id="rId3" imgW="586684" imgH="411480" progId="Equation.3">
                  <p:embed/>
                </p:oleObj>
              </mc:Choice>
              <mc:Fallback>
                <p:oleObj name="公式" r:id="rId3" imgW="586684" imgH="41148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2363788"/>
                        <a:ext cx="1244600" cy="8778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87" name="Object 27">
            <a:extLst>
              <a:ext uri="{FF2B5EF4-FFF2-40B4-BE49-F238E27FC236}">
                <a16:creationId xmlns:a16="http://schemas.microsoft.com/office/drawing/2014/main" id="{4444B708-E76A-4556-B5AB-1FA99452B614}"/>
              </a:ext>
            </a:extLst>
          </p:cNvPr>
          <p:cNvGraphicFramePr>
            <a:graphicFrameLocks noChangeAspect="1"/>
          </p:cNvGraphicFramePr>
          <p:nvPr/>
        </p:nvGraphicFramePr>
        <p:xfrm>
          <a:off x="422275" y="2484438"/>
          <a:ext cx="1008063" cy="423862"/>
        </p:xfrm>
        <a:graphic>
          <a:graphicData uri="http://schemas.openxmlformats.org/presentationml/2006/ole">
            <mc:AlternateContent xmlns:mc="http://schemas.openxmlformats.org/markup-compatibility/2006">
              <mc:Choice xmlns:v="urn:schemas-microsoft-com:vml" Requires="v">
                <p:oleObj spid="_x0000_s22561" name="公式" r:id="rId5" imgW="396342" imgH="152346" progId="Equation.3">
                  <p:embed/>
                </p:oleObj>
              </mc:Choice>
              <mc:Fallback>
                <p:oleObj name="公式" r:id="rId5" imgW="396342" imgH="152346"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275" y="2484438"/>
                        <a:ext cx="1008063" cy="4238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61">
            <a:extLst>
              <a:ext uri="{FF2B5EF4-FFF2-40B4-BE49-F238E27FC236}">
                <a16:creationId xmlns:a16="http://schemas.microsoft.com/office/drawing/2014/main" id="{7CE26886-1863-4F31-B57B-1F8C5D120F3D}"/>
              </a:ext>
            </a:extLst>
          </p:cNvPr>
          <p:cNvGrpSpPr>
            <a:grpSpLocks/>
          </p:cNvGrpSpPr>
          <p:nvPr/>
        </p:nvGrpSpPr>
        <p:grpSpPr bwMode="auto">
          <a:xfrm>
            <a:off x="4932363" y="2420938"/>
            <a:ext cx="4038600" cy="4103687"/>
            <a:chOff x="3107" y="1525"/>
            <a:chExt cx="2544" cy="2585"/>
          </a:xfrm>
        </p:grpSpPr>
        <p:sp>
          <p:nvSpPr>
            <p:cNvPr id="194599" name="Rectangle 39">
              <a:extLst>
                <a:ext uri="{FF2B5EF4-FFF2-40B4-BE49-F238E27FC236}">
                  <a16:creationId xmlns:a16="http://schemas.microsoft.com/office/drawing/2014/main" id="{B6E50880-8720-42DF-B3FE-4A288CBAD89B}"/>
                </a:ext>
              </a:extLst>
            </p:cNvPr>
            <p:cNvSpPr>
              <a:spLocks noChangeArrowheads="1"/>
            </p:cNvSpPr>
            <p:nvPr/>
          </p:nvSpPr>
          <p:spPr bwMode="auto">
            <a:xfrm>
              <a:off x="3107" y="1525"/>
              <a:ext cx="2544" cy="2585"/>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0" name="Oval 40">
              <a:extLst>
                <a:ext uri="{FF2B5EF4-FFF2-40B4-BE49-F238E27FC236}">
                  <a16:creationId xmlns:a16="http://schemas.microsoft.com/office/drawing/2014/main" id="{11FF6064-66BD-4A61-83BB-96E838F55BC1}"/>
                </a:ext>
              </a:extLst>
            </p:cNvPr>
            <p:cNvSpPr>
              <a:spLocks noChangeArrowheads="1"/>
            </p:cNvSpPr>
            <p:nvPr/>
          </p:nvSpPr>
          <p:spPr bwMode="auto">
            <a:xfrm>
              <a:off x="3658" y="2063"/>
              <a:ext cx="1514" cy="1514"/>
            </a:xfrm>
            <a:prstGeom prst="ellipse">
              <a:avLst/>
            </a:prstGeom>
            <a:gradFill rotWithShape="0">
              <a:gsLst>
                <a:gs pos="0">
                  <a:srgbClr val="94F4C9"/>
                </a:gs>
                <a:gs pos="100000">
                  <a:srgbClr val="94F4C9">
                    <a:gamma/>
                    <a:shade val="50588"/>
                    <a:invGamma/>
                  </a:srgbClr>
                </a:gs>
              </a:gsLst>
              <a:path path="shape">
                <a:fillToRect l="50000" t="50000" r="50000" b="50000"/>
              </a:path>
            </a:gradFill>
            <a:ln w="12700">
              <a:solidFill>
                <a:srgbClr val="94F4C9"/>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1" name="Line 41">
              <a:extLst>
                <a:ext uri="{FF2B5EF4-FFF2-40B4-BE49-F238E27FC236}">
                  <a16:creationId xmlns:a16="http://schemas.microsoft.com/office/drawing/2014/main" id="{E8288CA8-17D8-4150-9BEE-396B24DEE8A6}"/>
                </a:ext>
              </a:extLst>
            </p:cNvPr>
            <p:cNvSpPr>
              <a:spLocks noChangeShapeType="1"/>
            </p:cNvSpPr>
            <p:nvPr/>
          </p:nvSpPr>
          <p:spPr bwMode="auto">
            <a:xfrm flipV="1">
              <a:off x="4423" y="1752"/>
              <a:ext cx="1" cy="342"/>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2" name="Line 42">
              <a:extLst>
                <a:ext uri="{FF2B5EF4-FFF2-40B4-BE49-F238E27FC236}">
                  <a16:creationId xmlns:a16="http://schemas.microsoft.com/office/drawing/2014/main" id="{42520550-A5B0-4CB5-9FB5-0114BCB0494C}"/>
                </a:ext>
              </a:extLst>
            </p:cNvPr>
            <p:cNvSpPr>
              <a:spLocks noChangeShapeType="1"/>
            </p:cNvSpPr>
            <p:nvPr/>
          </p:nvSpPr>
          <p:spPr bwMode="auto">
            <a:xfrm>
              <a:off x="4423" y="3563"/>
              <a:ext cx="1" cy="390"/>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3" name="Line 43">
              <a:extLst>
                <a:ext uri="{FF2B5EF4-FFF2-40B4-BE49-F238E27FC236}">
                  <a16:creationId xmlns:a16="http://schemas.microsoft.com/office/drawing/2014/main" id="{AD6AFD08-9EC0-4460-B3C9-365495AAB39E}"/>
                </a:ext>
              </a:extLst>
            </p:cNvPr>
            <p:cNvSpPr>
              <a:spLocks noChangeShapeType="1"/>
            </p:cNvSpPr>
            <p:nvPr/>
          </p:nvSpPr>
          <p:spPr bwMode="auto">
            <a:xfrm flipH="1">
              <a:off x="3349" y="2829"/>
              <a:ext cx="293" cy="1"/>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4" name="Line 44">
              <a:extLst>
                <a:ext uri="{FF2B5EF4-FFF2-40B4-BE49-F238E27FC236}">
                  <a16:creationId xmlns:a16="http://schemas.microsoft.com/office/drawing/2014/main" id="{88233689-65BA-49DF-BE91-2CD2E8DDB40E}"/>
                </a:ext>
              </a:extLst>
            </p:cNvPr>
            <p:cNvSpPr>
              <a:spLocks noChangeShapeType="1"/>
            </p:cNvSpPr>
            <p:nvPr/>
          </p:nvSpPr>
          <p:spPr bwMode="auto">
            <a:xfrm>
              <a:off x="5172" y="2829"/>
              <a:ext cx="293" cy="1"/>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5" name="Line 45">
              <a:extLst>
                <a:ext uri="{FF2B5EF4-FFF2-40B4-BE49-F238E27FC236}">
                  <a16:creationId xmlns:a16="http://schemas.microsoft.com/office/drawing/2014/main" id="{050ECED8-78CB-43A8-92D7-BA80B25F3E9C}"/>
                </a:ext>
              </a:extLst>
            </p:cNvPr>
            <p:cNvSpPr>
              <a:spLocks noChangeShapeType="1"/>
            </p:cNvSpPr>
            <p:nvPr/>
          </p:nvSpPr>
          <p:spPr bwMode="auto">
            <a:xfrm flipH="1">
              <a:off x="3544" y="3318"/>
              <a:ext cx="293" cy="294"/>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6" name="Line 46">
              <a:extLst>
                <a:ext uri="{FF2B5EF4-FFF2-40B4-BE49-F238E27FC236}">
                  <a16:creationId xmlns:a16="http://schemas.microsoft.com/office/drawing/2014/main" id="{A63DBE7D-67C9-4975-99B9-F4B99E834EDB}"/>
                </a:ext>
              </a:extLst>
            </p:cNvPr>
            <p:cNvSpPr>
              <a:spLocks noChangeShapeType="1"/>
            </p:cNvSpPr>
            <p:nvPr/>
          </p:nvSpPr>
          <p:spPr bwMode="auto">
            <a:xfrm flipV="1">
              <a:off x="4960" y="1997"/>
              <a:ext cx="293" cy="294"/>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7" name="Line 47">
              <a:extLst>
                <a:ext uri="{FF2B5EF4-FFF2-40B4-BE49-F238E27FC236}">
                  <a16:creationId xmlns:a16="http://schemas.microsoft.com/office/drawing/2014/main" id="{AB8437CF-012C-4398-9273-92E8EE18F2E5}"/>
                </a:ext>
              </a:extLst>
            </p:cNvPr>
            <p:cNvSpPr>
              <a:spLocks noChangeShapeType="1"/>
            </p:cNvSpPr>
            <p:nvPr/>
          </p:nvSpPr>
          <p:spPr bwMode="auto">
            <a:xfrm flipH="1" flipV="1">
              <a:off x="3577" y="2030"/>
              <a:ext cx="293" cy="294"/>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08" name="Line 48">
              <a:extLst>
                <a:ext uri="{FF2B5EF4-FFF2-40B4-BE49-F238E27FC236}">
                  <a16:creationId xmlns:a16="http://schemas.microsoft.com/office/drawing/2014/main" id="{0EB64868-300B-4927-B751-1A2E5296043D}"/>
                </a:ext>
              </a:extLst>
            </p:cNvPr>
            <p:cNvSpPr>
              <a:spLocks noChangeShapeType="1"/>
            </p:cNvSpPr>
            <p:nvPr/>
          </p:nvSpPr>
          <p:spPr bwMode="auto">
            <a:xfrm>
              <a:off x="4976" y="3326"/>
              <a:ext cx="326" cy="335"/>
            </a:xfrm>
            <a:prstGeom prst="line">
              <a:avLst/>
            </a:prstGeom>
            <a:noFill/>
            <a:ln w="19050">
              <a:solidFill>
                <a:schemeClr val="accent1"/>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5" name="Group 49">
            <a:extLst>
              <a:ext uri="{FF2B5EF4-FFF2-40B4-BE49-F238E27FC236}">
                <a16:creationId xmlns:a16="http://schemas.microsoft.com/office/drawing/2014/main" id="{C3F2C68C-C008-452D-9656-8B1B073FA7EE}"/>
              </a:ext>
            </a:extLst>
          </p:cNvPr>
          <p:cNvGrpSpPr>
            <a:grpSpLocks/>
          </p:cNvGrpSpPr>
          <p:nvPr/>
        </p:nvGrpSpPr>
        <p:grpSpPr bwMode="auto">
          <a:xfrm>
            <a:off x="6367463" y="3810000"/>
            <a:ext cx="1317625" cy="1320800"/>
            <a:chOff x="3960" y="2377"/>
            <a:chExt cx="816" cy="816"/>
          </a:xfrm>
        </p:grpSpPr>
        <p:grpSp>
          <p:nvGrpSpPr>
            <p:cNvPr id="22545" name="Group 50">
              <a:extLst>
                <a:ext uri="{FF2B5EF4-FFF2-40B4-BE49-F238E27FC236}">
                  <a16:creationId xmlns:a16="http://schemas.microsoft.com/office/drawing/2014/main" id="{A4362D7C-82BF-4EA1-8229-326F970079A9}"/>
                </a:ext>
              </a:extLst>
            </p:cNvPr>
            <p:cNvGrpSpPr>
              <a:grpSpLocks/>
            </p:cNvGrpSpPr>
            <p:nvPr/>
          </p:nvGrpSpPr>
          <p:grpSpPr bwMode="auto">
            <a:xfrm>
              <a:off x="3960" y="2377"/>
              <a:ext cx="816" cy="816"/>
              <a:chOff x="3960" y="2377"/>
              <a:chExt cx="816" cy="816"/>
            </a:xfrm>
          </p:grpSpPr>
          <p:sp>
            <p:nvSpPr>
              <p:cNvPr id="194611" name="Oval 51">
                <a:extLst>
                  <a:ext uri="{FF2B5EF4-FFF2-40B4-BE49-F238E27FC236}">
                    <a16:creationId xmlns:a16="http://schemas.microsoft.com/office/drawing/2014/main" id="{C43BE3EC-C1FC-4558-9934-99ED2236E2F6}"/>
                  </a:ext>
                </a:extLst>
              </p:cNvPr>
              <p:cNvSpPr>
                <a:spLocks noChangeArrowheads="1"/>
              </p:cNvSpPr>
              <p:nvPr/>
            </p:nvSpPr>
            <p:spPr bwMode="auto">
              <a:xfrm>
                <a:off x="3960" y="2377"/>
                <a:ext cx="816" cy="816"/>
              </a:xfrm>
              <a:prstGeom prst="ellipse">
                <a:avLst/>
              </a:prstGeom>
              <a:gradFill rotWithShape="1">
                <a:gsLst>
                  <a:gs pos="0">
                    <a:schemeClr val="accent1">
                      <a:alpha val="80000"/>
                    </a:schemeClr>
                  </a:gs>
                  <a:gs pos="100000">
                    <a:schemeClr val="accent1">
                      <a:gamma/>
                      <a:shade val="46275"/>
                      <a:invGamma/>
                      <a:alpha val="80000"/>
                    </a:schemeClr>
                  </a:gs>
                </a:gsLst>
                <a:path path="shape">
                  <a:fillToRect l="50000" t="50000" r="50000" b="50000"/>
                </a:path>
              </a:gradFill>
              <a:ln w="19050">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12" name="Line 52">
                <a:extLst>
                  <a:ext uri="{FF2B5EF4-FFF2-40B4-BE49-F238E27FC236}">
                    <a16:creationId xmlns:a16="http://schemas.microsoft.com/office/drawing/2014/main" id="{A8958422-E3AD-43F4-B2E3-83B0208C2229}"/>
                  </a:ext>
                </a:extLst>
              </p:cNvPr>
              <p:cNvSpPr>
                <a:spLocks noChangeShapeType="1"/>
              </p:cNvSpPr>
              <p:nvPr/>
            </p:nvSpPr>
            <p:spPr bwMode="auto">
              <a:xfrm flipV="1">
                <a:off x="4352" y="2401"/>
                <a:ext cx="192" cy="384"/>
              </a:xfrm>
              <a:prstGeom prst="line">
                <a:avLst/>
              </a:prstGeom>
              <a:noFill/>
              <a:ln w="19050">
                <a:solidFill>
                  <a:srgbClr val="FFFF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2549" name="Object 53">
                <a:extLst>
                  <a:ext uri="{FF2B5EF4-FFF2-40B4-BE49-F238E27FC236}">
                    <a16:creationId xmlns:a16="http://schemas.microsoft.com/office/drawing/2014/main" id="{CA763F26-DA82-46FF-B982-DA9333CE4602}"/>
                  </a:ext>
                </a:extLst>
              </p:cNvPr>
              <p:cNvGraphicFramePr>
                <a:graphicFrameLocks noChangeAspect="1"/>
              </p:cNvGraphicFramePr>
              <p:nvPr/>
            </p:nvGraphicFramePr>
            <p:xfrm>
              <a:off x="4232" y="2449"/>
              <a:ext cx="209" cy="232"/>
            </p:xfrm>
            <a:graphic>
              <a:graphicData uri="http://schemas.openxmlformats.org/presentationml/2006/ole">
                <mc:AlternateContent xmlns:mc="http://schemas.openxmlformats.org/markup-compatibility/2006">
                  <mc:Choice xmlns:v="urn:schemas-microsoft-com:vml" Requires="v">
                    <p:oleObj spid="_x0000_s22562" name="公式" r:id="rId7" imgW="91501" imgH="106789" progId="Equation.3">
                      <p:embed/>
                    </p:oleObj>
                  </mc:Choice>
                  <mc:Fallback>
                    <p:oleObj name="公式" r:id="rId7" imgW="91501" imgH="106789" progId="Equation.3">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2" y="2449"/>
                            <a:ext cx="209" cy="232"/>
                          </a:xfrm>
                          <a:prstGeom prst="rect">
                            <a:avLst/>
                          </a:prstGeom>
                          <a:noFill/>
                          <a:ln>
                            <a:noFill/>
                          </a:ln>
                          <a:effectLst>
                            <a:outerShdw dist="28398" dir="3806097" algn="ctr" rotWithShape="0">
                              <a:srgbClr val="777777"/>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pSp>
        <p:graphicFrame>
          <p:nvGraphicFramePr>
            <p:cNvPr id="22546" name="Object 54">
              <a:extLst>
                <a:ext uri="{FF2B5EF4-FFF2-40B4-BE49-F238E27FC236}">
                  <a16:creationId xmlns:a16="http://schemas.microsoft.com/office/drawing/2014/main" id="{B660E3EA-AABF-42A1-9F64-988A6686C4C9}"/>
                </a:ext>
              </a:extLst>
            </p:cNvPr>
            <p:cNvGraphicFramePr>
              <a:graphicFrameLocks noChangeAspect="1"/>
            </p:cNvGraphicFramePr>
            <p:nvPr/>
          </p:nvGraphicFramePr>
          <p:xfrm>
            <a:off x="4152" y="2713"/>
            <a:ext cx="201" cy="224"/>
          </p:xfrm>
          <a:graphic>
            <a:graphicData uri="http://schemas.openxmlformats.org/presentationml/2006/ole">
              <mc:AlternateContent xmlns:mc="http://schemas.openxmlformats.org/markup-compatibility/2006">
                <mc:Choice xmlns:v="urn:schemas-microsoft-com:vml" Requires="v">
                  <p:oleObj spid="_x0000_s22563" name="公式" r:id="rId9" imgW="106670" imgH="114382" progId="Equation.3">
                    <p:embed/>
                  </p:oleObj>
                </mc:Choice>
                <mc:Fallback>
                  <p:oleObj name="公式" r:id="rId9" imgW="106670" imgH="114382" progId="Equation.3">
                    <p:embed/>
                    <p:pic>
                      <p:nvPicPr>
                        <p:cNvPr id="0" name="Object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2" y="2713"/>
                          <a:ext cx="201" cy="224"/>
                        </a:xfrm>
                        <a:prstGeom prst="rect">
                          <a:avLst/>
                        </a:prstGeom>
                        <a:noFill/>
                        <a:ln>
                          <a:noFill/>
                        </a:ln>
                        <a:effectLst>
                          <a:outerShdw dist="17961" dir="2700000" algn="ctr" rotWithShape="0">
                            <a:srgbClr val="777777"/>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Group 55">
            <a:extLst>
              <a:ext uri="{FF2B5EF4-FFF2-40B4-BE49-F238E27FC236}">
                <a16:creationId xmlns:a16="http://schemas.microsoft.com/office/drawing/2014/main" id="{16C0C56E-D542-4EB7-A35A-BC23CB73518A}"/>
              </a:ext>
            </a:extLst>
          </p:cNvPr>
          <p:cNvGrpSpPr>
            <a:grpSpLocks/>
          </p:cNvGrpSpPr>
          <p:nvPr/>
        </p:nvGrpSpPr>
        <p:grpSpPr bwMode="auto">
          <a:xfrm>
            <a:off x="6991350" y="4271963"/>
            <a:ext cx="1162050" cy="595312"/>
            <a:chOff x="4344" y="2750"/>
            <a:chExt cx="689" cy="352"/>
          </a:xfrm>
        </p:grpSpPr>
        <p:sp>
          <p:nvSpPr>
            <p:cNvPr id="194616" name="Line 56">
              <a:extLst>
                <a:ext uri="{FF2B5EF4-FFF2-40B4-BE49-F238E27FC236}">
                  <a16:creationId xmlns:a16="http://schemas.microsoft.com/office/drawing/2014/main" id="{ED921A41-95D7-4A13-B95E-A6BF8EF543C5}"/>
                </a:ext>
              </a:extLst>
            </p:cNvPr>
            <p:cNvSpPr>
              <a:spLocks noChangeShapeType="1"/>
            </p:cNvSpPr>
            <p:nvPr/>
          </p:nvSpPr>
          <p:spPr bwMode="auto">
            <a:xfrm>
              <a:off x="4344" y="2872"/>
              <a:ext cx="689" cy="230"/>
            </a:xfrm>
            <a:prstGeom prst="line">
              <a:avLst/>
            </a:prstGeom>
            <a:noFill/>
            <a:ln w="19050">
              <a:solidFill>
                <a:schemeClr val="hlink"/>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2544" name="Object 57">
              <a:extLst>
                <a:ext uri="{FF2B5EF4-FFF2-40B4-BE49-F238E27FC236}">
                  <a16:creationId xmlns:a16="http://schemas.microsoft.com/office/drawing/2014/main" id="{CB46BD7E-9208-4134-8C45-4172AE7E7FED}"/>
                </a:ext>
              </a:extLst>
            </p:cNvPr>
            <p:cNvGraphicFramePr>
              <a:graphicFrameLocks noChangeAspect="1"/>
            </p:cNvGraphicFramePr>
            <p:nvPr/>
          </p:nvGraphicFramePr>
          <p:xfrm>
            <a:off x="4513" y="2750"/>
            <a:ext cx="188" cy="188"/>
          </p:xfrm>
          <a:graphic>
            <a:graphicData uri="http://schemas.openxmlformats.org/presentationml/2006/ole">
              <mc:AlternateContent xmlns:mc="http://schemas.openxmlformats.org/markup-compatibility/2006">
                <mc:Choice xmlns:v="urn:schemas-microsoft-com:vml" Requires="v">
                  <p:oleObj spid="_x0000_s22564" name="公式" r:id="rId11" imgW="144836" imgH="144753" progId="Equation.3">
                    <p:embed/>
                  </p:oleObj>
                </mc:Choice>
                <mc:Fallback>
                  <p:oleObj name="公式" r:id="rId11" imgW="144836" imgH="144753" progId="Equation.3">
                    <p:embed/>
                    <p:pic>
                      <p:nvPicPr>
                        <p:cNvPr id="0" name="Object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3" y="2750"/>
                          <a:ext cx="188" cy="188"/>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 name="Group 58">
            <a:extLst>
              <a:ext uri="{FF2B5EF4-FFF2-40B4-BE49-F238E27FC236}">
                <a16:creationId xmlns:a16="http://schemas.microsoft.com/office/drawing/2014/main" id="{53595288-E85B-4A6B-8323-E677DC39EEAE}"/>
              </a:ext>
            </a:extLst>
          </p:cNvPr>
          <p:cNvGrpSpPr>
            <a:grpSpLocks/>
          </p:cNvGrpSpPr>
          <p:nvPr/>
        </p:nvGrpSpPr>
        <p:grpSpPr bwMode="auto">
          <a:xfrm>
            <a:off x="5808663" y="3284538"/>
            <a:ext cx="2403475" cy="2403475"/>
            <a:chOff x="3878" y="618"/>
            <a:chExt cx="1514" cy="1514"/>
          </a:xfrm>
        </p:grpSpPr>
        <p:sp>
          <p:nvSpPr>
            <p:cNvPr id="194619" name="Oval 59">
              <a:extLst>
                <a:ext uri="{FF2B5EF4-FFF2-40B4-BE49-F238E27FC236}">
                  <a16:creationId xmlns:a16="http://schemas.microsoft.com/office/drawing/2014/main" id="{F1058586-A111-4CE6-8B2E-296BF4E46FAB}"/>
                </a:ext>
              </a:extLst>
            </p:cNvPr>
            <p:cNvSpPr>
              <a:spLocks noChangeArrowheads="1"/>
            </p:cNvSpPr>
            <p:nvPr/>
          </p:nvSpPr>
          <p:spPr bwMode="auto">
            <a:xfrm>
              <a:off x="3878" y="618"/>
              <a:ext cx="1514" cy="1514"/>
            </a:xfrm>
            <a:prstGeom prst="ellipse">
              <a:avLst/>
            </a:prstGeom>
            <a:solidFill>
              <a:srgbClr val="00CC99"/>
            </a:solidFill>
            <a:ln w="19050">
              <a:solidFill>
                <a:srgbClr val="00CC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4620" name="Oval 60">
              <a:extLst>
                <a:ext uri="{FF2B5EF4-FFF2-40B4-BE49-F238E27FC236}">
                  <a16:creationId xmlns:a16="http://schemas.microsoft.com/office/drawing/2014/main" id="{493242EF-4675-478A-8036-BF52CC5F2847}"/>
                </a:ext>
              </a:extLst>
            </p:cNvPr>
            <p:cNvSpPr>
              <a:spLocks noChangeArrowheads="1"/>
            </p:cNvSpPr>
            <p:nvPr/>
          </p:nvSpPr>
          <p:spPr bwMode="auto">
            <a:xfrm>
              <a:off x="4241" y="800"/>
              <a:ext cx="817" cy="453"/>
            </a:xfrm>
            <a:prstGeom prst="ellipse">
              <a:avLst/>
            </a:prstGeom>
            <a:gradFill rotWithShape="1">
              <a:gsLst>
                <a:gs pos="0">
                  <a:schemeClr val="tx1"/>
                </a:gs>
                <a:gs pos="100000">
                  <a:srgbClr val="00CC99"/>
                </a:gs>
              </a:gsLst>
              <a:path path="shape">
                <a:fillToRect l="50000" t="50000" r="50000" b="50000"/>
              </a:path>
            </a:gradFill>
            <a:ln w="19050">
              <a:no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41" name="Object 8">
            <a:extLst>
              <a:ext uri="{FF2B5EF4-FFF2-40B4-BE49-F238E27FC236}">
                <a16:creationId xmlns:a16="http://schemas.microsoft.com/office/drawing/2014/main" id="{21CD4289-3542-425E-8974-FA93BC37A623}"/>
              </a:ext>
            </a:extLst>
          </p:cNvPr>
          <p:cNvGraphicFramePr>
            <a:graphicFrameLocks noChangeAspect="1"/>
          </p:cNvGraphicFramePr>
          <p:nvPr/>
        </p:nvGraphicFramePr>
        <p:xfrm>
          <a:off x="481013" y="4032250"/>
          <a:ext cx="949325" cy="385763"/>
        </p:xfrm>
        <a:graphic>
          <a:graphicData uri="http://schemas.openxmlformats.org/presentationml/2006/ole">
            <mc:AlternateContent xmlns:mc="http://schemas.openxmlformats.org/markup-compatibility/2006">
              <mc:Choice xmlns:v="urn:schemas-microsoft-com:vml" Requires="v">
                <p:oleObj spid="_x0000_s22565" name="公式" r:id="rId13" imgW="411511" imgH="152346" progId="Equation.3">
                  <p:embed/>
                </p:oleObj>
              </mc:Choice>
              <mc:Fallback>
                <p:oleObj name="公式" r:id="rId13" imgW="411511" imgH="152346"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1013" y="4032250"/>
                        <a:ext cx="949325" cy="3857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9">
            <a:extLst>
              <a:ext uri="{FF2B5EF4-FFF2-40B4-BE49-F238E27FC236}">
                <a16:creationId xmlns:a16="http://schemas.microsoft.com/office/drawing/2014/main" id="{0F2EAA3A-2120-400B-BA2F-BC000F0080AD}"/>
              </a:ext>
            </a:extLst>
          </p:cNvPr>
          <p:cNvGraphicFramePr>
            <a:graphicFrameLocks noChangeAspect="1"/>
          </p:cNvGraphicFramePr>
          <p:nvPr/>
        </p:nvGraphicFramePr>
        <p:xfrm>
          <a:off x="1755775" y="3744913"/>
          <a:ext cx="1752600" cy="971550"/>
        </p:xfrm>
        <a:graphic>
          <a:graphicData uri="http://schemas.openxmlformats.org/presentationml/2006/ole">
            <mc:AlternateContent xmlns:mc="http://schemas.openxmlformats.org/markup-compatibility/2006">
              <mc:Choice xmlns:v="urn:schemas-microsoft-com:vml" Requires="v">
                <p:oleObj spid="_x0000_s22566" name="公式" r:id="rId15" imgW="800024" imgH="434258" progId="Equation.3">
                  <p:embed/>
                </p:oleObj>
              </mc:Choice>
              <mc:Fallback>
                <p:oleObj name="公式" r:id="rId15" imgW="800024" imgH="434258"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5775" y="3744913"/>
                        <a:ext cx="1752600" cy="9715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2"/>
                                        </p:tgtEl>
                                        <p:attrNameLst>
                                          <p:attrName>style.visibility</p:attrName>
                                        </p:attrNameLst>
                                      </p:cBhvr>
                                      <p:to>
                                        <p:strVal val="visible"/>
                                      </p:to>
                                    </p:set>
                                    <p:animEffect transition="in" filter="dissolve">
                                      <p:cBhvr>
                                        <p:cTn id="7" dur="500"/>
                                        <p:tgtEl>
                                          <p:spTgt spid="194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94587"/>
                                        </p:tgtEl>
                                        <p:attrNameLst>
                                          <p:attrName>style.visibility</p:attrName>
                                        </p:attrNameLst>
                                      </p:cBhvr>
                                      <p:to>
                                        <p:strVal val="visible"/>
                                      </p:to>
                                    </p:set>
                                    <p:animEffect transition="in" filter="dissolve">
                                      <p:cBhvr>
                                        <p:cTn id="29" dur="500"/>
                                        <p:tgtEl>
                                          <p:spTgt spid="1945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94580"/>
                                        </p:tgtEl>
                                        <p:attrNameLst>
                                          <p:attrName>style.visibility</p:attrName>
                                        </p:attrNameLst>
                                      </p:cBhvr>
                                      <p:to>
                                        <p:strVal val="visible"/>
                                      </p:to>
                                    </p:set>
                                    <p:animEffect transition="in" filter="dissolve">
                                      <p:cBhvr>
                                        <p:cTn id="34" dur="500"/>
                                        <p:tgtEl>
                                          <p:spTgt spid="1945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dissolve">
                                      <p:cBhvr>
                                        <p:cTn id="4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7A1A8C72-E40A-49C0-B2DE-8A2CFCBC4AD0}"/>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61E3F84-4F3A-4C3A-90C0-5967857A04E8}" type="slidenum">
              <a:rPr lang="en-US" altLang="zh-CN" sz="1400" smtClean="0"/>
              <a:pPr>
                <a:spcBef>
                  <a:spcPct val="0"/>
                </a:spcBef>
                <a:buFontTx/>
                <a:buNone/>
              </a:pPr>
              <a:t>21</a:t>
            </a:fld>
            <a:endParaRPr lang="en-US" altLang="zh-CN" sz="1400"/>
          </a:p>
        </p:txBody>
      </p:sp>
      <p:grpSp>
        <p:nvGrpSpPr>
          <p:cNvPr id="3" name="Group 53">
            <a:extLst>
              <a:ext uri="{FF2B5EF4-FFF2-40B4-BE49-F238E27FC236}">
                <a16:creationId xmlns:a16="http://schemas.microsoft.com/office/drawing/2014/main" id="{71ACC78A-9464-4892-996D-7BB7DAF9441F}"/>
              </a:ext>
            </a:extLst>
          </p:cNvPr>
          <p:cNvGrpSpPr>
            <a:grpSpLocks/>
          </p:cNvGrpSpPr>
          <p:nvPr/>
        </p:nvGrpSpPr>
        <p:grpSpPr bwMode="auto">
          <a:xfrm>
            <a:off x="6083300" y="1196975"/>
            <a:ext cx="2881313" cy="5111750"/>
            <a:chOff x="3742" y="890"/>
            <a:chExt cx="1815" cy="3220"/>
          </a:xfrm>
        </p:grpSpPr>
        <p:sp>
          <p:nvSpPr>
            <p:cNvPr id="200711" name="Rectangle 7">
              <a:extLst>
                <a:ext uri="{FF2B5EF4-FFF2-40B4-BE49-F238E27FC236}">
                  <a16:creationId xmlns:a16="http://schemas.microsoft.com/office/drawing/2014/main" id="{F97DABB5-0EA9-49F3-8675-4214CB112AB5}"/>
                </a:ext>
              </a:extLst>
            </p:cNvPr>
            <p:cNvSpPr>
              <a:spLocks noChangeArrowheads="1"/>
            </p:cNvSpPr>
            <p:nvPr/>
          </p:nvSpPr>
          <p:spPr bwMode="auto">
            <a:xfrm>
              <a:off x="3742" y="890"/>
              <a:ext cx="1815" cy="3220"/>
            </a:xfrm>
            <a:prstGeom prst="rect">
              <a:avLst/>
            </a:prstGeom>
            <a:solidFill>
              <a:schemeClr val="tx1"/>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0712" name="Line 8">
              <a:extLst>
                <a:ext uri="{FF2B5EF4-FFF2-40B4-BE49-F238E27FC236}">
                  <a16:creationId xmlns:a16="http://schemas.microsoft.com/office/drawing/2014/main" id="{9EDBC7CE-A431-46DE-B182-D048DA4C80D7}"/>
                </a:ext>
              </a:extLst>
            </p:cNvPr>
            <p:cNvSpPr>
              <a:spLocks noChangeShapeType="1"/>
            </p:cNvSpPr>
            <p:nvPr/>
          </p:nvSpPr>
          <p:spPr bwMode="auto">
            <a:xfrm>
              <a:off x="3788" y="3974"/>
              <a:ext cx="1678" cy="0"/>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13" name="Line 9">
              <a:extLst>
                <a:ext uri="{FF2B5EF4-FFF2-40B4-BE49-F238E27FC236}">
                  <a16:creationId xmlns:a16="http://schemas.microsoft.com/office/drawing/2014/main" id="{3C39615A-ACD7-42F9-B1C2-3D0DB2FFF101}"/>
                </a:ext>
              </a:extLst>
            </p:cNvPr>
            <p:cNvSpPr>
              <a:spLocks noChangeShapeType="1"/>
            </p:cNvSpPr>
            <p:nvPr/>
          </p:nvSpPr>
          <p:spPr bwMode="auto">
            <a:xfrm flipH="1" flipV="1">
              <a:off x="3860" y="2160"/>
              <a:ext cx="0" cy="1814"/>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91" name="Object 10">
              <a:extLst>
                <a:ext uri="{FF2B5EF4-FFF2-40B4-BE49-F238E27FC236}">
                  <a16:creationId xmlns:a16="http://schemas.microsoft.com/office/drawing/2014/main" id="{A7561387-0823-40A6-8169-931B7F068CE0}"/>
                </a:ext>
              </a:extLst>
            </p:cNvPr>
            <p:cNvGraphicFramePr>
              <a:graphicFrameLocks noChangeAspect="1"/>
            </p:cNvGraphicFramePr>
            <p:nvPr/>
          </p:nvGraphicFramePr>
          <p:xfrm>
            <a:off x="3866" y="2115"/>
            <a:ext cx="226" cy="226"/>
          </p:xfrm>
          <a:graphic>
            <a:graphicData uri="http://schemas.openxmlformats.org/presentationml/2006/ole">
              <mc:AlternateContent xmlns:mc="http://schemas.openxmlformats.org/markup-compatibility/2006">
                <mc:Choice xmlns:v="urn:schemas-microsoft-com:vml" Requires="v">
                  <p:oleObj spid="_x0000_s23600" name="公式" r:id="rId3" imgW="144836" imgH="144753" progId="Equation.3">
                    <p:embed/>
                  </p:oleObj>
                </mc:Choice>
                <mc:Fallback>
                  <p:oleObj name="公式" r:id="rId3" imgW="144836" imgH="144753"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 y="2115"/>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92" name="Object 11">
              <a:extLst>
                <a:ext uri="{FF2B5EF4-FFF2-40B4-BE49-F238E27FC236}">
                  <a16:creationId xmlns:a16="http://schemas.microsoft.com/office/drawing/2014/main" id="{BADB10D1-039C-4D69-9AD0-A503421C11AB}"/>
                </a:ext>
              </a:extLst>
            </p:cNvPr>
            <p:cNvGraphicFramePr>
              <a:graphicFrameLocks noChangeAspect="1"/>
            </p:cNvGraphicFramePr>
            <p:nvPr/>
          </p:nvGraphicFramePr>
          <p:xfrm>
            <a:off x="5309" y="3776"/>
            <a:ext cx="157" cy="174"/>
          </p:xfrm>
          <a:graphic>
            <a:graphicData uri="http://schemas.openxmlformats.org/presentationml/2006/ole">
              <mc:AlternateContent xmlns:mc="http://schemas.openxmlformats.org/markup-compatibility/2006">
                <mc:Choice xmlns:v="urn:schemas-microsoft-com:vml" Requires="v">
                  <p:oleObj spid="_x0000_s23601" name="公式" r:id="rId5" imgW="91501" imgH="106789" progId="Equation.3">
                    <p:embed/>
                  </p:oleObj>
                </mc:Choice>
                <mc:Fallback>
                  <p:oleObj name="公式" r:id="rId5" imgW="91501" imgH="10678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9" y="3776"/>
                          <a:ext cx="157"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17" name="Freeform 13">
              <a:extLst>
                <a:ext uri="{FF2B5EF4-FFF2-40B4-BE49-F238E27FC236}">
                  <a16:creationId xmlns:a16="http://schemas.microsoft.com/office/drawing/2014/main" id="{7AEA1EDA-AD4A-4900-B57B-735FC3C792CC}"/>
                </a:ext>
              </a:extLst>
            </p:cNvPr>
            <p:cNvSpPr>
              <a:spLocks/>
            </p:cNvSpPr>
            <p:nvPr/>
          </p:nvSpPr>
          <p:spPr bwMode="auto">
            <a:xfrm>
              <a:off x="4422" y="2522"/>
              <a:ext cx="1089" cy="1407"/>
            </a:xfrm>
            <a:custGeom>
              <a:avLst/>
              <a:gdLst/>
              <a:ahLst/>
              <a:cxnLst>
                <a:cxn ang="0">
                  <a:pos x="0" y="0"/>
                </a:cxn>
                <a:cxn ang="0">
                  <a:pos x="47" y="323"/>
                </a:cxn>
                <a:cxn ang="0">
                  <a:pos x="167" y="707"/>
                </a:cxn>
                <a:cxn ang="0">
                  <a:pos x="431" y="1091"/>
                </a:cxn>
                <a:cxn ang="0">
                  <a:pos x="743" y="1307"/>
                </a:cxn>
                <a:cxn ang="0">
                  <a:pos x="1089" y="1407"/>
                </a:cxn>
              </a:cxnLst>
              <a:rect l="0" t="0" r="r" b="b"/>
              <a:pathLst>
                <a:path w="1089" h="1407">
                  <a:moveTo>
                    <a:pt x="0" y="0"/>
                  </a:moveTo>
                  <a:cubicBezTo>
                    <a:pt x="8" y="54"/>
                    <a:pt x="19" y="205"/>
                    <a:pt x="47" y="323"/>
                  </a:cubicBezTo>
                  <a:cubicBezTo>
                    <a:pt x="75" y="441"/>
                    <a:pt x="103" y="579"/>
                    <a:pt x="167" y="707"/>
                  </a:cubicBezTo>
                  <a:cubicBezTo>
                    <a:pt x="231" y="835"/>
                    <a:pt x="335" y="991"/>
                    <a:pt x="431" y="1091"/>
                  </a:cubicBezTo>
                  <a:cubicBezTo>
                    <a:pt x="527" y="1191"/>
                    <a:pt x="633" y="1254"/>
                    <a:pt x="743" y="1307"/>
                  </a:cubicBezTo>
                  <a:cubicBezTo>
                    <a:pt x="853" y="1360"/>
                    <a:pt x="1017" y="1386"/>
                    <a:pt x="1089" y="1407"/>
                  </a:cubicBezTo>
                </a:path>
              </a:pathLst>
            </a:custGeom>
            <a:noFill/>
            <a:ln w="28575" cap="flat" cmpd="sng">
              <a:solidFill>
                <a:schemeClr val="bg1"/>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18" name="Line 14">
              <a:extLst>
                <a:ext uri="{FF2B5EF4-FFF2-40B4-BE49-F238E27FC236}">
                  <a16:creationId xmlns:a16="http://schemas.microsoft.com/office/drawing/2014/main" id="{FF5A973F-162C-4CE1-8DC9-97A59011DD0B}"/>
                </a:ext>
              </a:extLst>
            </p:cNvPr>
            <p:cNvSpPr>
              <a:spLocks noChangeShapeType="1"/>
            </p:cNvSpPr>
            <p:nvPr/>
          </p:nvSpPr>
          <p:spPr bwMode="auto">
            <a:xfrm>
              <a:off x="4423" y="2523"/>
              <a:ext cx="0" cy="1451"/>
            </a:xfrm>
            <a:prstGeom prst="line">
              <a:avLst/>
            </a:prstGeom>
            <a:noFill/>
            <a:ln w="19050">
              <a:solidFill>
                <a:schemeClr val="bg1"/>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19" name="Line 15">
              <a:extLst>
                <a:ext uri="{FF2B5EF4-FFF2-40B4-BE49-F238E27FC236}">
                  <a16:creationId xmlns:a16="http://schemas.microsoft.com/office/drawing/2014/main" id="{80CE5072-086A-4D16-8FF3-B471415A0E93}"/>
                </a:ext>
              </a:extLst>
            </p:cNvPr>
            <p:cNvSpPr>
              <a:spLocks noChangeShapeType="1"/>
            </p:cNvSpPr>
            <p:nvPr/>
          </p:nvSpPr>
          <p:spPr bwMode="auto">
            <a:xfrm flipH="1">
              <a:off x="3848" y="3962"/>
              <a:ext cx="567" cy="0"/>
            </a:xfrm>
            <a:prstGeom prst="line">
              <a:avLst/>
            </a:prstGeom>
            <a:noFill/>
            <a:ln w="28575">
              <a:solidFill>
                <a:schemeClr val="bg1"/>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20" name="Oval 16">
              <a:extLst>
                <a:ext uri="{FF2B5EF4-FFF2-40B4-BE49-F238E27FC236}">
                  <a16:creationId xmlns:a16="http://schemas.microsoft.com/office/drawing/2014/main" id="{6BB4DA79-1049-4270-AE16-75FE0C5CAD25}"/>
                </a:ext>
              </a:extLst>
            </p:cNvPr>
            <p:cNvSpPr>
              <a:spLocks noChangeArrowheads="1"/>
            </p:cNvSpPr>
            <p:nvPr/>
          </p:nvSpPr>
          <p:spPr bwMode="auto">
            <a:xfrm>
              <a:off x="4057" y="1026"/>
              <a:ext cx="1134" cy="1134"/>
            </a:xfrm>
            <a:prstGeom prst="ellipse">
              <a:avLst/>
            </a:prstGeom>
            <a:noFill/>
            <a:ln w="19050">
              <a:solidFill>
                <a:schemeClr val="bg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0721" name="Line 17">
              <a:extLst>
                <a:ext uri="{FF2B5EF4-FFF2-40B4-BE49-F238E27FC236}">
                  <a16:creationId xmlns:a16="http://schemas.microsoft.com/office/drawing/2014/main" id="{50A6A783-2803-4B89-88C9-C3F38D00C40C}"/>
                </a:ext>
              </a:extLst>
            </p:cNvPr>
            <p:cNvSpPr>
              <a:spLocks noChangeShapeType="1"/>
            </p:cNvSpPr>
            <p:nvPr/>
          </p:nvSpPr>
          <p:spPr bwMode="auto">
            <a:xfrm flipH="1">
              <a:off x="4615" y="1615"/>
              <a:ext cx="567" cy="0"/>
            </a:xfrm>
            <a:prstGeom prst="line">
              <a:avLst/>
            </a:prstGeom>
            <a:noFill/>
            <a:ln w="19050">
              <a:solidFill>
                <a:schemeClr val="bg1"/>
              </a:solidFill>
              <a:miter lim="800000"/>
              <a:headEnd type="stealth" w="med" len="lg"/>
              <a:tailEn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98" name="Object 18">
              <a:extLst>
                <a:ext uri="{FF2B5EF4-FFF2-40B4-BE49-F238E27FC236}">
                  <a16:creationId xmlns:a16="http://schemas.microsoft.com/office/drawing/2014/main" id="{4B59CB72-8298-4064-8659-571FF71532D3}"/>
                </a:ext>
              </a:extLst>
            </p:cNvPr>
            <p:cNvGraphicFramePr>
              <a:graphicFrameLocks noChangeAspect="1"/>
            </p:cNvGraphicFramePr>
            <p:nvPr/>
          </p:nvGraphicFramePr>
          <p:xfrm>
            <a:off x="4750" y="1363"/>
            <a:ext cx="227" cy="226"/>
          </p:xfrm>
          <a:graphic>
            <a:graphicData uri="http://schemas.openxmlformats.org/presentationml/2006/ole">
              <mc:AlternateContent xmlns:mc="http://schemas.openxmlformats.org/markup-compatibility/2006">
                <mc:Choice xmlns:v="urn:schemas-microsoft-com:vml" Requires="v">
                  <p:oleObj spid="_x0000_s23602" name="公式" r:id="rId7" imgW="144836" imgH="144753" progId="Equation.3">
                    <p:embed/>
                  </p:oleObj>
                </mc:Choice>
                <mc:Fallback>
                  <p:oleObj name="公式" r:id="rId7" imgW="144836" imgH="144753"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0" y="1363"/>
                          <a:ext cx="22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99" name="Object 19">
              <a:extLst>
                <a:ext uri="{FF2B5EF4-FFF2-40B4-BE49-F238E27FC236}">
                  <a16:creationId xmlns:a16="http://schemas.microsoft.com/office/drawing/2014/main" id="{B7235017-C90E-485D-B0C4-1437EEEEFCB1}"/>
                </a:ext>
              </a:extLst>
            </p:cNvPr>
            <p:cNvGraphicFramePr>
              <a:graphicFrameLocks noChangeAspect="1"/>
            </p:cNvGraphicFramePr>
            <p:nvPr/>
          </p:nvGraphicFramePr>
          <p:xfrm>
            <a:off x="4423" y="3702"/>
            <a:ext cx="227" cy="226"/>
          </p:xfrm>
          <a:graphic>
            <a:graphicData uri="http://schemas.openxmlformats.org/presentationml/2006/ole">
              <mc:AlternateContent xmlns:mc="http://schemas.openxmlformats.org/markup-compatibility/2006">
                <mc:Choice xmlns:v="urn:schemas-microsoft-com:vml" Requires="v">
                  <p:oleObj spid="_x0000_s23603" name="公式" r:id="rId9" imgW="144836" imgH="144753" progId="Equation.3">
                    <p:embed/>
                  </p:oleObj>
                </mc:Choice>
                <mc:Fallback>
                  <p:oleObj name="公式" r:id="rId9" imgW="144836" imgH="144753"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3" y="3702"/>
                          <a:ext cx="22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44">
            <a:extLst>
              <a:ext uri="{FF2B5EF4-FFF2-40B4-BE49-F238E27FC236}">
                <a16:creationId xmlns:a16="http://schemas.microsoft.com/office/drawing/2014/main" id="{E01CFFBE-797A-4EDD-9428-AAE86C3FAB99}"/>
              </a:ext>
            </a:extLst>
          </p:cNvPr>
          <p:cNvGrpSpPr>
            <a:grpSpLocks/>
          </p:cNvGrpSpPr>
          <p:nvPr/>
        </p:nvGrpSpPr>
        <p:grpSpPr bwMode="auto">
          <a:xfrm>
            <a:off x="250825" y="1196975"/>
            <a:ext cx="2881313" cy="5111750"/>
            <a:chOff x="295" y="890"/>
            <a:chExt cx="1815" cy="3220"/>
          </a:xfrm>
        </p:grpSpPr>
        <p:sp>
          <p:nvSpPr>
            <p:cNvPr id="200724" name="Rectangle 20">
              <a:extLst>
                <a:ext uri="{FF2B5EF4-FFF2-40B4-BE49-F238E27FC236}">
                  <a16:creationId xmlns:a16="http://schemas.microsoft.com/office/drawing/2014/main" id="{645AE50C-9223-4A62-960B-582317DF53EE}"/>
                </a:ext>
              </a:extLst>
            </p:cNvPr>
            <p:cNvSpPr>
              <a:spLocks noChangeArrowheads="1"/>
            </p:cNvSpPr>
            <p:nvPr/>
          </p:nvSpPr>
          <p:spPr bwMode="auto">
            <a:xfrm>
              <a:off x="295" y="890"/>
              <a:ext cx="1815" cy="3220"/>
            </a:xfrm>
            <a:prstGeom prst="rect">
              <a:avLst/>
            </a:prstGeom>
            <a:solidFill>
              <a:schemeClr val="tx1"/>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0725" name="Line 21">
              <a:extLst>
                <a:ext uri="{FF2B5EF4-FFF2-40B4-BE49-F238E27FC236}">
                  <a16:creationId xmlns:a16="http://schemas.microsoft.com/office/drawing/2014/main" id="{12DB26AC-A449-435E-9D6F-AF398124D897}"/>
                </a:ext>
              </a:extLst>
            </p:cNvPr>
            <p:cNvSpPr>
              <a:spLocks noChangeShapeType="1"/>
            </p:cNvSpPr>
            <p:nvPr/>
          </p:nvSpPr>
          <p:spPr bwMode="auto">
            <a:xfrm>
              <a:off x="341" y="3974"/>
              <a:ext cx="1678" cy="0"/>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26" name="Line 22">
              <a:extLst>
                <a:ext uri="{FF2B5EF4-FFF2-40B4-BE49-F238E27FC236}">
                  <a16:creationId xmlns:a16="http://schemas.microsoft.com/office/drawing/2014/main" id="{6A61CAEC-404D-4A35-8552-9E0070EEED81}"/>
                </a:ext>
              </a:extLst>
            </p:cNvPr>
            <p:cNvSpPr>
              <a:spLocks noChangeShapeType="1"/>
            </p:cNvSpPr>
            <p:nvPr/>
          </p:nvSpPr>
          <p:spPr bwMode="auto">
            <a:xfrm flipH="1" flipV="1">
              <a:off x="413" y="2160"/>
              <a:ext cx="0" cy="1814"/>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79" name="Object 23">
              <a:extLst>
                <a:ext uri="{FF2B5EF4-FFF2-40B4-BE49-F238E27FC236}">
                  <a16:creationId xmlns:a16="http://schemas.microsoft.com/office/drawing/2014/main" id="{5DAF93E7-D13B-4662-8692-9DF6BDC319BD}"/>
                </a:ext>
              </a:extLst>
            </p:cNvPr>
            <p:cNvGraphicFramePr>
              <a:graphicFrameLocks noChangeAspect="1"/>
            </p:cNvGraphicFramePr>
            <p:nvPr/>
          </p:nvGraphicFramePr>
          <p:xfrm>
            <a:off x="419" y="2115"/>
            <a:ext cx="226" cy="226"/>
          </p:xfrm>
          <a:graphic>
            <a:graphicData uri="http://schemas.openxmlformats.org/presentationml/2006/ole">
              <mc:AlternateContent xmlns:mc="http://schemas.openxmlformats.org/markup-compatibility/2006">
                <mc:Choice xmlns:v="urn:schemas-microsoft-com:vml" Requires="v">
                  <p:oleObj spid="_x0000_s23604" name="公式" r:id="rId11" imgW="144836" imgH="144753" progId="Equation.3">
                    <p:embed/>
                  </p:oleObj>
                </mc:Choice>
                <mc:Fallback>
                  <p:oleObj name="公式" r:id="rId11" imgW="144836" imgH="144753"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 y="2115"/>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0" name="Object 24">
              <a:extLst>
                <a:ext uri="{FF2B5EF4-FFF2-40B4-BE49-F238E27FC236}">
                  <a16:creationId xmlns:a16="http://schemas.microsoft.com/office/drawing/2014/main" id="{F9D29113-0253-4168-A11C-C26FBB0D9D2B}"/>
                </a:ext>
              </a:extLst>
            </p:cNvPr>
            <p:cNvGraphicFramePr>
              <a:graphicFrameLocks noChangeAspect="1"/>
            </p:cNvGraphicFramePr>
            <p:nvPr/>
          </p:nvGraphicFramePr>
          <p:xfrm>
            <a:off x="1862" y="3776"/>
            <a:ext cx="157" cy="174"/>
          </p:xfrm>
          <a:graphic>
            <a:graphicData uri="http://schemas.openxmlformats.org/presentationml/2006/ole">
              <mc:AlternateContent xmlns:mc="http://schemas.openxmlformats.org/markup-compatibility/2006">
                <mc:Choice xmlns:v="urn:schemas-microsoft-com:vml" Requires="v">
                  <p:oleObj spid="_x0000_s23605" name="公式" r:id="rId13" imgW="91501" imgH="106789" progId="Equation.3">
                    <p:embed/>
                  </p:oleObj>
                </mc:Choice>
                <mc:Fallback>
                  <p:oleObj name="公式" r:id="rId13" imgW="91501" imgH="106789"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62" y="3776"/>
                          <a:ext cx="157"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29" name="Freeform 25">
              <a:extLst>
                <a:ext uri="{FF2B5EF4-FFF2-40B4-BE49-F238E27FC236}">
                  <a16:creationId xmlns:a16="http://schemas.microsoft.com/office/drawing/2014/main" id="{E9EC9FD2-F12C-409E-B62C-69AC8C684716}"/>
                </a:ext>
              </a:extLst>
            </p:cNvPr>
            <p:cNvSpPr>
              <a:spLocks/>
            </p:cNvSpPr>
            <p:nvPr/>
          </p:nvSpPr>
          <p:spPr bwMode="auto">
            <a:xfrm>
              <a:off x="975" y="2522"/>
              <a:ext cx="1089" cy="1407"/>
            </a:xfrm>
            <a:custGeom>
              <a:avLst/>
              <a:gdLst/>
              <a:ahLst/>
              <a:cxnLst>
                <a:cxn ang="0">
                  <a:pos x="0" y="0"/>
                </a:cxn>
                <a:cxn ang="0">
                  <a:pos x="47" y="323"/>
                </a:cxn>
                <a:cxn ang="0">
                  <a:pos x="167" y="707"/>
                </a:cxn>
                <a:cxn ang="0">
                  <a:pos x="431" y="1091"/>
                </a:cxn>
                <a:cxn ang="0">
                  <a:pos x="743" y="1307"/>
                </a:cxn>
                <a:cxn ang="0">
                  <a:pos x="1089" y="1407"/>
                </a:cxn>
              </a:cxnLst>
              <a:rect l="0" t="0" r="r" b="b"/>
              <a:pathLst>
                <a:path w="1089" h="1407">
                  <a:moveTo>
                    <a:pt x="0" y="0"/>
                  </a:moveTo>
                  <a:cubicBezTo>
                    <a:pt x="8" y="54"/>
                    <a:pt x="19" y="205"/>
                    <a:pt x="47" y="323"/>
                  </a:cubicBezTo>
                  <a:cubicBezTo>
                    <a:pt x="75" y="441"/>
                    <a:pt x="103" y="579"/>
                    <a:pt x="167" y="707"/>
                  </a:cubicBezTo>
                  <a:cubicBezTo>
                    <a:pt x="231" y="835"/>
                    <a:pt x="335" y="991"/>
                    <a:pt x="431" y="1091"/>
                  </a:cubicBezTo>
                  <a:cubicBezTo>
                    <a:pt x="527" y="1191"/>
                    <a:pt x="633" y="1254"/>
                    <a:pt x="743" y="1307"/>
                  </a:cubicBezTo>
                  <a:cubicBezTo>
                    <a:pt x="853" y="1360"/>
                    <a:pt x="1017" y="1386"/>
                    <a:pt x="1089" y="1407"/>
                  </a:cubicBezTo>
                </a:path>
              </a:pathLst>
            </a:custGeom>
            <a:noFill/>
            <a:ln w="28575" cap="flat" cmpd="sng">
              <a:solidFill>
                <a:schemeClr val="bg1"/>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30" name="Line 26">
              <a:extLst>
                <a:ext uri="{FF2B5EF4-FFF2-40B4-BE49-F238E27FC236}">
                  <a16:creationId xmlns:a16="http://schemas.microsoft.com/office/drawing/2014/main" id="{7E99B238-E707-482D-B347-392198F5C8BD}"/>
                </a:ext>
              </a:extLst>
            </p:cNvPr>
            <p:cNvSpPr>
              <a:spLocks noChangeShapeType="1"/>
            </p:cNvSpPr>
            <p:nvPr/>
          </p:nvSpPr>
          <p:spPr bwMode="auto">
            <a:xfrm>
              <a:off x="976" y="2523"/>
              <a:ext cx="0" cy="1451"/>
            </a:xfrm>
            <a:prstGeom prst="line">
              <a:avLst/>
            </a:prstGeom>
            <a:noFill/>
            <a:ln w="19050">
              <a:solidFill>
                <a:schemeClr val="bg1"/>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31" name="Line 27">
              <a:extLst>
                <a:ext uri="{FF2B5EF4-FFF2-40B4-BE49-F238E27FC236}">
                  <a16:creationId xmlns:a16="http://schemas.microsoft.com/office/drawing/2014/main" id="{D87B8B6E-B4F6-4BC2-A765-9A995E5F4E57}"/>
                </a:ext>
              </a:extLst>
            </p:cNvPr>
            <p:cNvSpPr>
              <a:spLocks noChangeShapeType="1"/>
            </p:cNvSpPr>
            <p:nvPr/>
          </p:nvSpPr>
          <p:spPr bwMode="auto">
            <a:xfrm flipH="1">
              <a:off x="419" y="2523"/>
              <a:ext cx="556" cy="1430"/>
            </a:xfrm>
            <a:prstGeom prst="line">
              <a:avLst/>
            </a:prstGeom>
            <a:noFill/>
            <a:ln w="28575">
              <a:solidFill>
                <a:schemeClr val="bg1"/>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32" name="Oval 28">
              <a:extLst>
                <a:ext uri="{FF2B5EF4-FFF2-40B4-BE49-F238E27FC236}">
                  <a16:creationId xmlns:a16="http://schemas.microsoft.com/office/drawing/2014/main" id="{5851FDEC-660B-43A0-9752-AD177B86B0C7}"/>
                </a:ext>
              </a:extLst>
            </p:cNvPr>
            <p:cNvSpPr>
              <a:spLocks noChangeArrowheads="1"/>
            </p:cNvSpPr>
            <p:nvPr/>
          </p:nvSpPr>
          <p:spPr bwMode="auto">
            <a:xfrm>
              <a:off x="610" y="1026"/>
              <a:ext cx="1134" cy="1134"/>
            </a:xfrm>
            <a:prstGeom prst="ellipse">
              <a:avLst/>
            </a:prstGeom>
            <a:gradFill rotWithShape="1">
              <a:gsLst>
                <a:gs pos="0">
                  <a:srgbClr val="CCFFCC"/>
                </a:gs>
                <a:gs pos="100000">
                  <a:srgbClr val="CCFFCC">
                    <a:gamma/>
                    <a:shade val="46275"/>
                    <a:invGamma/>
                  </a:srgbClr>
                </a:gs>
              </a:gsLst>
              <a:path path="shape">
                <a:fillToRect l="50000" t="50000" r="50000" b="50000"/>
              </a:path>
            </a:gradFill>
            <a:ln w="19050">
              <a:solidFill>
                <a:schemeClr val="bg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0733" name="Line 29">
              <a:extLst>
                <a:ext uri="{FF2B5EF4-FFF2-40B4-BE49-F238E27FC236}">
                  <a16:creationId xmlns:a16="http://schemas.microsoft.com/office/drawing/2014/main" id="{8579EC75-11C1-46AF-8876-CA2BEEAD2F43}"/>
                </a:ext>
              </a:extLst>
            </p:cNvPr>
            <p:cNvSpPr>
              <a:spLocks noChangeShapeType="1"/>
            </p:cNvSpPr>
            <p:nvPr/>
          </p:nvSpPr>
          <p:spPr bwMode="auto">
            <a:xfrm flipH="1">
              <a:off x="1168" y="1615"/>
              <a:ext cx="567" cy="0"/>
            </a:xfrm>
            <a:prstGeom prst="line">
              <a:avLst/>
            </a:prstGeom>
            <a:noFill/>
            <a:ln w="19050">
              <a:solidFill>
                <a:schemeClr val="tx1"/>
              </a:solidFill>
              <a:miter lim="800000"/>
              <a:headEnd type="stealth" w="med" len="lg"/>
              <a:tailEn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86" name="Object 30">
              <a:extLst>
                <a:ext uri="{FF2B5EF4-FFF2-40B4-BE49-F238E27FC236}">
                  <a16:creationId xmlns:a16="http://schemas.microsoft.com/office/drawing/2014/main" id="{721024C5-EC07-481F-9EC9-8AA3DB4DD595}"/>
                </a:ext>
              </a:extLst>
            </p:cNvPr>
            <p:cNvGraphicFramePr>
              <a:graphicFrameLocks noChangeAspect="1"/>
            </p:cNvGraphicFramePr>
            <p:nvPr/>
          </p:nvGraphicFramePr>
          <p:xfrm>
            <a:off x="1303" y="1363"/>
            <a:ext cx="227" cy="226"/>
          </p:xfrm>
          <a:graphic>
            <a:graphicData uri="http://schemas.openxmlformats.org/presentationml/2006/ole">
              <mc:AlternateContent xmlns:mc="http://schemas.openxmlformats.org/markup-compatibility/2006">
                <mc:Choice xmlns:v="urn:schemas-microsoft-com:vml" Requires="v">
                  <p:oleObj spid="_x0000_s23606" name="公式" r:id="rId15" imgW="144836" imgH="144753" progId="Equation.3">
                    <p:embed/>
                  </p:oleObj>
                </mc:Choice>
                <mc:Fallback>
                  <p:oleObj name="公式" r:id="rId15" imgW="144836" imgH="144753" progId="Equation.3">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03" y="1363"/>
                          <a:ext cx="22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7" name="Object 31">
              <a:extLst>
                <a:ext uri="{FF2B5EF4-FFF2-40B4-BE49-F238E27FC236}">
                  <a16:creationId xmlns:a16="http://schemas.microsoft.com/office/drawing/2014/main" id="{C7DB0EB1-D7E2-48D0-B8FE-790419D843FE}"/>
                </a:ext>
              </a:extLst>
            </p:cNvPr>
            <p:cNvGraphicFramePr>
              <a:graphicFrameLocks noChangeAspect="1"/>
            </p:cNvGraphicFramePr>
            <p:nvPr/>
          </p:nvGraphicFramePr>
          <p:xfrm>
            <a:off x="976" y="3702"/>
            <a:ext cx="227" cy="226"/>
          </p:xfrm>
          <a:graphic>
            <a:graphicData uri="http://schemas.openxmlformats.org/presentationml/2006/ole">
              <mc:AlternateContent xmlns:mc="http://schemas.openxmlformats.org/markup-compatibility/2006">
                <mc:Choice xmlns:v="urn:schemas-microsoft-com:vml" Requires="v">
                  <p:oleObj spid="_x0000_s23607" name="公式" r:id="rId17" imgW="144836" imgH="144753" progId="Equation.3">
                    <p:embed/>
                  </p:oleObj>
                </mc:Choice>
                <mc:Fallback>
                  <p:oleObj name="公式" r:id="rId17" imgW="144836" imgH="144753"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6" y="3702"/>
                          <a:ext cx="22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52">
            <a:extLst>
              <a:ext uri="{FF2B5EF4-FFF2-40B4-BE49-F238E27FC236}">
                <a16:creationId xmlns:a16="http://schemas.microsoft.com/office/drawing/2014/main" id="{A7AA04D9-FCF5-42A4-B97E-3FF79FDA1101}"/>
              </a:ext>
            </a:extLst>
          </p:cNvPr>
          <p:cNvGrpSpPr>
            <a:grpSpLocks/>
          </p:cNvGrpSpPr>
          <p:nvPr/>
        </p:nvGrpSpPr>
        <p:grpSpPr bwMode="auto">
          <a:xfrm>
            <a:off x="3170238" y="1196975"/>
            <a:ext cx="2881312" cy="5111750"/>
            <a:chOff x="2154" y="-1106"/>
            <a:chExt cx="1815" cy="3220"/>
          </a:xfrm>
        </p:grpSpPr>
        <p:sp>
          <p:nvSpPr>
            <p:cNvPr id="200736" name="Rectangle 32">
              <a:extLst>
                <a:ext uri="{FF2B5EF4-FFF2-40B4-BE49-F238E27FC236}">
                  <a16:creationId xmlns:a16="http://schemas.microsoft.com/office/drawing/2014/main" id="{15931A75-9F8D-4B88-AE41-7D7A50E0DD55}"/>
                </a:ext>
              </a:extLst>
            </p:cNvPr>
            <p:cNvSpPr>
              <a:spLocks noChangeArrowheads="1"/>
            </p:cNvSpPr>
            <p:nvPr/>
          </p:nvSpPr>
          <p:spPr bwMode="auto">
            <a:xfrm>
              <a:off x="2154" y="-1106"/>
              <a:ext cx="1815" cy="3220"/>
            </a:xfrm>
            <a:prstGeom prst="rect">
              <a:avLst/>
            </a:prstGeom>
            <a:solidFill>
              <a:schemeClr val="tx1"/>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0737" name="Line 33">
              <a:extLst>
                <a:ext uri="{FF2B5EF4-FFF2-40B4-BE49-F238E27FC236}">
                  <a16:creationId xmlns:a16="http://schemas.microsoft.com/office/drawing/2014/main" id="{68A04B7E-993A-4308-8031-4DE66043F87C}"/>
                </a:ext>
              </a:extLst>
            </p:cNvPr>
            <p:cNvSpPr>
              <a:spLocks noChangeShapeType="1"/>
            </p:cNvSpPr>
            <p:nvPr/>
          </p:nvSpPr>
          <p:spPr bwMode="auto">
            <a:xfrm>
              <a:off x="2200" y="1978"/>
              <a:ext cx="1678" cy="0"/>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38" name="Line 34">
              <a:extLst>
                <a:ext uri="{FF2B5EF4-FFF2-40B4-BE49-F238E27FC236}">
                  <a16:creationId xmlns:a16="http://schemas.microsoft.com/office/drawing/2014/main" id="{DBBC8FFA-51D1-485A-9DF6-73C1DBE86BE6}"/>
                </a:ext>
              </a:extLst>
            </p:cNvPr>
            <p:cNvSpPr>
              <a:spLocks noChangeShapeType="1"/>
            </p:cNvSpPr>
            <p:nvPr/>
          </p:nvSpPr>
          <p:spPr bwMode="auto">
            <a:xfrm flipH="1" flipV="1">
              <a:off x="2272" y="164"/>
              <a:ext cx="0" cy="1814"/>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61" name="Object 35">
              <a:extLst>
                <a:ext uri="{FF2B5EF4-FFF2-40B4-BE49-F238E27FC236}">
                  <a16:creationId xmlns:a16="http://schemas.microsoft.com/office/drawing/2014/main" id="{322737C9-1582-4701-BF1A-ED3E10D31F0F}"/>
                </a:ext>
              </a:extLst>
            </p:cNvPr>
            <p:cNvGraphicFramePr>
              <a:graphicFrameLocks noChangeAspect="1"/>
            </p:cNvGraphicFramePr>
            <p:nvPr/>
          </p:nvGraphicFramePr>
          <p:xfrm>
            <a:off x="2278" y="119"/>
            <a:ext cx="226" cy="226"/>
          </p:xfrm>
          <a:graphic>
            <a:graphicData uri="http://schemas.openxmlformats.org/presentationml/2006/ole">
              <mc:AlternateContent xmlns:mc="http://schemas.openxmlformats.org/markup-compatibility/2006">
                <mc:Choice xmlns:v="urn:schemas-microsoft-com:vml" Requires="v">
                  <p:oleObj spid="_x0000_s23608" name="公式" r:id="rId19" imgW="144836" imgH="144753" progId="Equation.3">
                    <p:embed/>
                  </p:oleObj>
                </mc:Choice>
                <mc:Fallback>
                  <p:oleObj name="公式" r:id="rId19" imgW="144836" imgH="144753" progId="Equation.3">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78" y="119"/>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2" name="Object 36">
              <a:extLst>
                <a:ext uri="{FF2B5EF4-FFF2-40B4-BE49-F238E27FC236}">
                  <a16:creationId xmlns:a16="http://schemas.microsoft.com/office/drawing/2014/main" id="{ADC0FEC5-D2F9-47DD-8A64-57D62EA89570}"/>
                </a:ext>
              </a:extLst>
            </p:cNvPr>
            <p:cNvGraphicFramePr>
              <a:graphicFrameLocks noChangeAspect="1"/>
            </p:cNvGraphicFramePr>
            <p:nvPr/>
          </p:nvGraphicFramePr>
          <p:xfrm>
            <a:off x="3721" y="1780"/>
            <a:ext cx="157" cy="174"/>
          </p:xfrm>
          <a:graphic>
            <a:graphicData uri="http://schemas.openxmlformats.org/presentationml/2006/ole">
              <mc:AlternateContent xmlns:mc="http://schemas.openxmlformats.org/markup-compatibility/2006">
                <mc:Choice xmlns:v="urn:schemas-microsoft-com:vml" Requires="v">
                  <p:oleObj spid="_x0000_s23609" name="公式" r:id="rId21" imgW="91501" imgH="106789" progId="Equation.3">
                    <p:embed/>
                  </p:oleObj>
                </mc:Choice>
                <mc:Fallback>
                  <p:oleObj name="公式" r:id="rId21" imgW="91501" imgH="106789" progId="Equation.3">
                    <p:embed/>
                    <p:pic>
                      <p:nvPicPr>
                        <p:cNvPr id="0"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21" y="1780"/>
                          <a:ext cx="157"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41" name="Freeform 37">
              <a:extLst>
                <a:ext uri="{FF2B5EF4-FFF2-40B4-BE49-F238E27FC236}">
                  <a16:creationId xmlns:a16="http://schemas.microsoft.com/office/drawing/2014/main" id="{691D7D82-C40C-41AE-84B6-3BDAC142A684}"/>
                </a:ext>
              </a:extLst>
            </p:cNvPr>
            <p:cNvSpPr>
              <a:spLocks/>
            </p:cNvSpPr>
            <p:nvPr/>
          </p:nvSpPr>
          <p:spPr bwMode="auto">
            <a:xfrm>
              <a:off x="2834" y="526"/>
              <a:ext cx="1089" cy="1407"/>
            </a:xfrm>
            <a:custGeom>
              <a:avLst/>
              <a:gdLst/>
              <a:ahLst/>
              <a:cxnLst>
                <a:cxn ang="0">
                  <a:pos x="0" y="0"/>
                </a:cxn>
                <a:cxn ang="0">
                  <a:pos x="47" y="323"/>
                </a:cxn>
                <a:cxn ang="0">
                  <a:pos x="167" y="707"/>
                </a:cxn>
                <a:cxn ang="0">
                  <a:pos x="431" y="1091"/>
                </a:cxn>
                <a:cxn ang="0">
                  <a:pos x="743" y="1307"/>
                </a:cxn>
                <a:cxn ang="0">
                  <a:pos x="1089" y="1407"/>
                </a:cxn>
              </a:cxnLst>
              <a:rect l="0" t="0" r="r" b="b"/>
              <a:pathLst>
                <a:path w="1089" h="1407">
                  <a:moveTo>
                    <a:pt x="0" y="0"/>
                  </a:moveTo>
                  <a:cubicBezTo>
                    <a:pt x="8" y="54"/>
                    <a:pt x="19" y="205"/>
                    <a:pt x="47" y="323"/>
                  </a:cubicBezTo>
                  <a:cubicBezTo>
                    <a:pt x="75" y="441"/>
                    <a:pt x="103" y="579"/>
                    <a:pt x="167" y="707"/>
                  </a:cubicBezTo>
                  <a:cubicBezTo>
                    <a:pt x="231" y="835"/>
                    <a:pt x="335" y="991"/>
                    <a:pt x="431" y="1091"/>
                  </a:cubicBezTo>
                  <a:cubicBezTo>
                    <a:pt x="527" y="1191"/>
                    <a:pt x="633" y="1254"/>
                    <a:pt x="743" y="1307"/>
                  </a:cubicBezTo>
                  <a:cubicBezTo>
                    <a:pt x="853" y="1360"/>
                    <a:pt x="1017" y="1386"/>
                    <a:pt x="1089" y="1407"/>
                  </a:cubicBezTo>
                </a:path>
              </a:pathLst>
            </a:custGeom>
            <a:noFill/>
            <a:ln w="28575" cap="flat" cmpd="sng">
              <a:solidFill>
                <a:schemeClr val="bg1"/>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42" name="Line 38">
              <a:extLst>
                <a:ext uri="{FF2B5EF4-FFF2-40B4-BE49-F238E27FC236}">
                  <a16:creationId xmlns:a16="http://schemas.microsoft.com/office/drawing/2014/main" id="{B020ABF1-916D-4189-9FF9-58F62E527B71}"/>
                </a:ext>
              </a:extLst>
            </p:cNvPr>
            <p:cNvSpPr>
              <a:spLocks noChangeShapeType="1"/>
            </p:cNvSpPr>
            <p:nvPr/>
          </p:nvSpPr>
          <p:spPr bwMode="auto">
            <a:xfrm>
              <a:off x="2835" y="527"/>
              <a:ext cx="0" cy="1451"/>
            </a:xfrm>
            <a:prstGeom prst="line">
              <a:avLst/>
            </a:prstGeom>
            <a:noFill/>
            <a:ln w="19050">
              <a:solidFill>
                <a:schemeClr val="bg1"/>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44" name="Oval 40">
              <a:extLst>
                <a:ext uri="{FF2B5EF4-FFF2-40B4-BE49-F238E27FC236}">
                  <a16:creationId xmlns:a16="http://schemas.microsoft.com/office/drawing/2014/main" id="{44ED88C3-C720-480D-919D-96ACDC7E1206}"/>
                </a:ext>
              </a:extLst>
            </p:cNvPr>
            <p:cNvSpPr>
              <a:spLocks noChangeArrowheads="1"/>
            </p:cNvSpPr>
            <p:nvPr/>
          </p:nvSpPr>
          <p:spPr bwMode="auto">
            <a:xfrm>
              <a:off x="2472" y="-970"/>
              <a:ext cx="1134" cy="1134"/>
            </a:xfrm>
            <a:prstGeom prst="ellipse">
              <a:avLst/>
            </a:prstGeom>
            <a:gradFill rotWithShape="1">
              <a:gsLst>
                <a:gs pos="0">
                  <a:srgbClr val="CCFFCC"/>
                </a:gs>
                <a:gs pos="100000">
                  <a:srgbClr val="CCFFCC">
                    <a:gamma/>
                    <a:shade val="66275"/>
                    <a:invGamma/>
                  </a:srgbClr>
                </a:gs>
              </a:gsLst>
              <a:path path="shape">
                <a:fillToRect l="50000" t="50000" r="50000" b="50000"/>
              </a:path>
            </a:gradFill>
            <a:ln w="19050">
              <a:solidFill>
                <a:schemeClr val="bg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66" name="Object 43">
              <a:extLst>
                <a:ext uri="{FF2B5EF4-FFF2-40B4-BE49-F238E27FC236}">
                  <a16:creationId xmlns:a16="http://schemas.microsoft.com/office/drawing/2014/main" id="{E48DE5E6-A7D4-4C05-97FA-97DA410C6F29}"/>
                </a:ext>
              </a:extLst>
            </p:cNvPr>
            <p:cNvGraphicFramePr>
              <a:graphicFrameLocks noChangeAspect="1"/>
            </p:cNvGraphicFramePr>
            <p:nvPr/>
          </p:nvGraphicFramePr>
          <p:xfrm>
            <a:off x="2809" y="1672"/>
            <a:ext cx="280" cy="295"/>
          </p:xfrm>
          <a:graphic>
            <a:graphicData uri="http://schemas.openxmlformats.org/presentationml/2006/ole">
              <mc:AlternateContent xmlns:mc="http://schemas.openxmlformats.org/markup-compatibility/2006">
                <mc:Choice xmlns:v="urn:schemas-microsoft-com:vml" Requires="v">
                  <p:oleObj spid="_x0000_s23610" name="公式" r:id="rId23" imgW="183002" imgH="190554" progId="Equation.3">
                    <p:embed/>
                  </p:oleObj>
                </mc:Choice>
                <mc:Fallback>
                  <p:oleObj name="公式" r:id="rId23" imgW="183002" imgH="190554" progId="Equation.3">
                    <p:embed/>
                    <p:pic>
                      <p:nvPicPr>
                        <p:cNvPr id="0" name="Object 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09" y="1672"/>
                          <a:ext cx="280"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49" name="Oval 45">
              <a:extLst>
                <a:ext uri="{FF2B5EF4-FFF2-40B4-BE49-F238E27FC236}">
                  <a16:creationId xmlns:a16="http://schemas.microsoft.com/office/drawing/2014/main" id="{D933D68B-B64A-411A-90A6-946606667E35}"/>
                </a:ext>
              </a:extLst>
            </p:cNvPr>
            <p:cNvSpPr>
              <a:spLocks noChangeArrowheads="1"/>
            </p:cNvSpPr>
            <p:nvPr/>
          </p:nvSpPr>
          <p:spPr bwMode="auto">
            <a:xfrm>
              <a:off x="2699" y="-719"/>
              <a:ext cx="680" cy="680"/>
            </a:xfrm>
            <a:prstGeom prst="ellipse">
              <a:avLst/>
            </a:prstGeom>
            <a:solidFill>
              <a:schemeClr val="tx1"/>
            </a:solidFill>
            <a:ln w="19050">
              <a:solidFill>
                <a:schemeClr val="bg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0745" name="Line 41">
              <a:extLst>
                <a:ext uri="{FF2B5EF4-FFF2-40B4-BE49-F238E27FC236}">
                  <a16:creationId xmlns:a16="http://schemas.microsoft.com/office/drawing/2014/main" id="{D5ED1DCF-396E-4D48-AA67-2A149AA84800}"/>
                </a:ext>
              </a:extLst>
            </p:cNvPr>
            <p:cNvSpPr>
              <a:spLocks noChangeShapeType="1"/>
            </p:cNvSpPr>
            <p:nvPr/>
          </p:nvSpPr>
          <p:spPr bwMode="auto">
            <a:xfrm flipH="1">
              <a:off x="3027" y="-381"/>
              <a:ext cx="567" cy="0"/>
            </a:xfrm>
            <a:prstGeom prst="line">
              <a:avLst/>
            </a:prstGeom>
            <a:noFill/>
            <a:ln w="19050">
              <a:solidFill>
                <a:schemeClr val="bg1"/>
              </a:solidFill>
              <a:miter lim="800000"/>
              <a:headEnd type="stealth" w="med" len="lg"/>
              <a:tailEn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69" name="Object 42">
              <a:extLst>
                <a:ext uri="{FF2B5EF4-FFF2-40B4-BE49-F238E27FC236}">
                  <a16:creationId xmlns:a16="http://schemas.microsoft.com/office/drawing/2014/main" id="{E2E39D8E-BC31-4374-B4B0-164425E9C6FF}"/>
                </a:ext>
              </a:extLst>
            </p:cNvPr>
            <p:cNvGraphicFramePr>
              <a:graphicFrameLocks noChangeAspect="1"/>
            </p:cNvGraphicFramePr>
            <p:nvPr/>
          </p:nvGraphicFramePr>
          <p:xfrm>
            <a:off x="3076" y="-644"/>
            <a:ext cx="279" cy="295"/>
          </p:xfrm>
          <a:graphic>
            <a:graphicData uri="http://schemas.openxmlformats.org/presentationml/2006/ole">
              <mc:AlternateContent xmlns:mc="http://schemas.openxmlformats.org/markup-compatibility/2006">
                <mc:Choice xmlns:v="urn:schemas-microsoft-com:vml" Requires="v">
                  <p:oleObj spid="_x0000_s23611" name="公式" r:id="rId25" imgW="183002" imgH="190554" progId="Equation.3">
                    <p:embed/>
                  </p:oleObj>
                </mc:Choice>
                <mc:Fallback>
                  <p:oleObj name="公式" r:id="rId25" imgW="183002" imgH="190554" progId="Equation.3">
                    <p:embed/>
                    <p:pic>
                      <p:nvPicPr>
                        <p:cNvPr id="0" name="Object 4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76" y="-644"/>
                          <a:ext cx="279"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50" name="Line 46">
              <a:extLst>
                <a:ext uri="{FF2B5EF4-FFF2-40B4-BE49-F238E27FC236}">
                  <a16:creationId xmlns:a16="http://schemas.microsoft.com/office/drawing/2014/main" id="{D8C38CB7-1D3D-4B7A-B8F9-C42E5D5E57E6}"/>
                </a:ext>
              </a:extLst>
            </p:cNvPr>
            <p:cNvSpPr>
              <a:spLocks noChangeShapeType="1"/>
            </p:cNvSpPr>
            <p:nvPr/>
          </p:nvSpPr>
          <p:spPr bwMode="auto">
            <a:xfrm>
              <a:off x="3028" y="-368"/>
              <a:ext cx="249" cy="249"/>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3571" name="Object 47">
              <a:extLst>
                <a:ext uri="{FF2B5EF4-FFF2-40B4-BE49-F238E27FC236}">
                  <a16:creationId xmlns:a16="http://schemas.microsoft.com/office/drawing/2014/main" id="{2A7492B4-067D-4971-947D-962BB9EEC1C8}"/>
                </a:ext>
              </a:extLst>
            </p:cNvPr>
            <p:cNvGraphicFramePr>
              <a:graphicFrameLocks noChangeAspect="1"/>
            </p:cNvGraphicFramePr>
            <p:nvPr/>
          </p:nvGraphicFramePr>
          <p:xfrm>
            <a:off x="2915" y="-335"/>
            <a:ext cx="261" cy="295"/>
          </p:xfrm>
          <a:graphic>
            <a:graphicData uri="http://schemas.openxmlformats.org/presentationml/2006/ole">
              <mc:AlternateContent xmlns:mc="http://schemas.openxmlformats.org/markup-compatibility/2006">
                <mc:Choice xmlns:v="urn:schemas-microsoft-com:vml" Requires="v">
                  <p:oleObj spid="_x0000_s23612" name="公式" r:id="rId27" imgW="167589" imgH="190554" progId="Equation.3">
                    <p:embed/>
                  </p:oleObj>
                </mc:Choice>
                <mc:Fallback>
                  <p:oleObj name="公式" r:id="rId27" imgW="167589" imgH="190554" progId="Equation.3">
                    <p:embed/>
                    <p:pic>
                      <p:nvPicPr>
                        <p:cNvPr id="0" name="Object 4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15" y="-335"/>
                          <a:ext cx="261"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2" name="Object 48">
              <a:extLst>
                <a:ext uri="{FF2B5EF4-FFF2-40B4-BE49-F238E27FC236}">
                  <a16:creationId xmlns:a16="http://schemas.microsoft.com/office/drawing/2014/main" id="{2AD2692A-33E0-4672-80B0-3DADB941EEB7}"/>
                </a:ext>
              </a:extLst>
            </p:cNvPr>
            <p:cNvGraphicFramePr>
              <a:graphicFrameLocks noChangeAspect="1"/>
            </p:cNvGraphicFramePr>
            <p:nvPr/>
          </p:nvGraphicFramePr>
          <p:xfrm>
            <a:off x="2344" y="1670"/>
            <a:ext cx="263" cy="295"/>
          </p:xfrm>
          <a:graphic>
            <a:graphicData uri="http://schemas.openxmlformats.org/presentationml/2006/ole">
              <mc:AlternateContent xmlns:mc="http://schemas.openxmlformats.org/markup-compatibility/2006">
                <mc:Choice xmlns:v="urn:schemas-microsoft-com:vml" Requires="v">
                  <p:oleObj spid="_x0000_s23613" name="公式" r:id="rId29" imgW="167589" imgH="190554" progId="Equation.3">
                    <p:embed/>
                  </p:oleObj>
                </mc:Choice>
                <mc:Fallback>
                  <p:oleObj name="公式" r:id="rId29" imgW="167589" imgH="190554" progId="Equation.3">
                    <p:embed/>
                    <p:pic>
                      <p:nvPicPr>
                        <p:cNvPr id="0" name="Object 4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44" y="1670"/>
                          <a:ext cx="26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53" name="Line 49">
              <a:extLst>
                <a:ext uri="{FF2B5EF4-FFF2-40B4-BE49-F238E27FC236}">
                  <a16:creationId xmlns:a16="http://schemas.microsoft.com/office/drawing/2014/main" id="{DA437DFC-9D8F-4154-A541-A8FC9B3968F1}"/>
                </a:ext>
              </a:extLst>
            </p:cNvPr>
            <p:cNvSpPr>
              <a:spLocks noChangeShapeType="1"/>
            </p:cNvSpPr>
            <p:nvPr/>
          </p:nvSpPr>
          <p:spPr bwMode="auto">
            <a:xfrm>
              <a:off x="2266" y="1967"/>
              <a:ext cx="340" cy="0"/>
            </a:xfrm>
            <a:prstGeom prst="line">
              <a:avLst/>
            </a:prstGeom>
            <a:noFill/>
            <a:ln w="28575">
              <a:solidFill>
                <a:schemeClr val="bg1"/>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54" name="Line 50">
              <a:extLst>
                <a:ext uri="{FF2B5EF4-FFF2-40B4-BE49-F238E27FC236}">
                  <a16:creationId xmlns:a16="http://schemas.microsoft.com/office/drawing/2014/main" id="{AA08C368-48F5-418D-A17D-20965FA912F2}"/>
                </a:ext>
              </a:extLst>
            </p:cNvPr>
            <p:cNvSpPr>
              <a:spLocks noChangeShapeType="1"/>
            </p:cNvSpPr>
            <p:nvPr/>
          </p:nvSpPr>
          <p:spPr bwMode="auto">
            <a:xfrm>
              <a:off x="2608" y="527"/>
              <a:ext cx="0" cy="1451"/>
            </a:xfrm>
            <a:prstGeom prst="line">
              <a:avLst/>
            </a:prstGeom>
            <a:noFill/>
            <a:ln w="19050">
              <a:solidFill>
                <a:schemeClr val="bg1"/>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0755" name="Freeform 51">
              <a:extLst>
                <a:ext uri="{FF2B5EF4-FFF2-40B4-BE49-F238E27FC236}">
                  <a16:creationId xmlns:a16="http://schemas.microsoft.com/office/drawing/2014/main" id="{56AC428D-9DEA-4CDA-BC89-73C14A16D954}"/>
                </a:ext>
              </a:extLst>
            </p:cNvPr>
            <p:cNvSpPr>
              <a:spLocks/>
            </p:cNvSpPr>
            <p:nvPr/>
          </p:nvSpPr>
          <p:spPr bwMode="auto">
            <a:xfrm>
              <a:off x="2608" y="527"/>
              <a:ext cx="227" cy="1452"/>
            </a:xfrm>
            <a:custGeom>
              <a:avLst/>
              <a:gdLst/>
              <a:ahLst/>
              <a:cxnLst>
                <a:cxn ang="0">
                  <a:pos x="227" y="0"/>
                </a:cxn>
                <a:cxn ang="0">
                  <a:pos x="116" y="481"/>
                </a:cxn>
                <a:cxn ang="0">
                  <a:pos x="44" y="949"/>
                </a:cxn>
                <a:cxn ang="0">
                  <a:pos x="0" y="1452"/>
                </a:cxn>
              </a:cxnLst>
              <a:rect l="0" t="0" r="r" b="b"/>
              <a:pathLst>
                <a:path w="227" h="1452">
                  <a:moveTo>
                    <a:pt x="227" y="0"/>
                  </a:moveTo>
                  <a:cubicBezTo>
                    <a:pt x="209" y="80"/>
                    <a:pt x="146" y="323"/>
                    <a:pt x="116" y="481"/>
                  </a:cubicBezTo>
                  <a:cubicBezTo>
                    <a:pt x="86" y="639"/>
                    <a:pt x="63" y="787"/>
                    <a:pt x="44" y="949"/>
                  </a:cubicBezTo>
                  <a:cubicBezTo>
                    <a:pt x="25" y="1111"/>
                    <a:pt x="9" y="1347"/>
                    <a:pt x="0" y="1452"/>
                  </a:cubicBezTo>
                </a:path>
              </a:pathLst>
            </a:custGeom>
            <a:noFill/>
            <a:ln w="19050" cap="flat" cmpd="sng">
              <a:solidFill>
                <a:schemeClr val="bg1"/>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a:extLst>
              <a:ext uri="{FF2B5EF4-FFF2-40B4-BE49-F238E27FC236}">
                <a16:creationId xmlns:a16="http://schemas.microsoft.com/office/drawing/2014/main" id="{2A34D70C-9661-47DC-9D6F-55FDE1325088}"/>
              </a:ext>
            </a:extLst>
          </p:cNvPr>
          <p:cNvSpPr>
            <a:spLocks noGrp="1"/>
          </p:cNvSpPr>
          <p:nvPr>
            <p:ph type="dt" sz="quarter" idx="10"/>
          </p:nvPr>
        </p:nvSpPr>
        <p:spPr/>
        <p:txBody>
          <a:bodyPr/>
          <a:lstStyle/>
          <a:p>
            <a:pPr>
              <a:defRPr/>
            </a:pPr>
            <a:fld id="{9B8E1CC6-F537-48E6-A4EA-A5013B531FAC}" type="datetime8">
              <a:rPr lang="en-US"/>
              <a:pPr>
                <a:defRPr/>
              </a:pPr>
              <a:t>12/22/2017 5:36 PM</a:t>
            </a:fld>
            <a:endParaRPr lang="en-US" altLang="zh-CN"/>
          </a:p>
        </p:txBody>
      </p:sp>
      <p:sp>
        <p:nvSpPr>
          <p:cNvPr id="24579" name="灯片编号占位符 3">
            <a:extLst>
              <a:ext uri="{FF2B5EF4-FFF2-40B4-BE49-F238E27FC236}">
                <a16:creationId xmlns:a16="http://schemas.microsoft.com/office/drawing/2014/main" id="{38A2E1C2-1234-4547-AF5B-C8DBA0B28BE7}"/>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477B1B8-DB79-4E2D-82CB-38AC0C71C634}" type="slidenum">
              <a:rPr lang="en-US" altLang="zh-CN" sz="1400" smtClean="0"/>
              <a:pPr>
                <a:spcBef>
                  <a:spcPct val="0"/>
                </a:spcBef>
                <a:buFontTx/>
                <a:buNone/>
              </a:pPr>
              <a:t>22</a:t>
            </a:fld>
            <a:endParaRPr lang="en-US" altLang="zh-CN" sz="1400"/>
          </a:p>
        </p:txBody>
      </p:sp>
      <p:sp>
        <p:nvSpPr>
          <p:cNvPr id="189442" name="Text Box 2">
            <a:extLst>
              <a:ext uri="{FF2B5EF4-FFF2-40B4-BE49-F238E27FC236}">
                <a16:creationId xmlns:a16="http://schemas.microsoft.com/office/drawing/2014/main" id="{15E3BE5F-0A3C-4C16-886B-1FAE4C0311E6}"/>
              </a:ext>
            </a:extLst>
          </p:cNvPr>
          <p:cNvSpPr txBox="1">
            <a:spLocks noChangeArrowheads="1"/>
          </p:cNvSpPr>
          <p:nvPr/>
        </p:nvSpPr>
        <p:spPr bwMode="auto">
          <a:xfrm>
            <a:off x="304800" y="981075"/>
            <a:ext cx="8610600" cy="946150"/>
          </a:xfrm>
          <a:prstGeom prst="rect">
            <a:avLst/>
          </a:prstGeom>
          <a:noFill/>
          <a:ln w="9525">
            <a:noFill/>
            <a:miter lim="800000"/>
            <a:headEnd/>
            <a:tailEnd/>
          </a:ln>
          <a:effectLst/>
        </p:spPr>
        <p:txBody>
          <a:bodyPr>
            <a:spAutoFit/>
          </a:bodyPr>
          <a:lstStyle/>
          <a:p>
            <a:pPr eaLnBrk="1" hangingPunct="1">
              <a:spcBef>
                <a:spcPct val="50000"/>
              </a:spcBef>
              <a:defRPr/>
            </a:pPr>
            <a:r>
              <a:rPr lang="zh-CN" altLang="en-US">
                <a:solidFill>
                  <a:schemeClr val="tx2"/>
                </a:solidFill>
                <a:effectLst>
                  <a:outerShdw blurRad="38100" dist="38100" dir="2700000" algn="tl">
                    <a:srgbClr val="000000"/>
                  </a:outerShdw>
                </a:effectLst>
                <a:latin typeface="幼圆" pitchFamily="49" charset="-122"/>
              </a:rPr>
              <a:t>例题：</a:t>
            </a:r>
            <a:r>
              <a:rPr lang="zh-CN" altLang="en-US">
                <a:effectLst>
                  <a:outerShdw blurRad="38100" dist="38100" dir="2700000" algn="tl">
                    <a:srgbClr val="000000"/>
                  </a:outerShdw>
                </a:effectLst>
                <a:latin typeface="幼圆" pitchFamily="49" charset="-122"/>
              </a:rPr>
              <a:t>求电荷面密度为</a:t>
            </a:r>
            <a:r>
              <a:rPr lang="el-GR" altLang="zh-CN">
                <a:effectLst>
                  <a:outerShdw blurRad="38100" dist="38100" dir="2700000" algn="tl">
                    <a:srgbClr val="000000"/>
                  </a:outerShdw>
                </a:effectLst>
                <a:cs typeface="Times New Roman" pitchFamily="18" charset="0"/>
              </a:rPr>
              <a:t>σ</a:t>
            </a:r>
            <a:r>
              <a:rPr lang="zh-CN" altLang="el-GR">
                <a:effectLst>
                  <a:outerShdw blurRad="38100" dist="38100" dir="2700000" algn="tl">
                    <a:srgbClr val="000000"/>
                  </a:outerShdw>
                </a:effectLst>
                <a:cs typeface="Times New Roman" pitchFamily="18" charset="0"/>
              </a:rPr>
              <a:t>的</a:t>
            </a:r>
            <a:r>
              <a:rPr lang="zh-CN" altLang="en-US">
                <a:effectLst>
                  <a:outerShdw blurRad="38100" dist="38100" dir="2700000" algn="tl">
                    <a:srgbClr val="000000"/>
                  </a:outerShdw>
                </a:effectLst>
                <a:latin typeface="幼圆" pitchFamily="49" charset="-122"/>
              </a:rPr>
              <a:t>无限大均匀带电平面的电场分布。</a:t>
            </a:r>
          </a:p>
        </p:txBody>
      </p:sp>
      <p:grpSp>
        <p:nvGrpSpPr>
          <p:cNvPr id="2" name="Group 6">
            <a:extLst>
              <a:ext uri="{FF2B5EF4-FFF2-40B4-BE49-F238E27FC236}">
                <a16:creationId xmlns:a16="http://schemas.microsoft.com/office/drawing/2014/main" id="{AEFEC3F5-34C4-4C48-B3B8-14EE5765293E}"/>
              </a:ext>
            </a:extLst>
          </p:cNvPr>
          <p:cNvGrpSpPr>
            <a:grpSpLocks/>
          </p:cNvGrpSpPr>
          <p:nvPr/>
        </p:nvGrpSpPr>
        <p:grpSpPr bwMode="auto">
          <a:xfrm>
            <a:off x="4789488" y="2554288"/>
            <a:ext cx="3886200" cy="4114800"/>
            <a:chOff x="2928" y="1440"/>
            <a:chExt cx="2448" cy="2592"/>
          </a:xfrm>
        </p:grpSpPr>
        <p:grpSp>
          <p:nvGrpSpPr>
            <p:cNvPr id="24583" name="Group 7">
              <a:extLst>
                <a:ext uri="{FF2B5EF4-FFF2-40B4-BE49-F238E27FC236}">
                  <a16:creationId xmlns:a16="http://schemas.microsoft.com/office/drawing/2014/main" id="{E8DAB40C-6F4D-4E48-B429-5C94070E25B4}"/>
                </a:ext>
              </a:extLst>
            </p:cNvPr>
            <p:cNvGrpSpPr>
              <a:grpSpLocks/>
            </p:cNvGrpSpPr>
            <p:nvPr/>
          </p:nvGrpSpPr>
          <p:grpSpPr bwMode="auto">
            <a:xfrm>
              <a:off x="2928" y="1440"/>
              <a:ext cx="2448" cy="2592"/>
              <a:chOff x="2928" y="1440"/>
              <a:chExt cx="2448" cy="2592"/>
            </a:xfrm>
          </p:grpSpPr>
          <p:sp>
            <p:nvSpPr>
              <p:cNvPr id="189448" name="Rectangle 8">
                <a:extLst>
                  <a:ext uri="{FF2B5EF4-FFF2-40B4-BE49-F238E27FC236}">
                    <a16:creationId xmlns:a16="http://schemas.microsoft.com/office/drawing/2014/main" id="{2F7C1D70-4D42-4EAD-9BA1-71089743777C}"/>
                  </a:ext>
                </a:extLst>
              </p:cNvPr>
              <p:cNvSpPr>
                <a:spLocks noChangeArrowheads="1"/>
              </p:cNvSpPr>
              <p:nvPr/>
            </p:nvSpPr>
            <p:spPr bwMode="auto">
              <a:xfrm>
                <a:off x="2928" y="1440"/>
                <a:ext cx="2448" cy="2592"/>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4586" name="Group 9">
                <a:extLst>
                  <a:ext uri="{FF2B5EF4-FFF2-40B4-BE49-F238E27FC236}">
                    <a16:creationId xmlns:a16="http://schemas.microsoft.com/office/drawing/2014/main" id="{B87BB917-345D-402B-BCD3-669350ED6EA6}"/>
                  </a:ext>
                </a:extLst>
              </p:cNvPr>
              <p:cNvGrpSpPr>
                <a:grpSpLocks/>
              </p:cNvGrpSpPr>
              <p:nvPr/>
            </p:nvGrpSpPr>
            <p:grpSpPr bwMode="auto">
              <a:xfrm>
                <a:off x="3072" y="2200"/>
                <a:ext cx="1104" cy="720"/>
                <a:chOff x="3216" y="2248"/>
                <a:chExt cx="1104" cy="720"/>
              </a:xfrm>
            </p:grpSpPr>
            <p:sp>
              <p:nvSpPr>
                <p:cNvPr id="189450" name="AutoShape 10">
                  <a:extLst>
                    <a:ext uri="{FF2B5EF4-FFF2-40B4-BE49-F238E27FC236}">
                      <a16:creationId xmlns:a16="http://schemas.microsoft.com/office/drawing/2014/main" id="{59FFC0C3-18D3-455B-A063-5C3773A7CD9E}"/>
                    </a:ext>
                  </a:extLst>
                </p:cNvPr>
                <p:cNvSpPr>
                  <a:spLocks noChangeArrowheads="1"/>
                </p:cNvSpPr>
                <p:nvPr/>
              </p:nvSpPr>
              <p:spPr bwMode="auto">
                <a:xfrm rot="6000000">
                  <a:off x="3768" y="2416"/>
                  <a:ext cx="432" cy="672"/>
                </a:xfrm>
                <a:prstGeom prst="can">
                  <a:avLst>
                    <a:gd name="adj" fmla="val 38889"/>
                  </a:avLst>
                </a:prstGeom>
                <a:gradFill rotWithShape="0">
                  <a:gsLst>
                    <a:gs pos="0">
                      <a:schemeClr val="bg2"/>
                    </a:gs>
                    <a:gs pos="50000">
                      <a:schemeClr val="accent1"/>
                    </a:gs>
                    <a:gs pos="100000">
                      <a:schemeClr val="bg2"/>
                    </a:gs>
                  </a:gsLst>
                  <a:lin ang="5400000" scaled="1"/>
                </a:gradFill>
                <a:ln w="19050">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4598" name="Group 11">
                  <a:extLst>
                    <a:ext uri="{FF2B5EF4-FFF2-40B4-BE49-F238E27FC236}">
                      <a16:creationId xmlns:a16="http://schemas.microsoft.com/office/drawing/2014/main" id="{407C3BEB-3A62-4B2F-978D-123F5B014978}"/>
                    </a:ext>
                  </a:extLst>
                </p:cNvPr>
                <p:cNvGrpSpPr>
                  <a:grpSpLocks/>
                </p:cNvGrpSpPr>
                <p:nvPr/>
              </p:nvGrpSpPr>
              <p:grpSpPr bwMode="auto">
                <a:xfrm>
                  <a:off x="3216" y="2248"/>
                  <a:ext cx="432" cy="432"/>
                  <a:chOff x="3120" y="2064"/>
                  <a:chExt cx="432" cy="432"/>
                </a:xfrm>
              </p:grpSpPr>
              <p:sp>
                <p:nvSpPr>
                  <p:cNvPr id="189452" name="Line 12">
                    <a:extLst>
                      <a:ext uri="{FF2B5EF4-FFF2-40B4-BE49-F238E27FC236}">
                        <a16:creationId xmlns:a16="http://schemas.microsoft.com/office/drawing/2014/main" id="{F716F2E4-1D09-4D6F-BC1A-FBABFCF8B630}"/>
                      </a:ext>
                    </a:extLst>
                  </p:cNvPr>
                  <p:cNvSpPr>
                    <a:spLocks noChangeShapeType="1"/>
                  </p:cNvSpPr>
                  <p:nvPr/>
                </p:nvSpPr>
                <p:spPr bwMode="auto">
                  <a:xfrm flipH="1" flipV="1">
                    <a:off x="3120" y="2400"/>
                    <a:ext cx="432" cy="96"/>
                  </a:xfrm>
                  <a:prstGeom prst="line">
                    <a:avLst/>
                  </a:prstGeom>
                  <a:noFill/>
                  <a:ln w="28575">
                    <a:solidFill>
                      <a:srgbClr val="66CC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4600" name="Object 13">
                    <a:extLst>
                      <a:ext uri="{FF2B5EF4-FFF2-40B4-BE49-F238E27FC236}">
                        <a16:creationId xmlns:a16="http://schemas.microsoft.com/office/drawing/2014/main" id="{1F92DE5D-BF3E-4604-8BB4-A4FF0B533EAC}"/>
                      </a:ext>
                    </a:extLst>
                  </p:cNvPr>
                  <p:cNvGraphicFramePr>
                    <a:graphicFrameLocks noChangeAspect="1"/>
                  </p:cNvGraphicFramePr>
                  <p:nvPr/>
                </p:nvGraphicFramePr>
                <p:xfrm>
                  <a:off x="3216" y="2064"/>
                  <a:ext cx="247" cy="304"/>
                </p:xfrm>
                <a:graphic>
                  <a:graphicData uri="http://schemas.openxmlformats.org/presentationml/2006/ole">
                    <mc:AlternateContent xmlns:mc="http://schemas.openxmlformats.org/markup-compatibility/2006">
                      <mc:Choice xmlns:v="urn:schemas-microsoft-com:vml" Requires="v">
                        <p:oleObj spid="_x0000_s24601" name="公式" r:id="rId3" imgW="144836" imgH="182962" progId="Equation.3">
                          <p:embed/>
                        </p:oleObj>
                      </mc:Choice>
                      <mc:Fallback>
                        <p:oleObj name="公式" r:id="rId3" imgW="144836" imgH="182962"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2064"/>
                                <a:ext cx="24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89454" name="Freeform 14">
                <a:extLst>
                  <a:ext uri="{FF2B5EF4-FFF2-40B4-BE49-F238E27FC236}">
                    <a16:creationId xmlns:a16="http://schemas.microsoft.com/office/drawing/2014/main" id="{A69D266F-A497-422C-9837-BA0B01FB54D8}"/>
                  </a:ext>
                </a:extLst>
              </p:cNvPr>
              <p:cNvSpPr>
                <a:spLocks/>
              </p:cNvSpPr>
              <p:nvPr/>
            </p:nvSpPr>
            <p:spPr bwMode="auto">
              <a:xfrm>
                <a:off x="3744" y="1680"/>
                <a:ext cx="674" cy="2064"/>
              </a:xfrm>
              <a:custGeom>
                <a:avLst/>
                <a:gdLst/>
                <a:ahLst/>
                <a:cxnLst>
                  <a:cxn ang="0">
                    <a:pos x="2" y="466"/>
                  </a:cxn>
                  <a:cxn ang="0">
                    <a:pos x="576" y="0"/>
                  </a:cxn>
                  <a:cxn ang="0">
                    <a:pos x="578" y="1541"/>
                  </a:cxn>
                  <a:cxn ang="0">
                    <a:pos x="2" y="2024"/>
                  </a:cxn>
                  <a:cxn ang="0">
                    <a:pos x="0" y="480"/>
                  </a:cxn>
                  <a:cxn ang="0">
                    <a:pos x="2" y="466"/>
                  </a:cxn>
                </a:cxnLst>
                <a:rect l="0" t="0" r="r" b="b"/>
                <a:pathLst>
                  <a:path w="578" h="2024">
                    <a:moveTo>
                      <a:pt x="2" y="466"/>
                    </a:moveTo>
                    <a:lnTo>
                      <a:pt x="576" y="0"/>
                    </a:lnTo>
                    <a:lnTo>
                      <a:pt x="578" y="1541"/>
                    </a:lnTo>
                    <a:lnTo>
                      <a:pt x="2" y="2024"/>
                    </a:lnTo>
                    <a:lnTo>
                      <a:pt x="0" y="480"/>
                    </a:lnTo>
                    <a:lnTo>
                      <a:pt x="2" y="466"/>
                    </a:lnTo>
                    <a:close/>
                  </a:path>
                </a:pathLst>
              </a:custGeom>
              <a:gradFill rotWithShape="0">
                <a:gsLst>
                  <a:gs pos="0">
                    <a:srgbClr val="66FFCC"/>
                  </a:gs>
                  <a:gs pos="100000">
                    <a:srgbClr val="66FFCC">
                      <a:gamma/>
                      <a:shade val="46275"/>
                      <a:invGamma/>
                    </a:srgbClr>
                  </a:gs>
                </a:gsLst>
                <a:path path="rect">
                  <a:fillToRect l="100000" t="100000"/>
                </a:path>
              </a:gradFill>
              <a:ln w="9525">
                <a:solidFill>
                  <a:srgbClr val="99FFCC"/>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4588" name="Object 15">
                <a:extLst>
                  <a:ext uri="{FF2B5EF4-FFF2-40B4-BE49-F238E27FC236}">
                    <a16:creationId xmlns:a16="http://schemas.microsoft.com/office/drawing/2014/main" id="{1F03C943-22FA-49D3-96CB-C2F995775F44}"/>
                  </a:ext>
                </a:extLst>
              </p:cNvPr>
              <p:cNvGraphicFramePr>
                <a:graphicFrameLocks noChangeAspect="1"/>
              </p:cNvGraphicFramePr>
              <p:nvPr/>
            </p:nvGraphicFramePr>
            <p:xfrm>
              <a:off x="4080" y="1920"/>
              <a:ext cx="368" cy="220"/>
            </p:xfrm>
            <a:graphic>
              <a:graphicData uri="http://schemas.openxmlformats.org/presentationml/2006/ole">
                <mc:AlternateContent xmlns:mc="http://schemas.openxmlformats.org/markup-compatibility/2006">
                  <mc:Choice xmlns:v="urn:schemas-microsoft-com:vml" Requires="v">
                    <p:oleObj spid="_x0000_s24602" name="公式" r:id="rId5" imgW="228508" imgH="129567" progId="Equation.3">
                      <p:embed/>
                    </p:oleObj>
                  </mc:Choice>
                  <mc:Fallback>
                    <p:oleObj name="公式" r:id="rId5" imgW="228508" imgH="129567"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 y="1920"/>
                            <a:ext cx="368" cy="22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589" name="Group 16">
                <a:extLst>
                  <a:ext uri="{FF2B5EF4-FFF2-40B4-BE49-F238E27FC236}">
                    <a16:creationId xmlns:a16="http://schemas.microsoft.com/office/drawing/2014/main" id="{ABE46AA5-8170-4779-9BFC-53DA15F3E493}"/>
                  </a:ext>
                </a:extLst>
              </p:cNvPr>
              <p:cNvGrpSpPr>
                <a:grpSpLocks/>
              </p:cNvGrpSpPr>
              <p:nvPr/>
            </p:nvGrpSpPr>
            <p:grpSpPr bwMode="auto">
              <a:xfrm>
                <a:off x="4032" y="2536"/>
                <a:ext cx="1056" cy="912"/>
                <a:chOff x="4176" y="2584"/>
                <a:chExt cx="1056" cy="912"/>
              </a:xfrm>
            </p:grpSpPr>
            <p:sp>
              <p:nvSpPr>
                <p:cNvPr id="189457" name="AutoShape 17">
                  <a:extLst>
                    <a:ext uri="{FF2B5EF4-FFF2-40B4-BE49-F238E27FC236}">
                      <a16:creationId xmlns:a16="http://schemas.microsoft.com/office/drawing/2014/main" id="{8608E54E-AC37-4120-9DD7-7FEB9AC487AD}"/>
                    </a:ext>
                  </a:extLst>
                </p:cNvPr>
                <p:cNvSpPr>
                  <a:spLocks noChangeArrowheads="1"/>
                </p:cNvSpPr>
                <p:nvPr/>
              </p:nvSpPr>
              <p:spPr bwMode="auto">
                <a:xfrm rot="6000000">
                  <a:off x="4296" y="2512"/>
                  <a:ext cx="432" cy="672"/>
                </a:xfrm>
                <a:prstGeom prst="can">
                  <a:avLst>
                    <a:gd name="adj" fmla="val 38889"/>
                  </a:avLst>
                </a:prstGeom>
                <a:gradFill rotWithShape="0">
                  <a:gsLst>
                    <a:gs pos="0">
                      <a:schemeClr val="bg2"/>
                    </a:gs>
                    <a:gs pos="50000">
                      <a:schemeClr val="accent1"/>
                    </a:gs>
                    <a:gs pos="100000">
                      <a:schemeClr val="bg2"/>
                    </a:gs>
                  </a:gsLst>
                  <a:lin ang="5400000" scaled="1"/>
                </a:gradFill>
                <a:ln w="19050">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4591" name="Group 18">
                  <a:extLst>
                    <a:ext uri="{FF2B5EF4-FFF2-40B4-BE49-F238E27FC236}">
                      <a16:creationId xmlns:a16="http://schemas.microsoft.com/office/drawing/2014/main" id="{E1ED18D5-2186-4532-B471-8B9BD068F32B}"/>
                    </a:ext>
                  </a:extLst>
                </p:cNvPr>
                <p:cNvGrpSpPr>
                  <a:grpSpLocks/>
                </p:cNvGrpSpPr>
                <p:nvPr/>
              </p:nvGrpSpPr>
              <p:grpSpPr bwMode="auto">
                <a:xfrm>
                  <a:off x="4752" y="2584"/>
                  <a:ext cx="480" cy="384"/>
                  <a:chOff x="4656" y="2400"/>
                  <a:chExt cx="480" cy="384"/>
                </a:xfrm>
              </p:grpSpPr>
              <p:sp>
                <p:nvSpPr>
                  <p:cNvPr id="189459" name="Line 19">
                    <a:extLst>
                      <a:ext uri="{FF2B5EF4-FFF2-40B4-BE49-F238E27FC236}">
                        <a16:creationId xmlns:a16="http://schemas.microsoft.com/office/drawing/2014/main" id="{E3A15081-27D8-40FC-87CE-F322E73BBE53}"/>
                      </a:ext>
                    </a:extLst>
                  </p:cNvPr>
                  <p:cNvSpPr>
                    <a:spLocks noChangeShapeType="1"/>
                  </p:cNvSpPr>
                  <p:nvPr/>
                </p:nvSpPr>
                <p:spPr bwMode="auto">
                  <a:xfrm>
                    <a:off x="4656" y="2688"/>
                    <a:ext cx="480" cy="96"/>
                  </a:xfrm>
                  <a:prstGeom prst="line">
                    <a:avLst/>
                  </a:prstGeom>
                  <a:noFill/>
                  <a:ln w="28575">
                    <a:solidFill>
                      <a:srgbClr val="66CC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4596" name="Object 20">
                    <a:extLst>
                      <a:ext uri="{FF2B5EF4-FFF2-40B4-BE49-F238E27FC236}">
                        <a16:creationId xmlns:a16="http://schemas.microsoft.com/office/drawing/2014/main" id="{5A002452-2A1E-4048-A1F8-D9F7DF92F0FB}"/>
                      </a:ext>
                    </a:extLst>
                  </p:cNvPr>
                  <p:cNvGraphicFramePr>
                    <a:graphicFrameLocks noChangeAspect="1"/>
                  </p:cNvGraphicFramePr>
                  <p:nvPr/>
                </p:nvGraphicFramePr>
                <p:xfrm>
                  <a:off x="4848" y="2400"/>
                  <a:ext cx="247" cy="304"/>
                </p:xfrm>
                <a:graphic>
                  <a:graphicData uri="http://schemas.openxmlformats.org/presentationml/2006/ole">
                    <mc:AlternateContent xmlns:mc="http://schemas.openxmlformats.org/markup-compatibility/2006">
                      <mc:Choice xmlns:v="urn:schemas-microsoft-com:vml" Requires="v">
                        <p:oleObj spid="_x0000_s24603" name="公式" r:id="rId7" imgW="144836" imgH="182962" progId="Equation.3">
                          <p:embed/>
                        </p:oleObj>
                      </mc:Choice>
                      <mc:Fallback>
                        <p:oleObj name="公式" r:id="rId7" imgW="144836" imgH="182962"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8" y="2400"/>
                                <a:ext cx="24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592" name="Group 21">
                  <a:extLst>
                    <a:ext uri="{FF2B5EF4-FFF2-40B4-BE49-F238E27FC236}">
                      <a16:creationId xmlns:a16="http://schemas.microsoft.com/office/drawing/2014/main" id="{E9D9360C-A6A7-436B-B0EA-CC80E7792B39}"/>
                    </a:ext>
                  </a:extLst>
                </p:cNvPr>
                <p:cNvGrpSpPr>
                  <a:grpSpLocks/>
                </p:cNvGrpSpPr>
                <p:nvPr/>
              </p:nvGrpSpPr>
              <p:grpSpPr bwMode="auto">
                <a:xfrm>
                  <a:off x="4752" y="2928"/>
                  <a:ext cx="364" cy="568"/>
                  <a:chOff x="4656" y="2832"/>
                  <a:chExt cx="364" cy="568"/>
                </a:xfrm>
              </p:grpSpPr>
              <p:sp>
                <p:nvSpPr>
                  <p:cNvPr id="189462" name="Line 22">
                    <a:extLst>
                      <a:ext uri="{FF2B5EF4-FFF2-40B4-BE49-F238E27FC236}">
                        <a16:creationId xmlns:a16="http://schemas.microsoft.com/office/drawing/2014/main" id="{F657B6BE-F885-43E7-8AED-C0B0A2998A95}"/>
                      </a:ext>
                    </a:extLst>
                  </p:cNvPr>
                  <p:cNvSpPr>
                    <a:spLocks noChangeShapeType="1"/>
                  </p:cNvSpPr>
                  <p:nvPr/>
                </p:nvSpPr>
                <p:spPr bwMode="auto">
                  <a:xfrm flipH="1" flipV="1">
                    <a:off x="4656" y="2832"/>
                    <a:ext cx="192" cy="336"/>
                  </a:xfrm>
                  <a:prstGeom prst="line">
                    <a:avLst/>
                  </a:prstGeom>
                  <a:noFill/>
                  <a:ln w="28575">
                    <a:solidFill>
                      <a:schemeClr val="tx2"/>
                    </a:solidFill>
                    <a:round/>
                    <a:headEnd/>
                    <a:tailEnd type="triangle" w="sm" len="lg"/>
                  </a:ln>
                  <a:effectLst>
                    <a:outerShdw dist="12700" dir="5400000" algn="ctr" rotWithShape="0">
                      <a:schemeClr val="bg2"/>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4594" name="Object 23">
                    <a:extLst>
                      <a:ext uri="{FF2B5EF4-FFF2-40B4-BE49-F238E27FC236}">
                        <a16:creationId xmlns:a16="http://schemas.microsoft.com/office/drawing/2014/main" id="{EC853452-E437-4650-903B-07E45EC2AC60}"/>
                      </a:ext>
                    </a:extLst>
                  </p:cNvPr>
                  <p:cNvGraphicFramePr>
                    <a:graphicFrameLocks noChangeAspect="1"/>
                  </p:cNvGraphicFramePr>
                  <p:nvPr/>
                </p:nvGraphicFramePr>
                <p:xfrm>
                  <a:off x="4704" y="3168"/>
                  <a:ext cx="316" cy="232"/>
                </p:xfrm>
                <a:graphic>
                  <a:graphicData uri="http://schemas.openxmlformats.org/presentationml/2006/ole">
                    <mc:AlternateContent xmlns:mc="http://schemas.openxmlformats.org/markup-compatibility/2006">
                      <mc:Choice xmlns:v="urn:schemas-microsoft-com:vml" Requires="v">
                        <p:oleObj spid="_x0000_s24604" name="公式" r:id="rId9" imgW="220924" imgH="152346" progId="Equation.3">
                          <p:embed/>
                        </p:oleObj>
                      </mc:Choice>
                      <mc:Fallback>
                        <p:oleObj name="公式" r:id="rId9" imgW="220924" imgH="152346"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4" y="3168"/>
                                <a:ext cx="316" cy="232"/>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sp>
          <p:nvSpPr>
            <p:cNvPr id="189464" name="Oval 24">
              <a:extLst>
                <a:ext uri="{FF2B5EF4-FFF2-40B4-BE49-F238E27FC236}">
                  <a16:creationId xmlns:a16="http://schemas.microsoft.com/office/drawing/2014/main" id="{FB23CC9A-F933-4302-96E8-CD2408F7F966}"/>
                </a:ext>
              </a:extLst>
            </p:cNvPr>
            <p:cNvSpPr>
              <a:spLocks noChangeArrowheads="1"/>
            </p:cNvSpPr>
            <p:nvPr/>
          </p:nvSpPr>
          <p:spPr bwMode="auto">
            <a:xfrm rot="600000">
              <a:off x="4032" y="2538"/>
              <a:ext cx="192" cy="432"/>
            </a:xfrm>
            <a:prstGeom prst="ellipse">
              <a:avLst/>
            </a:prstGeom>
            <a:solidFill>
              <a:srgbClr val="9999FF">
                <a:alpha val="50000"/>
              </a:srgbClr>
            </a:solidFill>
            <a:ln w="19050">
              <a:noFill/>
              <a:round/>
              <a:headEnd/>
              <a:tailEnd type="none" w="sm" len="me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31" name="Object 26">
            <a:extLst>
              <a:ext uri="{FF2B5EF4-FFF2-40B4-BE49-F238E27FC236}">
                <a16:creationId xmlns:a16="http://schemas.microsoft.com/office/drawing/2014/main" id="{0E0C9432-68A0-4CF9-A4E3-A06C68BC388B}"/>
              </a:ext>
            </a:extLst>
          </p:cNvPr>
          <p:cNvGraphicFramePr>
            <a:graphicFrameLocks noChangeAspect="1"/>
          </p:cNvGraphicFramePr>
          <p:nvPr/>
        </p:nvGraphicFramePr>
        <p:xfrm>
          <a:off x="2097088" y="1927225"/>
          <a:ext cx="1676400" cy="1042988"/>
        </p:xfrm>
        <a:graphic>
          <a:graphicData uri="http://schemas.openxmlformats.org/presentationml/2006/ole">
            <mc:AlternateContent xmlns:mc="http://schemas.openxmlformats.org/markup-compatibility/2006">
              <mc:Choice xmlns:v="urn:schemas-microsoft-com:vml" Requires="v">
                <p:oleObj spid="_x0000_s24605" name="公式" r:id="rId11" imgW="685769" imgH="419073" progId="Equation.3">
                  <p:embed/>
                </p:oleObj>
              </mc:Choice>
              <mc:Fallback>
                <p:oleObj name="公式" r:id="rId11" imgW="685769" imgH="419073"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7088" y="1927225"/>
                        <a:ext cx="1676400" cy="10429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dissolve">
                                      <p:cBhvr>
                                        <p:cTn id="7" dur="500"/>
                                        <p:tgtEl>
                                          <p:spTgt spid="189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dissolve">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63FBCF20-6045-4BDC-9029-9ED8F0901CA6}"/>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57AD8F6-DFC4-4451-B274-11ED20F924C3}" type="slidenum">
              <a:rPr lang="en-US" altLang="zh-CN" sz="1400" smtClean="0"/>
              <a:pPr>
                <a:spcBef>
                  <a:spcPct val="0"/>
                </a:spcBef>
                <a:buFontTx/>
                <a:buNone/>
              </a:pPr>
              <a:t>23</a:t>
            </a:fld>
            <a:endParaRPr lang="en-US" altLang="zh-CN" sz="1400"/>
          </a:p>
        </p:txBody>
      </p:sp>
      <p:sp>
        <p:nvSpPr>
          <p:cNvPr id="203778" name="Text Box 2">
            <a:extLst>
              <a:ext uri="{FF2B5EF4-FFF2-40B4-BE49-F238E27FC236}">
                <a16:creationId xmlns:a16="http://schemas.microsoft.com/office/drawing/2014/main" id="{9040EA22-5585-45AF-8B69-6C94092B398A}"/>
              </a:ext>
            </a:extLst>
          </p:cNvPr>
          <p:cNvSpPr txBox="1">
            <a:spLocks noChangeArrowheads="1"/>
          </p:cNvSpPr>
          <p:nvPr/>
        </p:nvSpPr>
        <p:spPr bwMode="auto">
          <a:xfrm>
            <a:off x="304800" y="981075"/>
            <a:ext cx="8610600" cy="946150"/>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求电荷体密度为</a:t>
            </a:r>
            <a:r>
              <a:rPr lang="el-GR" altLang="zh-CN" dirty="0">
                <a:effectLst>
                  <a:outerShdw blurRad="38100" dist="38100" dir="2700000" algn="tl">
                    <a:srgbClr val="000000"/>
                  </a:outerShdw>
                </a:effectLst>
                <a:latin typeface="幼圆" pitchFamily="49" charset="-122"/>
              </a:rPr>
              <a:t>ρ</a:t>
            </a:r>
            <a:r>
              <a:rPr lang="zh-CN" altLang="el-GR" dirty="0">
                <a:effectLst>
                  <a:outerShdw blurRad="38100" dist="38100" dir="2700000" algn="tl">
                    <a:srgbClr val="000000"/>
                  </a:outerShdw>
                </a:effectLst>
                <a:latin typeface="幼圆" pitchFamily="49" charset="-122"/>
              </a:rPr>
              <a:t>厚度为</a:t>
            </a:r>
            <a:r>
              <a:rPr lang="el-GR" altLang="zh-CN" dirty="0">
                <a:effectLst>
                  <a:outerShdw blurRad="38100" dist="38100" dir="2700000" algn="tl">
                    <a:srgbClr val="000000"/>
                  </a:outerShdw>
                </a:effectLst>
                <a:latin typeface="幼圆" pitchFamily="49" charset="-122"/>
              </a:rPr>
              <a:t>2</a:t>
            </a:r>
            <a:r>
              <a:rPr lang="el-GR" altLang="zh-CN" i="1" dirty="0">
                <a:effectLst>
                  <a:outerShdw blurRad="38100" dist="38100" dir="2700000" algn="tl">
                    <a:srgbClr val="000000"/>
                  </a:outerShdw>
                </a:effectLst>
              </a:rPr>
              <a:t>d</a:t>
            </a:r>
            <a:r>
              <a:rPr lang="en-US" altLang="zh-CN" i="1" dirty="0">
                <a:effectLst>
                  <a:outerShdw blurRad="38100" dist="38100" dir="2700000" algn="tl">
                    <a:srgbClr val="000000"/>
                  </a:outerShdw>
                </a:effectLst>
              </a:rPr>
              <a:t> </a:t>
            </a:r>
            <a:r>
              <a:rPr lang="zh-CN" altLang="el-GR" dirty="0">
                <a:effectLst>
                  <a:outerShdw blurRad="38100" dist="38100" dir="2700000" algn="tl">
                    <a:srgbClr val="000000"/>
                  </a:outerShdw>
                </a:effectLst>
                <a:latin typeface="幼圆" pitchFamily="49" charset="-122"/>
              </a:rPr>
              <a:t>的</a:t>
            </a:r>
            <a:r>
              <a:rPr lang="zh-CN" altLang="en-US" dirty="0">
                <a:effectLst>
                  <a:outerShdw blurRad="38100" dist="38100" dir="2700000" algn="tl">
                    <a:srgbClr val="000000"/>
                  </a:outerShdw>
                </a:effectLst>
                <a:latin typeface="幼圆" pitchFamily="49" charset="-122"/>
              </a:rPr>
              <a:t>无限大均匀带电平板内外的电场分布。</a:t>
            </a:r>
          </a:p>
        </p:txBody>
      </p:sp>
      <p:sp>
        <p:nvSpPr>
          <p:cNvPr id="203784" name="Rectangle 8">
            <a:extLst>
              <a:ext uri="{FF2B5EF4-FFF2-40B4-BE49-F238E27FC236}">
                <a16:creationId xmlns:a16="http://schemas.microsoft.com/office/drawing/2014/main" id="{D8129728-E98B-4315-A2F9-D9410ADEB8BA}"/>
              </a:ext>
            </a:extLst>
          </p:cNvPr>
          <p:cNvSpPr>
            <a:spLocks noChangeArrowheads="1"/>
          </p:cNvSpPr>
          <p:nvPr/>
        </p:nvSpPr>
        <p:spPr bwMode="auto">
          <a:xfrm>
            <a:off x="4859338" y="2349500"/>
            <a:ext cx="3886200" cy="4176713"/>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3" name="Group 38">
            <a:extLst>
              <a:ext uri="{FF2B5EF4-FFF2-40B4-BE49-F238E27FC236}">
                <a16:creationId xmlns:a16="http://schemas.microsoft.com/office/drawing/2014/main" id="{7BA38DED-122B-4397-9DE0-2E3B77B0AC49}"/>
              </a:ext>
            </a:extLst>
          </p:cNvPr>
          <p:cNvGrpSpPr>
            <a:grpSpLocks/>
          </p:cNvGrpSpPr>
          <p:nvPr/>
        </p:nvGrpSpPr>
        <p:grpSpPr bwMode="auto">
          <a:xfrm>
            <a:off x="5722938" y="3213100"/>
            <a:ext cx="2398712" cy="3446463"/>
            <a:chOff x="3605" y="2024"/>
            <a:chExt cx="1511" cy="2171"/>
          </a:xfrm>
        </p:grpSpPr>
        <p:sp>
          <p:nvSpPr>
            <p:cNvPr id="203804" name="Rectangle 28">
              <a:extLst>
                <a:ext uri="{FF2B5EF4-FFF2-40B4-BE49-F238E27FC236}">
                  <a16:creationId xmlns:a16="http://schemas.microsoft.com/office/drawing/2014/main" id="{DD6E68D8-EACB-46FF-8665-C91164B64CA3}"/>
                </a:ext>
              </a:extLst>
            </p:cNvPr>
            <p:cNvSpPr>
              <a:spLocks noChangeArrowheads="1"/>
            </p:cNvSpPr>
            <p:nvPr/>
          </p:nvSpPr>
          <p:spPr bwMode="auto">
            <a:xfrm>
              <a:off x="3878" y="2205"/>
              <a:ext cx="363" cy="1724"/>
            </a:xfrm>
            <a:prstGeom prst="rect">
              <a:avLst/>
            </a:prstGeom>
            <a:solidFill>
              <a:srgbClr val="99FFCC">
                <a:alpha val="50000"/>
              </a:srgbClr>
            </a:solidFill>
            <a:ln w="19050">
              <a:noFill/>
              <a:miter lim="800000"/>
              <a:headEnd/>
              <a:tailEnd type="none" w="sm" len="lg"/>
            </a:ln>
            <a:effectLst/>
            <a:scene3d>
              <a:camera prst="legacyObliqueTopRight"/>
              <a:lightRig rig="legacyFlat3" dir="b"/>
            </a:scene3d>
            <a:sp3d extrusionH="1801800" prstMaterial="legacyMatte">
              <a:bevelT w="13500" h="13500" prst="angle"/>
              <a:bevelB w="13500" h="13500" prst="angle"/>
              <a:extrusionClr>
                <a:srgbClr val="99FFCC"/>
              </a:extrusionClr>
            </a:sp3d>
          </p:spPr>
          <p:txBody>
            <a:bodyPr wrap="none" anchor="ctr">
              <a:flatTx/>
            </a:bodyPr>
            <a:lstStyle/>
            <a:p>
              <a:pPr eaLnBrk="1" hangingPunct="1">
                <a:defRPr/>
              </a:pPr>
              <a:endParaRPr lang="zh-CN" altLang="en-US">
                <a:effectLst>
                  <a:outerShdw blurRad="38100" dist="38100" dir="2700000" algn="tl">
                    <a:srgbClr val="000000">
                      <a:alpha val="43137"/>
                    </a:srgbClr>
                  </a:outerShdw>
                </a:effectLst>
              </a:endParaRPr>
            </a:p>
          </p:txBody>
        </p:sp>
        <p:sp>
          <p:nvSpPr>
            <p:cNvPr id="203805" name="Line 29">
              <a:extLst>
                <a:ext uri="{FF2B5EF4-FFF2-40B4-BE49-F238E27FC236}">
                  <a16:creationId xmlns:a16="http://schemas.microsoft.com/office/drawing/2014/main" id="{4E87CDF9-1E16-4E81-A1E1-EBA3980B78A4}"/>
                </a:ext>
              </a:extLst>
            </p:cNvPr>
            <p:cNvSpPr>
              <a:spLocks noChangeShapeType="1"/>
            </p:cNvSpPr>
            <p:nvPr/>
          </p:nvSpPr>
          <p:spPr bwMode="auto">
            <a:xfrm>
              <a:off x="4057" y="3067"/>
              <a:ext cx="1043" cy="0"/>
            </a:xfrm>
            <a:prstGeom prst="line">
              <a:avLst/>
            </a:prstGeom>
            <a:noFill/>
            <a:ln w="19050">
              <a:solidFill>
                <a:srgbClr val="FF66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06" name="Line 30">
              <a:extLst>
                <a:ext uri="{FF2B5EF4-FFF2-40B4-BE49-F238E27FC236}">
                  <a16:creationId xmlns:a16="http://schemas.microsoft.com/office/drawing/2014/main" id="{86516325-9EC2-4416-94E1-9079D0F6D355}"/>
                </a:ext>
              </a:extLst>
            </p:cNvPr>
            <p:cNvSpPr>
              <a:spLocks noChangeShapeType="1"/>
            </p:cNvSpPr>
            <p:nvPr/>
          </p:nvSpPr>
          <p:spPr bwMode="auto">
            <a:xfrm>
              <a:off x="4060" y="2024"/>
              <a:ext cx="0" cy="1995"/>
            </a:xfrm>
            <a:prstGeom prst="line">
              <a:avLst/>
            </a:prstGeom>
            <a:noFill/>
            <a:ln w="19050">
              <a:solidFill>
                <a:srgbClr val="FF6699"/>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45" name="Object 31">
              <a:extLst>
                <a:ext uri="{FF2B5EF4-FFF2-40B4-BE49-F238E27FC236}">
                  <a16:creationId xmlns:a16="http://schemas.microsoft.com/office/drawing/2014/main" id="{CAC9949D-563F-47E0-B2B1-D1DC84763413}"/>
                </a:ext>
              </a:extLst>
            </p:cNvPr>
            <p:cNvGraphicFramePr>
              <a:graphicFrameLocks noChangeAspect="1"/>
            </p:cNvGraphicFramePr>
            <p:nvPr/>
          </p:nvGraphicFramePr>
          <p:xfrm>
            <a:off x="4921" y="2840"/>
            <a:ext cx="195" cy="194"/>
          </p:xfrm>
          <a:graphic>
            <a:graphicData uri="http://schemas.openxmlformats.org/presentationml/2006/ole">
              <mc:AlternateContent xmlns:mc="http://schemas.openxmlformats.org/markup-compatibility/2006">
                <mc:Choice xmlns:v="urn:schemas-microsoft-com:vml" Requires="v">
                  <p:oleObj spid="_x0000_s25652" name="公式" r:id="rId3" imgW="114254" imgH="114382" progId="Equation.3">
                    <p:embed/>
                  </p:oleObj>
                </mc:Choice>
                <mc:Fallback>
                  <p:oleObj name="公式" r:id="rId3" imgW="114254" imgH="114382"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 y="2840"/>
                          <a:ext cx="195" cy="19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46" name="Object 32">
              <a:extLst>
                <a:ext uri="{FF2B5EF4-FFF2-40B4-BE49-F238E27FC236}">
                  <a16:creationId xmlns:a16="http://schemas.microsoft.com/office/drawing/2014/main" id="{0A643FDF-0258-480D-8F5D-604E3DD54809}"/>
                </a:ext>
              </a:extLst>
            </p:cNvPr>
            <p:cNvGraphicFramePr>
              <a:graphicFrameLocks noChangeAspect="1"/>
            </p:cNvGraphicFramePr>
            <p:nvPr/>
          </p:nvGraphicFramePr>
          <p:xfrm>
            <a:off x="3878" y="3067"/>
            <a:ext cx="231" cy="247"/>
          </p:xfrm>
          <a:graphic>
            <a:graphicData uri="http://schemas.openxmlformats.org/presentationml/2006/ole">
              <mc:AlternateContent xmlns:mc="http://schemas.openxmlformats.org/markup-compatibility/2006">
                <mc:Choice xmlns:v="urn:schemas-microsoft-com:vml" Requires="v">
                  <p:oleObj spid="_x0000_s25653" name="公式" r:id="rId5" imgW="144836" imgH="152346" progId="Equation.3">
                    <p:embed/>
                  </p:oleObj>
                </mc:Choice>
                <mc:Fallback>
                  <p:oleObj name="公式" r:id="rId5" imgW="144836" imgH="152346"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067"/>
                          <a:ext cx="231" cy="247"/>
                        </a:xfrm>
                        <a:prstGeom prst="rect">
                          <a:avLst/>
                        </a:prstGeom>
                        <a:noFill/>
                        <a:ln>
                          <a:noFill/>
                        </a:ln>
                        <a:effectLst>
                          <a:outerShdw dist="28398" dir="3806097"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809" name="Line 33">
              <a:extLst>
                <a:ext uri="{FF2B5EF4-FFF2-40B4-BE49-F238E27FC236}">
                  <a16:creationId xmlns:a16="http://schemas.microsoft.com/office/drawing/2014/main" id="{75722B28-B834-4611-B23C-017C3F064460}"/>
                </a:ext>
              </a:extLst>
            </p:cNvPr>
            <p:cNvSpPr>
              <a:spLocks noChangeShapeType="1"/>
            </p:cNvSpPr>
            <p:nvPr/>
          </p:nvSpPr>
          <p:spPr bwMode="auto">
            <a:xfrm>
              <a:off x="3878" y="3929"/>
              <a:ext cx="0" cy="182"/>
            </a:xfrm>
            <a:prstGeom prst="line">
              <a:avLst/>
            </a:prstGeom>
            <a:noFill/>
            <a:ln w="19050">
              <a:solidFill>
                <a:srgbClr val="6666FF"/>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10" name="Line 34">
              <a:extLst>
                <a:ext uri="{FF2B5EF4-FFF2-40B4-BE49-F238E27FC236}">
                  <a16:creationId xmlns:a16="http://schemas.microsoft.com/office/drawing/2014/main" id="{7BD0C85E-FD81-48C0-ADF4-9F8706659E25}"/>
                </a:ext>
              </a:extLst>
            </p:cNvPr>
            <p:cNvSpPr>
              <a:spLocks noChangeShapeType="1"/>
            </p:cNvSpPr>
            <p:nvPr/>
          </p:nvSpPr>
          <p:spPr bwMode="auto">
            <a:xfrm>
              <a:off x="4241" y="3928"/>
              <a:ext cx="0" cy="182"/>
            </a:xfrm>
            <a:prstGeom prst="line">
              <a:avLst/>
            </a:prstGeom>
            <a:noFill/>
            <a:ln w="19050">
              <a:solidFill>
                <a:srgbClr val="6666FF"/>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11" name="Line 35">
              <a:extLst>
                <a:ext uri="{FF2B5EF4-FFF2-40B4-BE49-F238E27FC236}">
                  <a16:creationId xmlns:a16="http://schemas.microsoft.com/office/drawing/2014/main" id="{C85C2146-36E5-42AF-9AB0-A5448F519202}"/>
                </a:ext>
              </a:extLst>
            </p:cNvPr>
            <p:cNvSpPr>
              <a:spLocks noChangeShapeType="1"/>
            </p:cNvSpPr>
            <p:nvPr/>
          </p:nvSpPr>
          <p:spPr bwMode="auto">
            <a:xfrm>
              <a:off x="3605" y="4065"/>
              <a:ext cx="273" cy="0"/>
            </a:xfrm>
            <a:prstGeom prst="line">
              <a:avLst/>
            </a:prstGeom>
            <a:noFill/>
            <a:ln w="19050">
              <a:solidFill>
                <a:srgbClr val="6666FF"/>
              </a:solidFill>
              <a:miter lim="800000"/>
              <a:headEnd/>
              <a:tailEnd type="stealth" w="med"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12" name="Line 36">
              <a:extLst>
                <a:ext uri="{FF2B5EF4-FFF2-40B4-BE49-F238E27FC236}">
                  <a16:creationId xmlns:a16="http://schemas.microsoft.com/office/drawing/2014/main" id="{9CC3CA97-EA7F-42AB-ADC8-B3BD0DE8BB8B}"/>
                </a:ext>
              </a:extLst>
            </p:cNvPr>
            <p:cNvSpPr>
              <a:spLocks noChangeShapeType="1"/>
            </p:cNvSpPr>
            <p:nvPr/>
          </p:nvSpPr>
          <p:spPr bwMode="auto">
            <a:xfrm>
              <a:off x="4240" y="4065"/>
              <a:ext cx="273" cy="0"/>
            </a:xfrm>
            <a:prstGeom prst="line">
              <a:avLst/>
            </a:prstGeom>
            <a:noFill/>
            <a:ln w="19050">
              <a:solidFill>
                <a:srgbClr val="6666FF"/>
              </a:solidFill>
              <a:miter lim="800000"/>
              <a:headEnd type="stealth" w="med" len="lg"/>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51" name="Object 37">
              <a:extLst>
                <a:ext uri="{FF2B5EF4-FFF2-40B4-BE49-F238E27FC236}">
                  <a16:creationId xmlns:a16="http://schemas.microsoft.com/office/drawing/2014/main" id="{C97557B7-F0BD-4966-9950-F7240CEAC30C}"/>
                </a:ext>
              </a:extLst>
            </p:cNvPr>
            <p:cNvGraphicFramePr>
              <a:graphicFrameLocks noChangeAspect="1"/>
            </p:cNvGraphicFramePr>
            <p:nvPr/>
          </p:nvGraphicFramePr>
          <p:xfrm>
            <a:off x="3916" y="3948"/>
            <a:ext cx="301" cy="247"/>
          </p:xfrm>
          <a:graphic>
            <a:graphicData uri="http://schemas.openxmlformats.org/presentationml/2006/ole">
              <mc:AlternateContent xmlns:mc="http://schemas.openxmlformats.org/markup-compatibility/2006">
                <mc:Choice xmlns:v="urn:schemas-microsoft-com:vml" Requires="v">
                  <p:oleObj spid="_x0000_s25654" name="公式" r:id="rId7" imgW="190587" imgH="152346" progId="Equation.3">
                    <p:embed/>
                  </p:oleObj>
                </mc:Choice>
                <mc:Fallback>
                  <p:oleObj name="公式" r:id="rId7" imgW="190587" imgH="152346"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6" y="3948"/>
                          <a:ext cx="301" cy="24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3815" name="Rectangle 39">
            <a:extLst>
              <a:ext uri="{FF2B5EF4-FFF2-40B4-BE49-F238E27FC236}">
                <a16:creationId xmlns:a16="http://schemas.microsoft.com/office/drawing/2014/main" id="{5432821E-6502-4EF9-8181-2BF3E39DCA2B}"/>
              </a:ext>
            </a:extLst>
          </p:cNvPr>
          <p:cNvSpPr>
            <a:spLocks noChangeArrowheads="1"/>
          </p:cNvSpPr>
          <p:nvPr/>
        </p:nvSpPr>
        <p:spPr bwMode="auto">
          <a:xfrm>
            <a:off x="4859338" y="2349500"/>
            <a:ext cx="3886200" cy="4176713"/>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4" name="Group 51">
            <a:extLst>
              <a:ext uri="{FF2B5EF4-FFF2-40B4-BE49-F238E27FC236}">
                <a16:creationId xmlns:a16="http://schemas.microsoft.com/office/drawing/2014/main" id="{F256C488-0ECD-4DE0-AA02-0893F93F1555}"/>
              </a:ext>
            </a:extLst>
          </p:cNvPr>
          <p:cNvGrpSpPr>
            <a:grpSpLocks/>
          </p:cNvGrpSpPr>
          <p:nvPr/>
        </p:nvGrpSpPr>
        <p:grpSpPr bwMode="auto">
          <a:xfrm>
            <a:off x="5435600" y="2852738"/>
            <a:ext cx="2759075" cy="3662362"/>
            <a:chOff x="3424" y="1797"/>
            <a:chExt cx="1738" cy="2307"/>
          </a:xfrm>
        </p:grpSpPr>
        <p:sp>
          <p:nvSpPr>
            <p:cNvPr id="203817" name="Rectangle 41">
              <a:extLst>
                <a:ext uri="{FF2B5EF4-FFF2-40B4-BE49-F238E27FC236}">
                  <a16:creationId xmlns:a16="http://schemas.microsoft.com/office/drawing/2014/main" id="{B4DD18FE-E160-42EB-9C5E-5AF92126D0F7}"/>
                </a:ext>
              </a:extLst>
            </p:cNvPr>
            <p:cNvSpPr>
              <a:spLocks noChangeArrowheads="1"/>
            </p:cNvSpPr>
            <p:nvPr/>
          </p:nvSpPr>
          <p:spPr bwMode="auto">
            <a:xfrm>
              <a:off x="3696" y="1797"/>
              <a:ext cx="816" cy="2041"/>
            </a:xfrm>
            <a:prstGeom prst="rect">
              <a:avLst/>
            </a:prstGeom>
            <a:solidFill>
              <a:srgbClr val="99FFCC">
                <a:alpha val="50000"/>
              </a:srgbClr>
            </a:solidFill>
            <a:ln w="19050">
              <a:noFill/>
              <a:miter lim="800000"/>
              <a:headEnd/>
              <a:tailEnd type="none" w="sm" len="lg"/>
            </a:ln>
            <a:effectLst/>
            <a:scene3d>
              <a:camera prst="legacyObliqueTopRight"/>
              <a:lightRig rig="legacyFlat3" dir="b"/>
            </a:scene3d>
            <a:sp3d extrusionH="887400" prstMaterial="legacyMatte">
              <a:bevelT w="13500" h="13500" prst="angle"/>
              <a:bevelB w="13500" h="13500" prst="angle"/>
              <a:extrusionClr>
                <a:srgbClr val="99FFCC"/>
              </a:extrusionClr>
            </a:sp3d>
          </p:spPr>
          <p:txBody>
            <a:bodyPr wrap="none" anchor="ctr">
              <a:flatTx/>
            </a:bodyPr>
            <a:lstStyle/>
            <a:p>
              <a:pPr eaLnBrk="1" hangingPunct="1">
                <a:defRPr/>
              </a:pPr>
              <a:endParaRPr lang="zh-CN" altLang="en-US">
                <a:effectLst>
                  <a:outerShdw blurRad="38100" dist="38100" dir="2700000" algn="tl">
                    <a:srgbClr val="000000">
                      <a:alpha val="43137"/>
                    </a:srgbClr>
                  </a:outerShdw>
                </a:effectLst>
              </a:endParaRPr>
            </a:p>
          </p:txBody>
        </p:sp>
        <p:sp>
          <p:nvSpPr>
            <p:cNvPr id="203818" name="Line 42">
              <a:extLst>
                <a:ext uri="{FF2B5EF4-FFF2-40B4-BE49-F238E27FC236}">
                  <a16:creationId xmlns:a16="http://schemas.microsoft.com/office/drawing/2014/main" id="{04789CD2-8DBC-4122-85AF-39D9114C7BA8}"/>
                </a:ext>
              </a:extLst>
            </p:cNvPr>
            <p:cNvSpPr>
              <a:spLocks noChangeShapeType="1"/>
            </p:cNvSpPr>
            <p:nvPr/>
          </p:nvSpPr>
          <p:spPr bwMode="auto">
            <a:xfrm>
              <a:off x="4103" y="2976"/>
              <a:ext cx="1043" cy="0"/>
            </a:xfrm>
            <a:prstGeom prst="line">
              <a:avLst/>
            </a:prstGeom>
            <a:noFill/>
            <a:ln w="19050">
              <a:solidFill>
                <a:schemeClr val="tx2"/>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19" name="Line 43">
              <a:extLst>
                <a:ext uri="{FF2B5EF4-FFF2-40B4-BE49-F238E27FC236}">
                  <a16:creationId xmlns:a16="http://schemas.microsoft.com/office/drawing/2014/main" id="{D5F04ACA-0503-499C-BCDD-45033EDA35C6}"/>
                </a:ext>
              </a:extLst>
            </p:cNvPr>
            <p:cNvSpPr>
              <a:spLocks noChangeShapeType="1"/>
            </p:cNvSpPr>
            <p:nvPr/>
          </p:nvSpPr>
          <p:spPr bwMode="auto">
            <a:xfrm>
              <a:off x="4106" y="1842"/>
              <a:ext cx="0" cy="1995"/>
            </a:xfrm>
            <a:prstGeom prst="line">
              <a:avLst/>
            </a:prstGeom>
            <a:noFill/>
            <a:ln w="19050">
              <a:solidFill>
                <a:schemeClr val="tx2"/>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35" name="Object 44">
              <a:extLst>
                <a:ext uri="{FF2B5EF4-FFF2-40B4-BE49-F238E27FC236}">
                  <a16:creationId xmlns:a16="http://schemas.microsoft.com/office/drawing/2014/main" id="{6CE65DBC-0225-46CE-8328-9CBC5E3B3A61}"/>
                </a:ext>
              </a:extLst>
            </p:cNvPr>
            <p:cNvGraphicFramePr>
              <a:graphicFrameLocks noChangeAspect="1"/>
            </p:cNvGraphicFramePr>
            <p:nvPr/>
          </p:nvGraphicFramePr>
          <p:xfrm>
            <a:off x="4967" y="2749"/>
            <a:ext cx="195" cy="194"/>
          </p:xfrm>
          <a:graphic>
            <a:graphicData uri="http://schemas.openxmlformats.org/presentationml/2006/ole">
              <mc:AlternateContent xmlns:mc="http://schemas.openxmlformats.org/markup-compatibility/2006">
                <mc:Choice xmlns:v="urn:schemas-microsoft-com:vml" Requires="v">
                  <p:oleObj spid="_x0000_s25655" name="公式" r:id="rId9" imgW="114254" imgH="114382" progId="Equation.3">
                    <p:embed/>
                  </p:oleObj>
                </mc:Choice>
                <mc:Fallback>
                  <p:oleObj name="公式" r:id="rId9" imgW="114254" imgH="114382"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7" y="2749"/>
                          <a:ext cx="195" cy="19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36" name="Object 45">
              <a:extLst>
                <a:ext uri="{FF2B5EF4-FFF2-40B4-BE49-F238E27FC236}">
                  <a16:creationId xmlns:a16="http://schemas.microsoft.com/office/drawing/2014/main" id="{6DA7C1A4-64F9-4052-8E9F-022A60298347}"/>
                </a:ext>
              </a:extLst>
            </p:cNvPr>
            <p:cNvGraphicFramePr>
              <a:graphicFrameLocks noChangeAspect="1"/>
            </p:cNvGraphicFramePr>
            <p:nvPr/>
          </p:nvGraphicFramePr>
          <p:xfrm>
            <a:off x="3924" y="2976"/>
            <a:ext cx="231" cy="247"/>
          </p:xfrm>
          <a:graphic>
            <a:graphicData uri="http://schemas.openxmlformats.org/presentationml/2006/ole">
              <mc:AlternateContent xmlns:mc="http://schemas.openxmlformats.org/markup-compatibility/2006">
                <mc:Choice xmlns:v="urn:schemas-microsoft-com:vml" Requires="v">
                  <p:oleObj spid="_x0000_s25656" name="公式" r:id="rId11" imgW="144836" imgH="152346" progId="Equation.3">
                    <p:embed/>
                  </p:oleObj>
                </mc:Choice>
                <mc:Fallback>
                  <p:oleObj name="公式" r:id="rId11" imgW="144836" imgH="152346" progId="Equation.3">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 y="2976"/>
                          <a:ext cx="231" cy="247"/>
                        </a:xfrm>
                        <a:prstGeom prst="rect">
                          <a:avLst/>
                        </a:prstGeom>
                        <a:noFill/>
                        <a:ln>
                          <a:noFill/>
                        </a:ln>
                        <a:effectLst>
                          <a:outerShdw dist="28398" dir="3806097"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822" name="Line 46">
              <a:extLst>
                <a:ext uri="{FF2B5EF4-FFF2-40B4-BE49-F238E27FC236}">
                  <a16:creationId xmlns:a16="http://schemas.microsoft.com/office/drawing/2014/main" id="{83C9BE99-A974-4BEF-9F2F-901738132B28}"/>
                </a:ext>
              </a:extLst>
            </p:cNvPr>
            <p:cNvSpPr>
              <a:spLocks noChangeShapeType="1"/>
            </p:cNvSpPr>
            <p:nvPr/>
          </p:nvSpPr>
          <p:spPr bwMode="auto">
            <a:xfrm>
              <a:off x="3696" y="3838"/>
              <a:ext cx="0" cy="182"/>
            </a:xfrm>
            <a:prstGeom prst="line">
              <a:avLst/>
            </a:prstGeom>
            <a:noFill/>
            <a:ln w="19050">
              <a:solidFill>
                <a:srgbClr val="6666FF"/>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23" name="Line 47">
              <a:extLst>
                <a:ext uri="{FF2B5EF4-FFF2-40B4-BE49-F238E27FC236}">
                  <a16:creationId xmlns:a16="http://schemas.microsoft.com/office/drawing/2014/main" id="{000D743B-385A-4B99-BE79-8C23BAAFC84E}"/>
                </a:ext>
              </a:extLst>
            </p:cNvPr>
            <p:cNvSpPr>
              <a:spLocks noChangeShapeType="1"/>
            </p:cNvSpPr>
            <p:nvPr/>
          </p:nvSpPr>
          <p:spPr bwMode="auto">
            <a:xfrm>
              <a:off x="4500" y="3837"/>
              <a:ext cx="0" cy="182"/>
            </a:xfrm>
            <a:prstGeom prst="line">
              <a:avLst/>
            </a:prstGeom>
            <a:noFill/>
            <a:ln w="19050">
              <a:solidFill>
                <a:srgbClr val="6666FF"/>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24" name="Line 48">
              <a:extLst>
                <a:ext uri="{FF2B5EF4-FFF2-40B4-BE49-F238E27FC236}">
                  <a16:creationId xmlns:a16="http://schemas.microsoft.com/office/drawing/2014/main" id="{AFFB0536-4D17-45FD-9B35-76C0C309BADD}"/>
                </a:ext>
              </a:extLst>
            </p:cNvPr>
            <p:cNvSpPr>
              <a:spLocks noChangeShapeType="1"/>
            </p:cNvSpPr>
            <p:nvPr/>
          </p:nvSpPr>
          <p:spPr bwMode="auto">
            <a:xfrm>
              <a:off x="3424" y="3974"/>
              <a:ext cx="273" cy="0"/>
            </a:xfrm>
            <a:prstGeom prst="line">
              <a:avLst/>
            </a:prstGeom>
            <a:noFill/>
            <a:ln w="19050">
              <a:solidFill>
                <a:srgbClr val="6666FF"/>
              </a:solidFill>
              <a:miter lim="800000"/>
              <a:headEnd/>
              <a:tailEnd type="stealth" w="med"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25" name="Line 49">
              <a:extLst>
                <a:ext uri="{FF2B5EF4-FFF2-40B4-BE49-F238E27FC236}">
                  <a16:creationId xmlns:a16="http://schemas.microsoft.com/office/drawing/2014/main" id="{33B0B47F-9210-4182-86A3-645F7543F4AF}"/>
                </a:ext>
              </a:extLst>
            </p:cNvPr>
            <p:cNvSpPr>
              <a:spLocks noChangeShapeType="1"/>
            </p:cNvSpPr>
            <p:nvPr/>
          </p:nvSpPr>
          <p:spPr bwMode="auto">
            <a:xfrm>
              <a:off x="4504" y="3974"/>
              <a:ext cx="273" cy="0"/>
            </a:xfrm>
            <a:prstGeom prst="line">
              <a:avLst/>
            </a:prstGeom>
            <a:noFill/>
            <a:ln w="19050">
              <a:solidFill>
                <a:srgbClr val="6666FF"/>
              </a:solidFill>
              <a:miter lim="800000"/>
              <a:headEnd type="stealth" w="med" len="lg"/>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41" name="Object 50">
              <a:extLst>
                <a:ext uri="{FF2B5EF4-FFF2-40B4-BE49-F238E27FC236}">
                  <a16:creationId xmlns:a16="http://schemas.microsoft.com/office/drawing/2014/main" id="{32B47422-7B09-4EC8-B873-AE5DD63FF6CE}"/>
                </a:ext>
              </a:extLst>
            </p:cNvPr>
            <p:cNvGraphicFramePr>
              <a:graphicFrameLocks noChangeAspect="1"/>
            </p:cNvGraphicFramePr>
            <p:nvPr/>
          </p:nvGraphicFramePr>
          <p:xfrm>
            <a:off x="3962" y="3857"/>
            <a:ext cx="301" cy="247"/>
          </p:xfrm>
          <a:graphic>
            <a:graphicData uri="http://schemas.openxmlformats.org/presentationml/2006/ole">
              <mc:AlternateContent xmlns:mc="http://schemas.openxmlformats.org/markup-compatibility/2006">
                <mc:Choice xmlns:v="urn:schemas-microsoft-com:vml" Requires="v">
                  <p:oleObj spid="_x0000_s25657" name="公式" r:id="rId13" imgW="190587" imgH="152346" progId="Equation.3">
                    <p:embed/>
                  </p:oleObj>
                </mc:Choice>
                <mc:Fallback>
                  <p:oleObj name="公式" r:id="rId13" imgW="190587" imgH="152346" progId="Equation.3">
                    <p:embed/>
                    <p:pic>
                      <p:nvPicPr>
                        <p:cNvPr id="0" name="Object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2" y="3857"/>
                          <a:ext cx="301" cy="24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03831" name="Object 55">
            <a:extLst>
              <a:ext uri="{FF2B5EF4-FFF2-40B4-BE49-F238E27FC236}">
                <a16:creationId xmlns:a16="http://schemas.microsoft.com/office/drawing/2014/main" id="{69DFB65E-9216-4CFB-8E89-A78A940894C4}"/>
              </a:ext>
            </a:extLst>
          </p:cNvPr>
          <p:cNvGraphicFramePr>
            <a:graphicFrameLocks noChangeAspect="1"/>
          </p:cNvGraphicFramePr>
          <p:nvPr/>
        </p:nvGraphicFramePr>
        <p:xfrm>
          <a:off x="546100" y="2087563"/>
          <a:ext cx="1355725" cy="981075"/>
        </p:xfrm>
        <a:graphic>
          <a:graphicData uri="http://schemas.openxmlformats.org/presentationml/2006/ole">
            <mc:AlternateContent xmlns:mc="http://schemas.openxmlformats.org/markup-compatibility/2006">
              <mc:Choice xmlns:v="urn:schemas-microsoft-com:vml" Requires="v">
                <p:oleObj spid="_x0000_s25658" name="公式" r:id="rId15" imgW="586684" imgH="419073" progId="Equation.3">
                  <p:embed/>
                </p:oleObj>
              </mc:Choice>
              <mc:Fallback>
                <p:oleObj name="公式" r:id="rId15" imgW="586684" imgH="419073" progId="Equation.3">
                  <p:embed/>
                  <p:pic>
                    <p:nvPicPr>
                      <p:cNvPr id="0" name="Object 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6100" y="2087563"/>
                        <a:ext cx="1355725" cy="981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58">
            <a:extLst>
              <a:ext uri="{FF2B5EF4-FFF2-40B4-BE49-F238E27FC236}">
                <a16:creationId xmlns:a16="http://schemas.microsoft.com/office/drawing/2014/main" id="{BC786B88-BA61-424B-8C2A-0462BA48E27E}"/>
              </a:ext>
            </a:extLst>
          </p:cNvPr>
          <p:cNvGrpSpPr>
            <a:grpSpLocks/>
          </p:cNvGrpSpPr>
          <p:nvPr/>
        </p:nvGrpSpPr>
        <p:grpSpPr bwMode="auto">
          <a:xfrm>
            <a:off x="6156325" y="3500438"/>
            <a:ext cx="768350" cy="649287"/>
            <a:chOff x="3878" y="2205"/>
            <a:chExt cx="484" cy="409"/>
          </a:xfrm>
        </p:grpSpPr>
        <p:sp>
          <p:nvSpPr>
            <p:cNvPr id="203828" name="AutoShape 52">
              <a:extLst>
                <a:ext uri="{FF2B5EF4-FFF2-40B4-BE49-F238E27FC236}">
                  <a16:creationId xmlns:a16="http://schemas.microsoft.com/office/drawing/2014/main" id="{7C2C9A32-C4DA-4939-9945-2AB4B6A34CBB}"/>
                </a:ext>
              </a:extLst>
            </p:cNvPr>
            <p:cNvSpPr>
              <a:spLocks noChangeArrowheads="1"/>
            </p:cNvSpPr>
            <p:nvPr/>
          </p:nvSpPr>
          <p:spPr bwMode="auto">
            <a:xfrm rot="16200000">
              <a:off x="3904" y="2183"/>
              <a:ext cx="409" cy="454"/>
            </a:xfrm>
            <a:prstGeom prst="can">
              <a:avLst>
                <a:gd name="adj" fmla="val 27751"/>
              </a:avLst>
            </a:prstGeom>
            <a:solidFill>
              <a:srgbClr val="FF6699">
                <a:alpha val="50000"/>
              </a:srgbClr>
            </a:solidFill>
            <a:ln w="19050">
              <a:no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3832" name="Oval 56">
              <a:extLst>
                <a:ext uri="{FF2B5EF4-FFF2-40B4-BE49-F238E27FC236}">
                  <a16:creationId xmlns:a16="http://schemas.microsoft.com/office/drawing/2014/main" id="{B89677C9-F2CA-4416-B644-26A6830054E5}"/>
                </a:ext>
              </a:extLst>
            </p:cNvPr>
            <p:cNvSpPr>
              <a:spLocks noChangeArrowheads="1"/>
            </p:cNvSpPr>
            <p:nvPr/>
          </p:nvSpPr>
          <p:spPr bwMode="auto">
            <a:xfrm>
              <a:off x="4195" y="2205"/>
              <a:ext cx="136" cy="409"/>
            </a:xfrm>
            <a:prstGeom prst="ellipse">
              <a:avLst/>
            </a:prstGeom>
            <a:solidFill>
              <a:srgbClr val="FF9999">
                <a:alpha val="70000"/>
              </a:srgbClr>
            </a:solidFill>
            <a:ln w="19050">
              <a:solidFill>
                <a:srgbClr val="FF66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31" name="Object 57">
              <a:extLst>
                <a:ext uri="{FF2B5EF4-FFF2-40B4-BE49-F238E27FC236}">
                  <a16:creationId xmlns:a16="http://schemas.microsoft.com/office/drawing/2014/main" id="{CE43C8BE-BD64-43C3-A8A3-CB7EE05BE9D8}"/>
                </a:ext>
              </a:extLst>
            </p:cNvPr>
            <p:cNvGraphicFramePr>
              <a:graphicFrameLocks noChangeAspect="1"/>
            </p:cNvGraphicFramePr>
            <p:nvPr/>
          </p:nvGraphicFramePr>
          <p:xfrm>
            <a:off x="4150" y="2341"/>
            <a:ext cx="212" cy="156"/>
          </p:xfrm>
          <a:graphic>
            <a:graphicData uri="http://schemas.openxmlformats.org/presentationml/2006/ole">
              <mc:AlternateContent xmlns:mc="http://schemas.openxmlformats.org/markup-compatibility/2006">
                <mc:Choice xmlns:v="urn:schemas-microsoft-com:vml" Requires="v">
                  <p:oleObj spid="_x0000_s25659" name="公式" r:id="rId17" imgW="220924" imgH="152346" progId="Equation.3">
                    <p:embed/>
                  </p:oleObj>
                </mc:Choice>
                <mc:Fallback>
                  <p:oleObj name="公式" r:id="rId17" imgW="220924" imgH="152346" progId="Equation.3">
                    <p:embed/>
                    <p:pic>
                      <p:nvPicPr>
                        <p:cNvPr id="0" name="Object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50" y="2341"/>
                          <a:ext cx="212"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63">
            <a:extLst>
              <a:ext uri="{FF2B5EF4-FFF2-40B4-BE49-F238E27FC236}">
                <a16:creationId xmlns:a16="http://schemas.microsoft.com/office/drawing/2014/main" id="{86A1C45B-48C3-4030-9A9A-4119463BB7B8}"/>
              </a:ext>
            </a:extLst>
          </p:cNvPr>
          <p:cNvGrpSpPr>
            <a:grpSpLocks/>
          </p:cNvGrpSpPr>
          <p:nvPr/>
        </p:nvGrpSpPr>
        <p:grpSpPr bwMode="auto">
          <a:xfrm>
            <a:off x="6227763" y="3068638"/>
            <a:ext cx="538162" cy="431800"/>
            <a:chOff x="3923" y="1933"/>
            <a:chExt cx="339" cy="272"/>
          </a:xfrm>
        </p:grpSpPr>
        <p:sp>
          <p:nvSpPr>
            <p:cNvPr id="203835" name="Line 59">
              <a:extLst>
                <a:ext uri="{FF2B5EF4-FFF2-40B4-BE49-F238E27FC236}">
                  <a16:creationId xmlns:a16="http://schemas.microsoft.com/office/drawing/2014/main" id="{3B6DACCB-69CC-4112-9FA1-94F8BF23E68C}"/>
                </a:ext>
              </a:extLst>
            </p:cNvPr>
            <p:cNvSpPr>
              <a:spLocks noChangeShapeType="1"/>
            </p:cNvSpPr>
            <p:nvPr/>
          </p:nvSpPr>
          <p:spPr bwMode="auto">
            <a:xfrm>
              <a:off x="3923" y="2024"/>
              <a:ext cx="0" cy="181"/>
            </a:xfrm>
            <a:prstGeom prst="line">
              <a:avLst/>
            </a:prstGeom>
            <a:noFill/>
            <a:ln w="19050">
              <a:solidFill>
                <a:schemeClr val="tx2"/>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36" name="Line 60">
              <a:extLst>
                <a:ext uri="{FF2B5EF4-FFF2-40B4-BE49-F238E27FC236}">
                  <a16:creationId xmlns:a16="http://schemas.microsoft.com/office/drawing/2014/main" id="{CAE9A688-49EC-4485-8E80-C4027C548C43}"/>
                </a:ext>
              </a:extLst>
            </p:cNvPr>
            <p:cNvSpPr>
              <a:spLocks noChangeShapeType="1"/>
            </p:cNvSpPr>
            <p:nvPr/>
          </p:nvSpPr>
          <p:spPr bwMode="auto">
            <a:xfrm>
              <a:off x="4262" y="2024"/>
              <a:ext cx="0" cy="181"/>
            </a:xfrm>
            <a:prstGeom prst="line">
              <a:avLst/>
            </a:prstGeom>
            <a:noFill/>
            <a:ln w="19050">
              <a:solidFill>
                <a:schemeClr val="tx2"/>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203837" name="Line 61">
              <a:extLst>
                <a:ext uri="{FF2B5EF4-FFF2-40B4-BE49-F238E27FC236}">
                  <a16:creationId xmlns:a16="http://schemas.microsoft.com/office/drawing/2014/main" id="{B587AE94-DD71-4617-8DC3-36082EF6FE9C}"/>
                </a:ext>
              </a:extLst>
            </p:cNvPr>
            <p:cNvSpPr>
              <a:spLocks noChangeShapeType="1"/>
            </p:cNvSpPr>
            <p:nvPr/>
          </p:nvSpPr>
          <p:spPr bwMode="auto">
            <a:xfrm>
              <a:off x="3931" y="2115"/>
              <a:ext cx="318" cy="0"/>
            </a:xfrm>
            <a:prstGeom prst="line">
              <a:avLst/>
            </a:prstGeom>
            <a:noFill/>
            <a:ln w="19050">
              <a:solidFill>
                <a:schemeClr val="tx2"/>
              </a:solidFill>
              <a:miter lim="800000"/>
              <a:headEnd type="stealth" w="med" len="med"/>
              <a:tailEnd type="stealth" w="med" len="me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28" name="Object 62">
              <a:extLst>
                <a:ext uri="{FF2B5EF4-FFF2-40B4-BE49-F238E27FC236}">
                  <a16:creationId xmlns:a16="http://schemas.microsoft.com/office/drawing/2014/main" id="{18DA2B47-88F4-4ABC-BBE5-AC6492EF7614}"/>
                </a:ext>
              </a:extLst>
            </p:cNvPr>
            <p:cNvGraphicFramePr>
              <a:graphicFrameLocks noChangeAspect="1"/>
            </p:cNvGraphicFramePr>
            <p:nvPr/>
          </p:nvGraphicFramePr>
          <p:xfrm>
            <a:off x="3969" y="1933"/>
            <a:ext cx="208" cy="162"/>
          </p:xfrm>
          <a:graphic>
            <a:graphicData uri="http://schemas.openxmlformats.org/presentationml/2006/ole">
              <mc:AlternateContent xmlns:mc="http://schemas.openxmlformats.org/markup-compatibility/2006">
                <mc:Choice xmlns:v="urn:schemas-microsoft-com:vml" Requires="v">
                  <p:oleObj spid="_x0000_s25660" name="公式" r:id="rId19" imgW="205755" imgH="152346" progId="Equation.3">
                    <p:embed/>
                  </p:oleObj>
                </mc:Choice>
                <mc:Fallback>
                  <p:oleObj name="公式" r:id="rId19" imgW="205755" imgH="152346" progId="Equation.3">
                    <p:embed/>
                    <p:pic>
                      <p:nvPicPr>
                        <p:cNvPr id="0" name="Object 6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69" y="1933"/>
                          <a:ext cx="208"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6" name="Object 52">
            <a:extLst>
              <a:ext uri="{FF2B5EF4-FFF2-40B4-BE49-F238E27FC236}">
                <a16:creationId xmlns:a16="http://schemas.microsoft.com/office/drawing/2014/main" id="{35A18F40-995A-45CF-BC5A-917C97435DCF}"/>
              </a:ext>
            </a:extLst>
          </p:cNvPr>
          <p:cNvGraphicFramePr>
            <a:graphicFrameLocks noChangeAspect="1"/>
          </p:cNvGraphicFramePr>
          <p:nvPr/>
        </p:nvGraphicFramePr>
        <p:xfrm>
          <a:off x="2527300" y="2114550"/>
          <a:ext cx="1609725" cy="981075"/>
        </p:xfrm>
        <a:graphic>
          <a:graphicData uri="http://schemas.openxmlformats.org/presentationml/2006/ole">
            <mc:AlternateContent xmlns:mc="http://schemas.openxmlformats.org/markup-compatibility/2006">
              <mc:Choice xmlns:v="urn:schemas-microsoft-com:vml" Requires="v">
                <p:oleObj spid="_x0000_s25661" name="公式" r:id="rId21" imgW="700938" imgH="419073" progId="Equation.3">
                  <p:embed/>
                </p:oleObj>
              </mc:Choice>
              <mc:Fallback>
                <p:oleObj name="公式" r:id="rId21" imgW="700938" imgH="419073" progId="Equation.3">
                  <p:embed/>
                  <p:pic>
                    <p:nvPicPr>
                      <p:cNvPr id="0" name="Object 5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27300" y="2114550"/>
                        <a:ext cx="1609725" cy="981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7" name="Group 65">
            <a:extLst>
              <a:ext uri="{FF2B5EF4-FFF2-40B4-BE49-F238E27FC236}">
                <a16:creationId xmlns:a16="http://schemas.microsoft.com/office/drawing/2014/main" id="{9112B3DF-C572-4F2B-84FC-E96CF85DC7AF}"/>
              </a:ext>
            </a:extLst>
          </p:cNvPr>
          <p:cNvGrpSpPr>
            <a:grpSpLocks/>
          </p:cNvGrpSpPr>
          <p:nvPr/>
        </p:nvGrpSpPr>
        <p:grpSpPr bwMode="auto">
          <a:xfrm>
            <a:off x="328613" y="3255963"/>
            <a:ext cx="4319587" cy="2952750"/>
            <a:chOff x="295" y="2341"/>
            <a:chExt cx="2721" cy="1860"/>
          </a:xfrm>
        </p:grpSpPr>
        <p:sp>
          <p:nvSpPr>
            <p:cNvPr id="48" name="Rectangle 53">
              <a:extLst>
                <a:ext uri="{FF2B5EF4-FFF2-40B4-BE49-F238E27FC236}">
                  <a16:creationId xmlns:a16="http://schemas.microsoft.com/office/drawing/2014/main" id="{4E5BC454-1B95-4694-A94A-014EB7B041DB}"/>
                </a:ext>
              </a:extLst>
            </p:cNvPr>
            <p:cNvSpPr>
              <a:spLocks noChangeArrowheads="1"/>
            </p:cNvSpPr>
            <p:nvPr/>
          </p:nvSpPr>
          <p:spPr bwMode="auto">
            <a:xfrm>
              <a:off x="295" y="2341"/>
              <a:ext cx="2721" cy="1860"/>
            </a:xfrm>
            <a:prstGeom prst="rect">
              <a:avLst/>
            </a:prstGeom>
            <a:solidFill>
              <a:schemeClr val="tx1"/>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9" name="Line 54">
              <a:extLst>
                <a:ext uri="{FF2B5EF4-FFF2-40B4-BE49-F238E27FC236}">
                  <a16:creationId xmlns:a16="http://schemas.microsoft.com/office/drawing/2014/main" id="{0369EEF6-D495-45C2-B215-1442CB586854}"/>
                </a:ext>
              </a:extLst>
            </p:cNvPr>
            <p:cNvSpPr>
              <a:spLocks noChangeShapeType="1"/>
            </p:cNvSpPr>
            <p:nvPr/>
          </p:nvSpPr>
          <p:spPr bwMode="auto">
            <a:xfrm>
              <a:off x="567" y="3249"/>
              <a:ext cx="2268" cy="0"/>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50" name="Line 55">
              <a:extLst>
                <a:ext uri="{FF2B5EF4-FFF2-40B4-BE49-F238E27FC236}">
                  <a16:creationId xmlns:a16="http://schemas.microsoft.com/office/drawing/2014/main" id="{11FCA7AC-F3BC-4173-B126-40C417633B7A}"/>
                </a:ext>
              </a:extLst>
            </p:cNvPr>
            <p:cNvSpPr>
              <a:spLocks noChangeShapeType="1"/>
            </p:cNvSpPr>
            <p:nvPr/>
          </p:nvSpPr>
          <p:spPr bwMode="auto">
            <a:xfrm flipV="1">
              <a:off x="1519" y="2478"/>
              <a:ext cx="0" cy="1542"/>
            </a:xfrm>
            <a:prstGeom prst="line">
              <a:avLst/>
            </a:prstGeom>
            <a:noFill/>
            <a:ln w="19050">
              <a:solidFill>
                <a:schemeClr val="bg1"/>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51" name="Line 56">
              <a:extLst>
                <a:ext uri="{FF2B5EF4-FFF2-40B4-BE49-F238E27FC236}">
                  <a16:creationId xmlns:a16="http://schemas.microsoft.com/office/drawing/2014/main" id="{0A921B8D-3E91-42CE-8ABE-A7BAC0F29266}"/>
                </a:ext>
              </a:extLst>
            </p:cNvPr>
            <p:cNvSpPr>
              <a:spLocks noChangeShapeType="1"/>
            </p:cNvSpPr>
            <p:nvPr/>
          </p:nvSpPr>
          <p:spPr bwMode="auto">
            <a:xfrm>
              <a:off x="2018" y="2704"/>
              <a:ext cx="0" cy="1225"/>
            </a:xfrm>
            <a:prstGeom prst="line">
              <a:avLst/>
            </a:prstGeom>
            <a:noFill/>
            <a:ln w="19050">
              <a:solidFill>
                <a:schemeClr val="bg1"/>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52" name="Line 57">
              <a:extLst>
                <a:ext uri="{FF2B5EF4-FFF2-40B4-BE49-F238E27FC236}">
                  <a16:creationId xmlns:a16="http://schemas.microsoft.com/office/drawing/2014/main" id="{5FED1395-91C8-43A9-A63A-3C4F91A2BABB}"/>
                </a:ext>
              </a:extLst>
            </p:cNvPr>
            <p:cNvSpPr>
              <a:spLocks noChangeShapeType="1"/>
            </p:cNvSpPr>
            <p:nvPr/>
          </p:nvSpPr>
          <p:spPr bwMode="auto">
            <a:xfrm>
              <a:off x="1066" y="2704"/>
              <a:ext cx="0" cy="1225"/>
            </a:xfrm>
            <a:prstGeom prst="line">
              <a:avLst/>
            </a:prstGeom>
            <a:noFill/>
            <a:ln w="19050">
              <a:solidFill>
                <a:schemeClr val="bg1"/>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53" name="Line 58">
              <a:extLst>
                <a:ext uri="{FF2B5EF4-FFF2-40B4-BE49-F238E27FC236}">
                  <a16:creationId xmlns:a16="http://schemas.microsoft.com/office/drawing/2014/main" id="{DFE2B25D-68F9-4ECC-B6E5-2759CD2B2BF9}"/>
                </a:ext>
              </a:extLst>
            </p:cNvPr>
            <p:cNvSpPr>
              <a:spLocks noChangeShapeType="1"/>
            </p:cNvSpPr>
            <p:nvPr/>
          </p:nvSpPr>
          <p:spPr bwMode="auto">
            <a:xfrm flipV="1">
              <a:off x="1066" y="2750"/>
              <a:ext cx="952" cy="952"/>
            </a:xfrm>
            <a:prstGeom prst="line">
              <a:avLst/>
            </a:prstGeom>
            <a:noFill/>
            <a:ln w="19050">
              <a:solidFill>
                <a:schemeClr val="bg1"/>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54" name="Line 59">
              <a:extLst>
                <a:ext uri="{FF2B5EF4-FFF2-40B4-BE49-F238E27FC236}">
                  <a16:creationId xmlns:a16="http://schemas.microsoft.com/office/drawing/2014/main" id="{FE8576FF-315C-47D2-8EDD-251C9C2448B8}"/>
                </a:ext>
              </a:extLst>
            </p:cNvPr>
            <p:cNvSpPr>
              <a:spLocks noChangeShapeType="1"/>
            </p:cNvSpPr>
            <p:nvPr/>
          </p:nvSpPr>
          <p:spPr bwMode="auto">
            <a:xfrm>
              <a:off x="2018" y="2750"/>
              <a:ext cx="681" cy="0"/>
            </a:xfrm>
            <a:prstGeom prst="line">
              <a:avLst/>
            </a:prstGeom>
            <a:noFill/>
            <a:ln w="19050">
              <a:solidFill>
                <a:schemeClr val="bg1"/>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55" name="Line 60">
              <a:extLst>
                <a:ext uri="{FF2B5EF4-FFF2-40B4-BE49-F238E27FC236}">
                  <a16:creationId xmlns:a16="http://schemas.microsoft.com/office/drawing/2014/main" id="{3645B42A-23D9-42DE-B415-9D06E01FE970}"/>
                </a:ext>
              </a:extLst>
            </p:cNvPr>
            <p:cNvSpPr>
              <a:spLocks noChangeShapeType="1"/>
            </p:cNvSpPr>
            <p:nvPr/>
          </p:nvSpPr>
          <p:spPr bwMode="auto">
            <a:xfrm flipH="1">
              <a:off x="521" y="3702"/>
              <a:ext cx="545" cy="0"/>
            </a:xfrm>
            <a:prstGeom prst="line">
              <a:avLst/>
            </a:prstGeom>
            <a:noFill/>
            <a:ln w="19050">
              <a:solidFill>
                <a:schemeClr val="bg1"/>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21" name="Object 61">
              <a:extLst>
                <a:ext uri="{FF2B5EF4-FFF2-40B4-BE49-F238E27FC236}">
                  <a16:creationId xmlns:a16="http://schemas.microsoft.com/office/drawing/2014/main" id="{E1EDDF00-F444-4590-8610-2585FE4C0F7B}"/>
                </a:ext>
              </a:extLst>
            </p:cNvPr>
            <p:cNvGraphicFramePr>
              <a:graphicFrameLocks noChangeAspect="1"/>
            </p:cNvGraphicFramePr>
            <p:nvPr/>
          </p:nvGraphicFramePr>
          <p:xfrm>
            <a:off x="1565" y="2432"/>
            <a:ext cx="181" cy="180"/>
          </p:xfrm>
          <a:graphic>
            <a:graphicData uri="http://schemas.openxmlformats.org/presentationml/2006/ole">
              <mc:AlternateContent xmlns:mc="http://schemas.openxmlformats.org/markup-compatibility/2006">
                <mc:Choice xmlns:v="urn:schemas-microsoft-com:vml" Requires="v">
                  <p:oleObj spid="_x0000_s25662" name="公式" r:id="rId23" imgW="144836" imgH="144753" progId="Equation.3">
                    <p:embed/>
                  </p:oleObj>
                </mc:Choice>
                <mc:Fallback>
                  <p:oleObj name="公式" r:id="rId23" imgW="144836" imgH="144753" progId="Equation.3">
                    <p:embed/>
                    <p:pic>
                      <p:nvPicPr>
                        <p:cNvPr id="0" name="Object 6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65" y="2432"/>
                          <a:ext cx="181"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2" name="Object 62">
              <a:extLst>
                <a:ext uri="{FF2B5EF4-FFF2-40B4-BE49-F238E27FC236}">
                  <a16:creationId xmlns:a16="http://schemas.microsoft.com/office/drawing/2014/main" id="{95C31B6F-EED8-4EBF-98AC-0E83FA28CE87}"/>
                </a:ext>
              </a:extLst>
            </p:cNvPr>
            <p:cNvGraphicFramePr>
              <a:graphicFrameLocks noChangeAspect="1"/>
            </p:cNvGraphicFramePr>
            <p:nvPr/>
          </p:nvGraphicFramePr>
          <p:xfrm>
            <a:off x="2699" y="3067"/>
            <a:ext cx="153" cy="152"/>
          </p:xfrm>
          <a:graphic>
            <a:graphicData uri="http://schemas.openxmlformats.org/presentationml/2006/ole">
              <mc:AlternateContent xmlns:mc="http://schemas.openxmlformats.org/markup-compatibility/2006">
                <mc:Choice xmlns:v="urn:schemas-microsoft-com:vml" Requires="v">
                  <p:oleObj spid="_x0000_s25663" name="公式" r:id="rId25" imgW="114254" imgH="114382" progId="Equation.3">
                    <p:embed/>
                  </p:oleObj>
                </mc:Choice>
                <mc:Fallback>
                  <p:oleObj name="公式" r:id="rId25" imgW="114254" imgH="114382" progId="Equation.3">
                    <p:embed/>
                    <p:pic>
                      <p:nvPicPr>
                        <p:cNvPr id="0" name="Object 6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99" y="3067"/>
                          <a:ext cx="153"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3" name="Object 63">
              <a:extLst>
                <a:ext uri="{FF2B5EF4-FFF2-40B4-BE49-F238E27FC236}">
                  <a16:creationId xmlns:a16="http://schemas.microsoft.com/office/drawing/2014/main" id="{A9B79A46-1625-42A7-A14F-719DB5DE97FE}"/>
                </a:ext>
              </a:extLst>
            </p:cNvPr>
            <p:cNvGraphicFramePr>
              <a:graphicFrameLocks noChangeAspect="1"/>
            </p:cNvGraphicFramePr>
            <p:nvPr/>
          </p:nvGraphicFramePr>
          <p:xfrm>
            <a:off x="2064" y="3273"/>
            <a:ext cx="153" cy="194"/>
          </p:xfrm>
          <a:graphic>
            <a:graphicData uri="http://schemas.openxmlformats.org/presentationml/2006/ole">
              <mc:AlternateContent xmlns:mc="http://schemas.openxmlformats.org/markup-compatibility/2006">
                <mc:Choice xmlns:v="urn:schemas-microsoft-com:vml" Requires="v">
                  <p:oleObj spid="_x0000_s25664" name="公式" r:id="rId27" imgW="114254" imgH="152346" progId="Equation.3">
                    <p:embed/>
                  </p:oleObj>
                </mc:Choice>
                <mc:Fallback>
                  <p:oleObj name="公式" r:id="rId27" imgW="114254" imgH="152346" progId="Equation.3">
                    <p:embed/>
                    <p:pic>
                      <p:nvPicPr>
                        <p:cNvPr id="0" name="Object 6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64" y="3273"/>
                          <a:ext cx="153"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4" name="Object 64">
              <a:extLst>
                <a:ext uri="{FF2B5EF4-FFF2-40B4-BE49-F238E27FC236}">
                  <a16:creationId xmlns:a16="http://schemas.microsoft.com/office/drawing/2014/main" id="{9B8BA3E2-DB5B-4C43-AFB2-B15A9E8A7B1B}"/>
                </a:ext>
              </a:extLst>
            </p:cNvPr>
            <p:cNvGraphicFramePr>
              <a:graphicFrameLocks noChangeAspect="1"/>
            </p:cNvGraphicFramePr>
            <p:nvPr/>
          </p:nvGraphicFramePr>
          <p:xfrm>
            <a:off x="822" y="3294"/>
            <a:ext cx="278" cy="194"/>
          </p:xfrm>
          <a:graphic>
            <a:graphicData uri="http://schemas.openxmlformats.org/presentationml/2006/ole">
              <mc:AlternateContent xmlns:mc="http://schemas.openxmlformats.org/markup-compatibility/2006">
                <mc:Choice xmlns:v="urn:schemas-microsoft-com:vml" Requires="v">
                  <p:oleObj spid="_x0000_s25665" name="公式" r:id="rId29" imgW="228508" imgH="152346" progId="Equation.3">
                    <p:embed/>
                  </p:oleObj>
                </mc:Choice>
                <mc:Fallback>
                  <p:oleObj name="公式" r:id="rId29" imgW="228508" imgH="152346" progId="Equation.3">
                    <p:embed/>
                    <p:pic>
                      <p:nvPicPr>
                        <p:cNvPr id="0" name="Object 6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22" y="3294"/>
                          <a:ext cx="27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3778"/>
                                        </p:tgtEl>
                                        <p:attrNameLst>
                                          <p:attrName>style.visibility</p:attrName>
                                        </p:attrNameLst>
                                      </p:cBhvr>
                                      <p:to>
                                        <p:strVal val="visible"/>
                                      </p:to>
                                    </p:set>
                                    <p:animEffect transition="in" filter="dissolve">
                                      <p:cBhvr>
                                        <p:cTn id="7" dur="500"/>
                                        <p:tgtEl>
                                          <p:spTgt spid="203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3784"/>
                                        </p:tgtEl>
                                        <p:attrNameLst>
                                          <p:attrName>style.visibility</p:attrName>
                                        </p:attrNameLst>
                                      </p:cBhvr>
                                      <p:to>
                                        <p:strVal val="visible"/>
                                      </p:to>
                                    </p:set>
                                    <p:animEffect transition="in" filter="blinds(horizontal)">
                                      <p:cBhvr>
                                        <p:cTn id="12" dur="500"/>
                                        <p:tgtEl>
                                          <p:spTgt spid="2037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3815"/>
                                        </p:tgtEl>
                                        <p:attrNameLst>
                                          <p:attrName>style.visibility</p:attrName>
                                        </p:attrNameLst>
                                      </p:cBhvr>
                                      <p:to>
                                        <p:strVal val="visible"/>
                                      </p:to>
                                    </p:set>
                                    <p:animEffect transition="in" filter="blinds(horizontal)">
                                      <p:cBhvr>
                                        <p:cTn id="22" dur="500"/>
                                        <p:tgtEl>
                                          <p:spTgt spid="2038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03831"/>
                                        </p:tgtEl>
                                        <p:attrNameLst>
                                          <p:attrName>style.visibility</p:attrName>
                                        </p:attrNameLst>
                                      </p:cBhvr>
                                      <p:to>
                                        <p:strVal val="visible"/>
                                      </p:to>
                                    </p:set>
                                    <p:animEffect transition="in" filter="dissolve">
                                      <p:cBhvr>
                                        <p:cTn id="42" dur="500"/>
                                        <p:tgtEl>
                                          <p:spTgt spid="2038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dissolve">
                                      <p:cBhvr>
                                        <p:cTn id="47" dur="500"/>
                                        <p:tgtEl>
                                          <p:spTgt spid="4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blinds(horizontal)">
                                      <p:cBhvr>
                                        <p:cTn id="5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utoUpdateAnimBg="0"/>
      <p:bldP spid="203784" grpId="0" animBg="1"/>
      <p:bldP spid="2038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1">
            <a:extLst>
              <a:ext uri="{FF2B5EF4-FFF2-40B4-BE49-F238E27FC236}">
                <a16:creationId xmlns:a16="http://schemas.microsoft.com/office/drawing/2014/main" id="{677ACD78-9E1F-4FBB-BCCA-2E9723CE5FB8}"/>
              </a:ext>
            </a:extLst>
          </p:cNvPr>
          <p:cNvSpPr>
            <a:spLocks noGrp="1"/>
          </p:cNvSpPr>
          <p:nvPr>
            <p:ph type="dt" sz="quarter" idx="10"/>
          </p:nvPr>
        </p:nvSpPr>
        <p:spPr/>
        <p:txBody>
          <a:bodyPr/>
          <a:lstStyle/>
          <a:p>
            <a:pPr>
              <a:defRPr/>
            </a:pPr>
            <a:fld id="{81C5FB34-4908-4D33-B4E3-2E4AE6E4B104}" type="datetime8">
              <a:rPr lang="en-US"/>
              <a:pPr>
                <a:defRPr/>
              </a:pPr>
              <a:t>12/22/2017 5:36 PM</a:t>
            </a:fld>
            <a:endParaRPr lang="en-US" altLang="zh-CN"/>
          </a:p>
        </p:txBody>
      </p:sp>
      <p:sp>
        <p:nvSpPr>
          <p:cNvPr id="26627" name="灯片编号占位符 3">
            <a:extLst>
              <a:ext uri="{FF2B5EF4-FFF2-40B4-BE49-F238E27FC236}">
                <a16:creationId xmlns:a16="http://schemas.microsoft.com/office/drawing/2014/main" id="{E089CD5A-DD47-490D-B136-5B066D64BB19}"/>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0E884DA-A48F-44D9-90FF-6E38EE6EEFF3}" type="slidenum">
              <a:rPr lang="en-US" altLang="zh-CN" sz="1400" smtClean="0"/>
              <a:pPr>
                <a:spcBef>
                  <a:spcPct val="0"/>
                </a:spcBef>
                <a:buFontTx/>
                <a:buNone/>
              </a:pPr>
              <a:t>24</a:t>
            </a:fld>
            <a:endParaRPr lang="en-US" altLang="zh-CN" sz="1400"/>
          </a:p>
        </p:txBody>
      </p:sp>
      <p:grpSp>
        <p:nvGrpSpPr>
          <p:cNvPr id="2" name="Group 2">
            <a:extLst>
              <a:ext uri="{FF2B5EF4-FFF2-40B4-BE49-F238E27FC236}">
                <a16:creationId xmlns:a16="http://schemas.microsoft.com/office/drawing/2014/main" id="{3875DEE4-7950-4D74-8E9E-CE4C81F7B3F9}"/>
              </a:ext>
            </a:extLst>
          </p:cNvPr>
          <p:cNvGrpSpPr>
            <a:grpSpLocks/>
          </p:cNvGrpSpPr>
          <p:nvPr/>
        </p:nvGrpSpPr>
        <p:grpSpPr bwMode="auto">
          <a:xfrm>
            <a:off x="5105400" y="1965325"/>
            <a:ext cx="3514725" cy="4343400"/>
            <a:chOff x="3216" y="1344"/>
            <a:chExt cx="2214" cy="2736"/>
          </a:xfrm>
        </p:grpSpPr>
        <p:sp>
          <p:nvSpPr>
            <p:cNvPr id="191491" name="Rectangle 3">
              <a:extLst>
                <a:ext uri="{FF2B5EF4-FFF2-40B4-BE49-F238E27FC236}">
                  <a16:creationId xmlns:a16="http://schemas.microsoft.com/office/drawing/2014/main" id="{62B3D47F-6758-48CD-908C-9E95E12886D9}"/>
                </a:ext>
              </a:extLst>
            </p:cNvPr>
            <p:cNvSpPr>
              <a:spLocks noChangeArrowheads="1"/>
            </p:cNvSpPr>
            <p:nvPr/>
          </p:nvSpPr>
          <p:spPr bwMode="auto">
            <a:xfrm>
              <a:off x="3216" y="1344"/>
              <a:ext cx="2208" cy="2736"/>
            </a:xfrm>
            <a:prstGeom prst="rect">
              <a:avLst/>
            </a:prstGeom>
            <a:solidFill>
              <a:schemeClr val="tx1"/>
            </a:solidFill>
            <a:ln w="19050">
              <a:solidFill>
                <a:schemeClr val="tx1"/>
              </a:solidFill>
              <a:miter lim="800000"/>
              <a:headEnd/>
              <a:tailEnd type="none" w="sm" len="me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6663" name="Object 4">
              <a:extLst>
                <a:ext uri="{FF2B5EF4-FFF2-40B4-BE49-F238E27FC236}">
                  <a16:creationId xmlns:a16="http://schemas.microsoft.com/office/drawing/2014/main" id="{36293C58-1DE3-47C1-B100-E75688EC2257}"/>
                </a:ext>
              </a:extLst>
            </p:cNvPr>
            <p:cNvGraphicFramePr>
              <a:graphicFrameLocks noChangeAspect="1"/>
            </p:cNvGraphicFramePr>
            <p:nvPr/>
          </p:nvGraphicFramePr>
          <p:xfrm>
            <a:off x="3456" y="1530"/>
            <a:ext cx="1974" cy="2508"/>
          </p:xfrm>
          <a:graphic>
            <a:graphicData uri="http://schemas.openxmlformats.org/presentationml/2006/ole">
              <mc:AlternateContent xmlns:mc="http://schemas.openxmlformats.org/markup-compatibility/2006">
                <mc:Choice xmlns:v="urn:schemas-microsoft-com:vml" Requires="v">
                  <p:oleObj spid="_x0000_s26664" name="位图图像" r:id="rId3" imgW="3134162" imgH="3982006" progId="Paint.Picture">
                    <p:embed/>
                  </p:oleObj>
                </mc:Choice>
                <mc:Fallback>
                  <p:oleObj name="位图图像" r:id="rId3" imgW="3134162" imgH="398200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530"/>
                          <a:ext cx="1974" cy="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1493" name="Text Box 5">
            <a:extLst>
              <a:ext uri="{FF2B5EF4-FFF2-40B4-BE49-F238E27FC236}">
                <a16:creationId xmlns:a16="http://schemas.microsoft.com/office/drawing/2014/main" id="{6B4142A6-101D-40DF-871F-6BB63BF90A96}"/>
              </a:ext>
            </a:extLst>
          </p:cNvPr>
          <p:cNvSpPr txBox="1">
            <a:spLocks noChangeArrowheads="1"/>
          </p:cNvSpPr>
          <p:nvPr/>
        </p:nvSpPr>
        <p:spPr bwMode="auto">
          <a:xfrm>
            <a:off x="292100" y="908050"/>
            <a:ext cx="8672513" cy="137318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anose="02010509060101010101" pitchFamily="49" charset="-122"/>
              </a:rPr>
              <a:t>例题：</a:t>
            </a:r>
            <a:r>
              <a:rPr lang="zh-CN" altLang="en-US" dirty="0">
                <a:effectLst>
                  <a:outerShdw blurRad="38100" dist="38100" dir="2700000" algn="tl">
                    <a:srgbClr val="000000"/>
                  </a:outerShdw>
                </a:effectLst>
                <a:latin typeface="幼圆" panose="02010509060101010101" pitchFamily="49" charset="-122"/>
              </a:rPr>
              <a:t>两无限长的同轴薄圆筒，半径分别为</a:t>
            </a:r>
            <a:r>
              <a:rPr lang="en-US" altLang="zh-CN" i="1" dirty="0">
                <a:effectLst>
                  <a:outerShdw blurRad="38100" dist="38100" dir="2700000" algn="tl">
                    <a:srgbClr val="000000"/>
                  </a:outerShdw>
                </a:effectLst>
              </a:rPr>
              <a:t>R</a:t>
            </a:r>
            <a:r>
              <a:rPr lang="en-US" altLang="zh-CN" baseline="-25000" dirty="0">
                <a:effectLst>
                  <a:outerShdw blurRad="38100" dist="38100" dir="2700000" algn="tl">
                    <a:srgbClr val="000000"/>
                  </a:outerShdw>
                </a:effectLst>
              </a:rPr>
              <a:t>1</a:t>
            </a:r>
            <a:r>
              <a:rPr lang="zh-CN" altLang="en-US" dirty="0">
                <a:effectLst>
                  <a:outerShdw blurRad="38100" dist="38100" dir="2700000" algn="tl">
                    <a:srgbClr val="000000"/>
                  </a:outerShdw>
                </a:effectLst>
                <a:latin typeface="幼圆" panose="02010509060101010101" pitchFamily="49" charset="-122"/>
              </a:rPr>
              <a:t>、</a:t>
            </a:r>
            <a:r>
              <a:rPr lang="en-US" altLang="zh-CN" i="1" dirty="0">
                <a:effectLst>
                  <a:outerShdw blurRad="38100" dist="38100" dir="2700000" algn="tl">
                    <a:srgbClr val="000000"/>
                  </a:outerShdw>
                </a:effectLst>
              </a:rPr>
              <a:t>R</a:t>
            </a:r>
            <a:r>
              <a:rPr lang="en-US" altLang="zh-CN" baseline="-25000" dirty="0">
                <a:effectLst>
                  <a:outerShdw blurRad="38100" dist="38100" dir="2700000" algn="tl">
                    <a:srgbClr val="000000"/>
                  </a:outerShdw>
                </a:effectLst>
              </a:rPr>
              <a:t>2</a:t>
            </a:r>
            <a:r>
              <a:rPr lang="zh-CN" altLang="en-US" dirty="0">
                <a:effectLst>
                  <a:outerShdw blurRad="38100" dist="38100" dir="2700000" algn="tl">
                    <a:srgbClr val="000000"/>
                  </a:outerShdw>
                </a:effectLst>
                <a:latin typeface="幼圆" panose="02010509060101010101" pitchFamily="49" charset="-122"/>
              </a:rPr>
              <a:t>，单位长度均匀带有等量异号电荷</a:t>
            </a:r>
            <a:r>
              <a:rPr lang="en-US" altLang="zh-CN" dirty="0">
                <a:effectLst>
                  <a:outerShdw blurRad="38100" dist="38100" dir="2700000" algn="tl">
                    <a:srgbClr val="000000"/>
                  </a:outerShdw>
                </a:effectLst>
                <a:latin typeface="幼圆" panose="02010509060101010101" pitchFamily="49" charset="-122"/>
              </a:rPr>
              <a:t>±</a:t>
            </a:r>
            <a:r>
              <a:rPr lang="el-GR" altLang="zh-CN" dirty="0">
                <a:effectLst>
                  <a:outerShdw blurRad="38100" dist="38100" dir="2700000" algn="tl">
                    <a:srgbClr val="000000"/>
                  </a:outerShdw>
                </a:effectLst>
                <a:ea typeface="宋体" panose="02010600030101010101" pitchFamily="2" charset="-122"/>
              </a:rPr>
              <a:t>λ</a:t>
            </a:r>
            <a:r>
              <a:rPr lang="en-US" altLang="zh-CN" dirty="0">
                <a:effectLst>
                  <a:outerShdw blurRad="38100" dist="38100" dir="2700000" algn="tl">
                    <a:srgbClr val="000000"/>
                  </a:outerShdw>
                </a:effectLst>
              </a:rPr>
              <a:t> </a:t>
            </a:r>
            <a:r>
              <a:rPr lang="zh-CN" altLang="en-US" dirty="0">
                <a:effectLst>
                  <a:outerShdw blurRad="38100" dist="38100" dir="2700000" algn="tl">
                    <a:srgbClr val="000000"/>
                  </a:outerShdw>
                </a:effectLst>
                <a:latin typeface="幼圆" panose="02010509060101010101" pitchFamily="49" charset="-122"/>
              </a:rPr>
              <a:t>，</a:t>
            </a:r>
            <a:r>
              <a:rPr lang="zh-CN" altLang="en-US" dirty="0">
                <a:effectLst>
                  <a:outerShdw blurRad="38100" dist="38100" dir="2700000" algn="tl">
                    <a:srgbClr val="000000"/>
                  </a:outerShdw>
                </a:effectLst>
                <a:sym typeface="Symbol" panose="05050102010706020507" pitchFamily="18" charset="2"/>
              </a:rPr>
              <a:t>求电场强度的分布。</a:t>
            </a:r>
          </a:p>
        </p:txBody>
      </p:sp>
      <p:grpSp>
        <p:nvGrpSpPr>
          <p:cNvPr id="3" name="Group 9">
            <a:extLst>
              <a:ext uri="{FF2B5EF4-FFF2-40B4-BE49-F238E27FC236}">
                <a16:creationId xmlns:a16="http://schemas.microsoft.com/office/drawing/2014/main" id="{7B765BB1-6940-49DF-9C7E-BDA9BABF9644}"/>
              </a:ext>
            </a:extLst>
          </p:cNvPr>
          <p:cNvGrpSpPr>
            <a:grpSpLocks/>
          </p:cNvGrpSpPr>
          <p:nvPr/>
        </p:nvGrpSpPr>
        <p:grpSpPr bwMode="auto">
          <a:xfrm>
            <a:off x="5105400" y="1965325"/>
            <a:ext cx="3505200" cy="4343400"/>
            <a:chOff x="3216" y="1344"/>
            <a:chExt cx="2208" cy="2736"/>
          </a:xfrm>
        </p:grpSpPr>
        <p:sp>
          <p:nvSpPr>
            <p:cNvPr id="191498" name="Rectangle 10">
              <a:extLst>
                <a:ext uri="{FF2B5EF4-FFF2-40B4-BE49-F238E27FC236}">
                  <a16:creationId xmlns:a16="http://schemas.microsoft.com/office/drawing/2014/main" id="{40104054-0789-4E9D-B973-E8251259D31F}"/>
                </a:ext>
              </a:extLst>
            </p:cNvPr>
            <p:cNvSpPr>
              <a:spLocks noChangeArrowheads="1"/>
            </p:cNvSpPr>
            <p:nvPr/>
          </p:nvSpPr>
          <p:spPr bwMode="auto">
            <a:xfrm>
              <a:off x="3216" y="1344"/>
              <a:ext cx="2208" cy="2736"/>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499" name="AutoShape 11">
              <a:extLst>
                <a:ext uri="{FF2B5EF4-FFF2-40B4-BE49-F238E27FC236}">
                  <a16:creationId xmlns:a16="http://schemas.microsoft.com/office/drawing/2014/main" id="{2C080AE1-1322-4E71-AC27-40248299C517}"/>
                </a:ext>
              </a:extLst>
            </p:cNvPr>
            <p:cNvSpPr>
              <a:spLocks noChangeArrowheads="1"/>
            </p:cNvSpPr>
            <p:nvPr/>
          </p:nvSpPr>
          <p:spPr bwMode="auto">
            <a:xfrm>
              <a:off x="3792" y="1488"/>
              <a:ext cx="1008" cy="1200"/>
            </a:xfrm>
            <a:prstGeom prst="can">
              <a:avLst>
                <a:gd name="adj" fmla="val 43353"/>
              </a:avLst>
            </a:prstGeom>
            <a:gradFill rotWithShape="0">
              <a:gsLst>
                <a:gs pos="0">
                  <a:srgbClr val="99CCFF">
                    <a:gamma/>
                    <a:shade val="46275"/>
                    <a:invGamma/>
                  </a:srgbClr>
                </a:gs>
                <a:gs pos="50000">
                  <a:srgbClr val="99CCFF"/>
                </a:gs>
                <a:gs pos="100000">
                  <a:srgbClr val="99CCFF">
                    <a:gamma/>
                    <a:shade val="46275"/>
                    <a:invGamma/>
                  </a:srgbClr>
                </a:gs>
              </a:gsLst>
              <a:lin ang="0" scaled="1"/>
            </a:gradFill>
            <a:ln w="9525">
              <a:solidFill>
                <a:srgbClr val="99CC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00" name="Oval 12">
              <a:extLst>
                <a:ext uri="{FF2B5EF4-FFF2-40B4-BE49-F238E27FC236}">
                  <a16:creationId xmlns:a16="http://schemas.microsoft.com/office/drawing/2014/main" id="{02EA97C9-1D3C-4F9A-A48F-ACD96935499B}"/>
                </a:ext>
              </a:extLst>
            </p:cNvPr>
            <p:cNvSpPr>
              <a:spLocks noChangeArrowheads="1"/>
            </p:cNvSpPr>
            <p:nvPr/>
          </p:nvSpPr>
          <p:spPr bwMode="auto">
            <a:xfrm>
              <a:off x="3792" y="1488"/>
              <a:ext cx="1008" cy="424"/>
            </a:xfrm>
            <a:prstGeom prst="ellipse">
              <a:avLst/>
            </a:prstGeom>
            <a:gradFill rotWithShape="0">
              <a:gsLst>
                <a:gs pos="0">
                  <a:srgbClr val="FFCC99">
                    <a:gamma/>
                    <a:shade val="46275"/>
                    <a:invGamma/>
                  </a:srgbClr>
                </a:gs>
                <a:gs pos="50000">
                  <a:srgbClr val="FFCC99"/>
                </a:gs>
                <a:gs pos="100000">
                  <a:srgbClr val="FFCC99">
                    <a:gamma/>
                    <a:shade val="46275"/>
                    <a:invGamma/>
                  </a:srgbClr>
                </a:gs>
              </a:gsLst>
              <a:lin ang="0" scaled="1"/>
            </a:gradFill>
            <a:ln w="9525">
              <a:solidFill>
                <a:srgbClr val="99CC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01" name="Oval 13">
              <a:extLst>
                <a:ext uri="{FF2B5EF4-FFF2-40B4-BE49-F238E27FC236}">
                  <a16:creationId xmlns:a16="http://schemas.microsoft.com/office/drawing/2014/main" id="{74F91216-6AD8-45FF-A068-A0175EC8DECD}"/>
                </a:ext>
              </a:extLst>
            </p:cNvPr>
            <p:cNvSpPr>
              <a:spLocks noChangeArrowheads="1"/>
            </p:cNvSpPr>
            <p:nvPr/>
          </p:nvSpPr>
          <p:spPr bwMode="auto">
            <a:xfrm>
              <a:off x="4083" y="1501"/>
              <a:ext cx="432" cy="192"/>
            </a:xfrm>
            <a:prstGeom prst="ellipse">
              <a:avLst/>
            </a:prstGeom>
            <a:gradFill rotWithShape="0">
              <a:gsLst>
                <a:gs pos="0">
                  <a:srgbClr val="FFCC99"/>
                </a:gs>
                <a:gs pos="100000">
                  <a:srgbClr val="FFCC99">
                    <a:gamma/>
                    <a:shade val="46275"/>
                    <a:invGamma/>
                  </a:srgbClr>
                </a:gs>
              </a:gsLst>
              <a:path path="shape">
                <a:fillToRect l="50000" t="50000" r="50000" b="50000"/>
              </a:path>
            </a:gradFill>
            <a:ln w="9525">
              <a:solidFill>
                <a:srgbClr val="FFCC99"/>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02" name="Freeform 14">
              <a:extLst>
                <a:ext uri="{FF2B5EF4-FFF2-40B4-BE49-F238E27FC236}">
                  <a16:creationId xmlns:a16="http://schemas.microsoft.com/office/drawing/2014/main" id="{95483E44-588C-4FB1-B4BC-E961DA56B8D5}"/>
                </a:ext>
              </a:extLst>
            </p:cNvPr>
            <p:cNvSpPr>
              <a:spLocks/>
            </p:cNvSpPr>
            <p:nvPr/>
          </p:nvSpPr>
          <p:spPr bwMode="auto">
            <a:xfrm>
              <a:off x="4083" y="1597"/>
              <a:ext cx="432" cy="331"/>
            </a:xfrm>
            <a:custGeom>
              <a:avLst/>
              <a:gdLst/>
              <a:ahLst/>
              <a:cxnLst>
                <a:cxn ang="0">
                  <a:pos x="0" y="0"/>
                </a:cxn>
                <a:cxn ang="0">
                  <a:pos x="0" y="289"/>
                </a:cxn>
                <a:cxn ang="0">
                  <a:pos x="66" y="306"/>
                </a:cxn>
                <a:cxn ang="0">
                  <a:pos x="117" y="319"/>
                </a:cxn>
                <a:cxn ang="0">
                  <a:pos x="180" y="328"/>
                </a:cxn>
                <a:cxn ang="0">
                  <a:pos x="231" y="331"/>
                </a:cxn>
                <a:cxn ang="0">
                  <a:pos x="303" y="322"/>
                </a:cxn>
                <a:cxn ang="0">
                  <a:pos x="348" y="313"/>
                </a:cxn>
                <a:cxn ang="0">
                  <a:pos x="390" y="304"/>
                </a:cxn>
                <a:cxn ang="0">
                  <a:pos x="432" y="283"/>
                </a:cxn>
                <a:cxn ang="0">
                  <a:pos x="432" y="0"/>
                </a:cxn>
                <a:cxn ang="0">
                  <a:pos x="405" y="36"/>
                </a:cxn>
                <a:cxn ang="0">
                  <a:pos x="360" y="69"/>
                </a:cxn>
                <a:cxn ang="0">
                  <a:pos x="306" y="87"/>
                </a:cxn>
                <a:cxn ang="0">
                  <a:pos x="231" y="96"/>
                </a:cxn>
                <a:cxn ang="0">
                  <a:pos x="162" y="93"/>
                </a:cxn>
                <a:cxn ang="0">
                  <a:pos x="93" y="78"/>
                </a:cxn>
                <a:cxn ang="0">
                  <a:pos x="42" y="48"/>
                </a:cxn>
                <a:cxn ang="0">
                  <a:pos x="0" y="0"/>
                </a:cxn>
              </a:cxnLst>
              <a:rect l="0" t="0" r="r" b="b"/>
              <a:pathLst>
                <a:path w="432" h="331">
                  <a:moveTo>
                    <a:pt x="0" y="0"/>
                  </a:moveTo>
                  <a:lnTo>
                    <a:pt x="0" y="289"/>
                  </a:lnTo>
                  <a:lnTo>
                    <a:pt x="66" y="306"/>
                  </a:lnTo>
                  <a:lnTo>
                    <a:pt x="117" y="319"/>
                  </a:lnTo>
                  <a:lnTo>
                    <a:pt x="180" y="328"/>
                  </a:lnTo>
                  <a:lnTo>
                    <a:pt x="231" y="331"/>
                  </a:lnTo>
                  <a:lnTo>
                    <a:pt x="303" y="322"/>
                  </a:lnTo>
                  <a:lnTo>
                    <a:pt x="348" y="313"/>
                  </a:lnTo>
                  <a:lnTo>
                    <a:pt x="390" y="304"/>
                  </a:lnTo>
                  <a:lnTo>
                    <a:pt x="432" y="283"/>
                  </a:lnTo>
                  <a:lnTo>
                    <a:pt x="432" y="0"/>
                  </a:lnTo>
                  <a:lnTo>
                    <a:pt x="405" y="36"/>
                  </a:lnTo>
                  <a:lnTo>
                    <a:pt x="360" y="69"/>
                  </a:lnTo>
                  <a:lnTo>
                    <a:pt x="306" y="87"/>
                  </a:lnTo>
                  <a:lnTo>
                    <a:pt x="231" y="96"/>
                  </a:lnTo>
                  <a:lnTo>
                    <a:pt x="162" y="93"/>
                  </a:lnTo>
                  <a:lnTo>
                    <a:pt x="93" y="78"/>
                  </a:lnTo>
                  <a:lnTo>
                    <a:pt x="42" y="48"/>
                  </a:lnTo>
                  <a:lnTo>
                    <a:pt x="0" y="0"/>
                  </a:lnTo>
                  <a:close/>
                </a:path>
              </a:pathLst>
            </a:cu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accent1"/>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03" name="Line 15">
              <a:extLst>
                <a:ext uri="{FF2B5EF4-FFF2-40B4-BE49-F238E27FC236}">
                  <a16:creationId xmlns:a16="http://schemas.microsoft.com/office/drawing/2014/main" id="{55B23EF8-6699-42E1-8213-74D27E36BEC8}"/>
                </a:ext>
              </a:extLst>
            </p:cNvPr>
            <p:cNvSpPr>
              <a:spLocks noChangeShapeType="1"/>
            </p:cNvSpPr>
            <p:nvPr/>
          </p:nvSpPr>
          <p:spPr bwMode="auto">
            <a:xfrm>
              <a:off x="3792" y="2448"/>
              <a:ext cx="0" cy="1296"/>
            </a:xfrm>
            <a:prstGeom prst="line">
              <a:avLst/>
            </a:prstGeom>
            <a:noFill/>
            <a:ln w="19050">
              <a:solidFill>
                <a:srgbClr val="99CCFF"/>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04" name="Line 16">
              <a:extLst>
                <a:ext uri="{FF2B5EF4-FFF2-40B4-BE49-F238E27FC236}">
                  <a16:creationId xmlns:a16="http://schemas.microsoft.com/office/drawing/2014/main" id="{26851011-0D83-42AE-8F05-65599591AF65}"/>
                </a:ext>
              </a:extLst>
            </p:cNvPr>
            <p:cNvSpPr>
              <a:spLocks noChangeShapeType="1"/>
            </p:cNvSpPr>
            <p:nvPr/>
          </p:nvSpPr>
          <p:spPr bwMode="auto">
            <a:xfrm>
              <a:off x="4800" y="2448"/>
              <a:ext cx="0" cy="1296"/>
            </a:xfrm>
            <a:prstGeom prst="line">
              <a:avLst/>
            </a:prstGeom>
            <a:noFill/>
            <a:ln w="19050">
              <a:solidFill>
                <a:srgbClr val="99CCFF"/>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05" name="Oval 17">
              <a:extLst>
                <a:ext uri="{FF2B5EF4-FFF2-40B4-BE49-F238E27FC236}">
                  <a16:creationId xmlns:a16="http://schemas.microsoft.com/office/drawing/2014/main" id="{203BC6F0-1A99-4CEB-9C49-D8B7B3039B3F}"/>
                </a:ext>
              </a:extLst>
            </p:cNvPr>
            <p:cNvSpPr>
              <a:spLocks noChangeArrowheads="1"/>
            </p:cNvSpPr>
            <p:nvPr/>
          </p:nvSpPr>
          <p:spPr bwMode="auto">
            <a:xfrm>
              <a:off x="3792" y="3504"/>
              <a:ext cx="1008" cy="432"/>
            </a:xfrm>
            <a:prstGeom prst="ellipse">
              <a:avLst/>
            </a:prstGeom>
            <a:noFill/>
            <a:ln w="19050">
              <a:solidFill>
                <a:srgbClr val="99CC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06" name="Oval 18">
              <a:extLst>
                <a:ext uri="{FF2B5EF4-FFF2-40B4-BE49-F238E27FC236}">
                  <a16:creationId xmlns:a16="http://schemas.microsoft.com/office/drawing/2014/main" id="{57696197-BFFB-4C6A-B154-610F040C3B84}"/>
                </a:ext>
              </a:extLst>
            </p:cNvPr>
            <p:cNvSpPr>
              <a:spLocks noChangeArrowheads="1"/>
            </p:cNvSpPr>
            <p:nvPr/>
          </p:nvSpPr>
          <p:spPr bwMode="auto">
            <a:xfrm>
              <a:off x="3792" y="2784"/>
              <a:ext cx="1008" cy="432"/>
            </a:xfrm>
            <a:prstGeom prst="ellipse">
              <a:avLst/>
            </a:prstGeom>
            <a:noFill/>
            <a:ln w="19050">
              <a:solidFill>
                <a:srgbClr val="99CC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07" name="Line 19">
              <a:extLst>
                <a:ext uri="{FF2B5EF4-FFF2-40B4-BE49-F238E27FC236}">
                  <a16:creationId xmlns:a16="http://schemas.microsoft.com/office/drawing/2014/main" id="{AA777060-F615-4E15-B658-38A33D2A200E}"/>
                </a:ext>
              </a:extLst>
            </p:cNvPr>
            <p:cNvSpPr>
              <a:spLocks noChangeShapeType="1"/>
            </p:cNvSpPr>
            <p:nvPr/>
          </p:nvSpPr>
          <p:spPr bwMode="auto">
            <a:xfrm>
              <a:off x="4512" y="2688"/>
              <a:ext cx="0" cy="1008"/>
            </a:xfrm>
            <a:prstGeom prst="line">
              <a:avLst/>
            </a:prstGeom>
            <a:noFill/>
            <a:ln w="19050">
              <a:solidFill>
                <a:schemeClr val="accent1"/>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08" name="Line 20">
              <a:extLst>
                <a:ext uri="{FF2B5EF4-FFF2-40B4-BE49-F238E27FC236}">
                  <a16:creationId xmlns:a16="http://schemas.microsoft.com/office/drawing/2014/main" id="{2CE4A83C-1FE0-4863-B8D1-E916DD613CFF}"/>
                </a:ext>
              </a:extLst>
            </p:cNvPr>
            <p:cNvSpPr>
              <a:spLocks noChangeShapeType="1"/>
            </p:cNvSpPr>
            <p:nvPr/>
          </p:nvSpPr>
          <p:spPr bwMode="auto">
            <a:xfrm>
              <a:off x="4080" y="2672"/>
              <a:ext cx="0" cy="1008"/>
            </a:xfrm>
            <a:prstGeom prst="line">
              <a:avLst/>
            </a:prstGeom>
            <a:noFill/>
            <a:ln w="19050">
              <a:solidFill>
                <a:schemeClr val="accent1"/>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09" name="Oval 21">
              <a:extLst>
                <a:ext uri="{FF2B5EF4-FFF2-40B4-BE49-F238E27FC236}">
                  <a16:creationId xmlns:a16="http://schemas.microsoft.com/office/drawing/2014/main" id="{2E1FB273-BC42-4490-A717-BDCA924C2356}"/>
                </a:ext>
              </a:extLst>
            </p:cNvPr>
            <p:cNvSpPr>
              <a:spLocks noChangeArrowheads="1"/>
            </p:cNvSpPr>
            <p:nvPr/>
          </p:nvSpPr>
          <p:spPr bwMode="auto">
            <a:xfrm>
              <a:off x="4080" y="2928"/>
              <a:ext cx="432" cy="144"/>
            </a:xfrm>
            <a:prstGeom prst="ellipse">
              <a:avLst/>
            </a:prstGeom>
            <a:noFill/>
            <a:ln w="19050">
              <a:solidFill>
                <a:schemeClr val="accent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10" name="Oval 22">
              <a:extLst>
                <a:ext uri="{FF2B5EF4-FFF2-40B4-BE49-F238E27FC236}">
                  <a16:creationId xmlns:a16="http://schemas.microsoft.com/office/drawing/2014/main" id="{C0DD67AB-1D5C-4FA6-B7F5-3A8A26E60E07}"/>
                </a:ext>
              </a:extLst>
            </p:cNvPr>
            <p:cNvSpPr>
              <a:spLocks noChangeArrowheads="1"/>
            </p:cNvSpPr>
            <p:nvPr/>
          </p:nvSpPr>
          <p:spPr bwMode="auto">
            <a:xfrm>
              <a:off x="4080" y="3624"/>
              <a:ext cx="432" cy="144"/>
            </a:xfrm>
            <a:prstGeom prst="ellipse">
              <a:avLst/>
            </a:prstGeom>
            <a:noFill/>
            <a:ln w="19050">
              <a:solidFill>
                <a:schemeClr val="accent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11" name="Line 23">
              <a:extLst>
                <a:ext uri="{FF2B5EF4-FFF2-40B4-BE49-F238E27FC236}">
                  <a16:creationId xmlns:a16="http://schemas.microsoft.com/office/drawing/2014/main" id="{7309E32A-48AC-4EEB-95C6-CFE4B80F2B17}"/>
                </a:ext>
              </a:extLst>
            </p:cNvPr>
            <p:cNvSpPr>
              <a:spLocks noChangeShapeType="1"/>
            </p:cNvSpPr>
            <p:nvPr/>
          </p:nvSpPr>
          <p:spPr bwMode="auto">
            <a:xfrm flipV="1">
              <a:off x="4368" y="2783"/>
              <a:ext cx="95" cy="145"/>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2" name="Line 24">
              <a:extLst>
                <a:ext uri="{FF2B5EF4-FFF2-40B4-BE49-F238E27FC236}">
                  <a16:creationId xmlns:a16="http://schemas.microsoft.com/office/drawing/2014/main" id="{28DB070F-0AED-4D5D-BBB7-931C161BC60E}"/>
                </a:ext>
              </a:extLst>
            </p:cNvPr>
            <p:cNvSpPr>
              <a:spLocks noChangeShapeType="1"/>
            </p:cNvSpPr>
            <p:nvPr/>
          </p:nvSpPr>
          <p:spPr bwMode="auto">
            <a:xfrm flipH="1">
              <a:off x="4128" y="3072"/>
              <a:ext cx="96" cy="144"/>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3" name="Line 25">
              <a:extLst>
                <a:ext uri="{FF2B5EF4-FFF2-40B4-BE49-F238E27FC236}">
                  <a16:creationId xmlns:a16="http://schemas.microsoft.com/office/drawing/2014/main" id="{5F8C5270-319C-415A-99AA-3050B0188716}"/>
                </a:ext>
              </a:extLst>
            </p:cNvPr>
            <p:cNvSpPr>
              <a:spLocks noChangeShapeType="1"/>
            </p:cNvSpPr>
            <p:nvPr/>
          </p:nvSpPr>
          <p:spPr bwMode="auto">
            <a:xfrm>
              <a:off x="4512" y="3000"/>
              <a:ext cx="288" cy="0"/>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4" name="Line 26">
              <a:extLst>
                <a:ext uri="{FF2B5EF4-FFF2-40B4-BE49-F238E27FC236}">
                  <a16:creationId xmlns:a16="http://schemas.microsoft.com/office/drawing/2014/main" id="{7D5E0DCD-2480-4367-B5F5-2C6AA926D574}"/>
                </a:ext>
              </a:extLst>
            </p:cNvPr>
            <p:cNvSpPr>
              <a:spLocks noChangeShapeType="1"/>
            </p:cNvSpPr>
            <p:nvPr/>
          </p:nvSpPr>
          <p:spPr bwMode="auto">
            <a:xfrm flipH="1">
              <a:off x="3792" y="2992"/>
              <a:ext cx="288" cy="0"/>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5" name="Line 27">
              <a:extLst>
                <a:ext uri="{FF2B5EF4-FFF2-40B4-BE49-F238E27FC236}">
                  <a16:creationId xmlns:a16="http://schemas.microsoft.com/office/drawing/2014/main" id="{27C4A57D-3601-42BA-A519-2D564F13A6AC}"/>
                </a:ext>
              </a:extLst>
            </p:cNvPr>
            <p:cNvSpPr>
              <a:spLocks noChangeShapeType="1"/>
            </p:cNvSpPr>
            <p:nvPr/>
          </p:nvSpPr>
          <p:spPr bwMode="auto">
            <a:xfrm>
              <a:off x="4368" y="3072"/>
              <a:ext cx="96" cy="144"/>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6" name="Line 28">
              <a:extLst>
                <a:ext uri="{FF2B5EF4-FFF2-40B4-BE49-F238E27FC236}">
                  <a16:creationId xmlns:a16="http://schemas.microsoft.com/office/drawing/2014/main" id="{9A6F03DB-CE93-4F9A-BF45-C0847CBDF32A}"/>
                </a:ext>
              </a:extLst>
            </p:cNvPr>
            <p:cNvSpPr>
              <a:spLocks noChangeShapeType="1"/>
            </p:cNvSpPr>
            <p:nvPr/>
          </p:nvSpPr>
          <p:spPr bwMode="auto">
            <a:xfrm flipH="1" flipV="1">
              <a:off x="4128" y="2784"/>
              <a:ext cx="96" cy="144"/>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7" name="Line 29">
              <a:extLst>
                <a:ext uri="{FF2B5EF4-FFF2-40B4-BE49-F238E27FC236}">
                  <a16:creationId xmlns:a16="http://schemas.microsoft.com/office/drawing/2014/main" id="{B4C49233-CA29-4C1F-8609-B8B9DD70D470}"/>
                </a:ext>
              </a:extLst>
            </p:cNvPr>
            <p:cNvSpPr>
              <a:spLocks noChangeShapeType="1"/>
            </p:cNvSpPr>
            <p:nvPr/>
          </p:nvSpPr>
          <p:spPr bwMode="auto">
            <a:xfrm flipH="1" flipV="1">
              <a:off x="3888" y="2856"/>
              <a:ext cx="240" cy="96"/>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8" name="Line 30">
              <a:extLst>
                <a:ext uri="{FF2B5EF4-FFF2-40B4-BE49-F238E27FC236}">
                  <a16:creationId xmlns:a16="http://schemas.microsoft.com/office/drawing/2014/main" id="{EC9107FD-6468-4900-AAD3-F28738DBDE1F}"/>
                </a:ext>
              </a:extLst>
            </p:cNvPr>
            <p:cNvSpPr>
              <a:spLocks noChangeShapeType="1"/>
            </p:cNvSpPr>
            <p:nvPr/>
          </p:nvSpPr>
          <p:spPr bwMode="auto">
            <a:xfrm flipV="1">
              <a:off x="4464" y="2880"/>
              <a:ext cx="240" cy="96"/>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19" name="Line 31">
              <a:extLst>
                <a:ext uri="{FF2B5EF4-FFF2-40B4-BE49-F238E27FC236}">
                  <a16:creationId xmlns:a16="http://schemas.microsoft.com/office/drawing/2014/main" id="{DF4DA28D-BF94-4E91-AB9B-7DCFF6F7E4A2}"/>
                </a:ext>
              </a:extLst>
            </p:cNvPr>
            <p:cNvSpPr>
              <a:spLocks noChangeShapeType="1"/>
            </p:cNvSpPr>
            <p:nvPr/>
          </p:nvSpPr>
          <p:spPr bwMode="auto">
            <a:xfrm flipH="1">
              <a:off x="3912" y="3040"/>
              <a:ext cx="192" cy="96"/>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91520" name="Line 32">
              <a:extLst>
                <a:ext uri="{FF2B5EF4-FFF2-40B4-BE49-F238E27FC236}">
                  <a16:creationId xmlns:a16="http://schemas.microsoft.com/office/drawing/2014/main" id="{4C7801BA-F08B-4F87-B8FE-26B852E856E7}"/>
                </a:ext>
              </a:extLst>
            </p:cNvPr>
            <p:cNvSpPr>
              <a:spLocks noChangeShapeType="1"/>
            </p:cNvSpPr>
            <p:nvPr/>
          </p:nvSpPr>
          <p:spPr bwMode="auto">
            <a:xfrm>
              <a:off x="4464" y="3048"/>
              <a:ext cx="192" cy="96"/>
            </a:xfrm>
            <a:prstGeom prst="line">
              <a:avLst/>
            </a:prstGeom>
            <a:noFill/>
            <a:ln w="19050">
              <a:solidFill>
                <a:schemeClr val="hlink"/>
              </a:solidFill>
              <a:round/>
              <a:headEnd/>
              <a:tailEnd type="triangle" w="sm" len="me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6661" name="Object 33">
              <a:extLst>
                <a:ext uri="{FF2B5EF4-FFF2-40B4-BE49-F238E27FC236}">
                  <a16:creationId xmlns:a16="http://schemas.microsoft.com/office/drawing/2014/main" id="{BEFB0FD4-3067-42E2-B324-159B1C8C302C}"/>
                </a:ext>
              </a:extLst>
            </p:cNvPr>
            <p:cNvGraphicFramePr>
              <a:graphicFrameLocks noChangeAspect="1"/>
            </p:cNvGraphicFramePr>
            <p:nvPr/>
          </p:nvGraphicFramePr>
          <p:xfrm>
            <a:off x="4800" y="2784"/>
            <a:ext cx="208" cy="256"/>
          </p:xfrm>
          <a:graphic>
            <a:graphicData uri="http://schemas.openxmlformats.org/presentationml/2006/ole">
              <mc:AlternateContent xmlns:mc="http://schemas.openxmlformats.org/markup-compatibility/2006">
                <mc:Choice xmlns:v="urn:schemas-microsoft-com:vml" Requires="v">
                  <p:oleObj spid="_x0000_s26665" name="Equation" r:id="rId5" imgW="144836" imgH="182962" progId="Equation.3">
                    <p:embed/>
                  </p:oleObj>
                </mc:Choice>
                <mc:Fallback>
                  <p:oleObj name="Equation" r:id="rId5" imgW="144836" imgH="182962"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 y="2784"/>
                          <a:ext cx="20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4">
            <a:extLst>
              <a:ext uri="{FF2B5EF4-FFF2-40B4-BE49-F238E27FC236}">
                <a16:creationId xmlns:a16="http://schemas.microsoft.com/office/drawing/2014/main" id="{BFCAD9F5-723F-4635-BC3C-2DF82E46A995}"/>
              </a:ext>
            </a:extLst>
          </p:cNvPr>
          <p:cNvGrpSpPr>
            <a:grpSpLocks/>
          </p:cNvGrpSpPr>
          <p:nvPr/>
        </p:nvGrpSpPr>
        <p:grpSpPr bwMode="auto">
          <a:xfrm>
            <a:off x="6248400" y="4584700"/>
            <a:ext cx="1143000" cy="1628775"/>
            <a:chOff x="3936" y="2670"/>
            <a:chExt cx="720" cy="1026"/>
          </a:xfrm>
        </p:grpSpPr>
        <p:sp>
          <p:nvSpPr>
            <p:cNvPr id="191523" name="AutoShape 35">
              <a:extLst>
                <a:ext uri="{FF2B5EF4-FFF2-40B4-BE49-F238E27FC236}">
                  <a16:creationId xmlns:a16="http://schemas.microsoft.com/office/drawing/2014/main" id="{5618CBC9-CD31-49B8-8622-7742D1390289}"/>
                </a:ext>
              </a:extLst>
            </p:cNvPr>
            <p:cNvSpPr>
              <a:spLocks noChangeArrowheads="1"/>
            </p:cNvSpPr>
            <p:nvPr/>
          </p:nvSpPr>
          <p:spPr bwMode="auto">
            <a:xfrm>
              <a:off x="3936" y="2736"/>
              <a:ext cx="720" cy="960"/>
            </a:xfrm>
            <a:prstGeom prst="can">
              <a:avLst>
                <a:gd name="adj" fmla="val 33333"/>
              </a:avLst>
            </a:prstGeom>
            <a:solidFill>
              <a:srgbClr val="99FF99">
                <a:alpha val="50000"/>
              </a:srgbClr>
            </a:solidFill>
            <a:ln w="9525">
              <a:solidFill>
                <a:srgbClr val="99FF99"/>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1524" name="Line 36">
              <a:extLst>
                <a:ext uri="{FF2B5EF4-FFF2-40B4-BE49-F238E27FC236}">
                  <a16:creationId xmlns:a16="http://schemas.microsoft.com/office/drawing/2014/main" id="{A8740A58-8D3B-4C14-89AD-8B89CD8E9749}"/>
                </a:ext>
              </a:extLst>
            </p:cNvPr>
            <p:cNvSpPr>
              <a:spLocks noChangeShapeType="1"/>
            </p:cNvSpPr>
            <p:nvPr/>
          </p:nvSpPr>
          <p:spPr bwMode="auto">
            <a:xfrm>
              <a:off x="4080" y="2670"/>
              <a:ext cx="0" cy="288"/>
            </a:xfrm>
            <a:prstGeom prst="line">
              <a:avLst/>
            </a:prstGeom>
            <a:noFill/>
            <a:ln w="19050">
              <a:solidFill>
                <a:schemeClr val="accent1"/>
              </a:solidFill>
              <a:miter lim="800000"/>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91525" name="Line 37">
              <a:extLst>
                <a:ext uri="{FF2B5EF4-FFF2-40B4-BE49-F238E27FC236}">
                  <a16:creationId xmlns:a16="http://schemas.microsoft.com/office/drawing/2014/main" id="{E904E6ED-B21F-4FAD-B18A-FD618C9CB80E}"/>
                </a:ext>
              </a:extLst>
            </p:cNvPr>
            <p:cNvSpPr>
              <a:spLocks noChangeShapeType="1"/>
            </p:cNvSpPr>
            <p:nvPr/>
          </p:nvSpPr>
          <p:spPr bwMode="auto">
            <a:xfrm>
              <a:off x="4512" y="2676"/>
              <a:ext cx="0" cy="288"/>
            </a:xfrm>
            <a:prstGeom prst="line">
              <a:avLst/>
            </a:prstGeom>
            <a:noFill/>
            <a:ln w="19050">
              <a:solidFill>
                <a:schemeClr val="accent1"/>
              </a:solidFill>
              <a:miter lim="800000"/>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sp>
        <p:nvSpPr>
          <p:cNvPr id="5" name="矩形 4">
            <a:extLst>
              <a:ext uri="{FF2B5EF4-FFF2-40B4-BE49-F238E27FC236}">
                <a16:creationId xmlns:a16="http://schemas.microsoft.com/office/drawing/2014/main" id="{8FDF5C2B-3A42-456D-B821-E4CF66E9E556}"/>
              </a:ext>
            </a:extLst>
          </p:cNvPr>
          <p:cNvSpPr/>
          <p:nvPr/>
        </p:nvSpPr>
        <p:spPr>
          <a:xfrm>
            <a:off x="307975" y="3738563"/>
            <a:ext cx="4511675" cy="523875"/>
          </a:xfrm>
          <a:prstGeom prst="rect">
            <a:avLst/>
          </a:prstGeom>
        </p:spPr>
        <p:txBody>
          <a:bodyPr wrap="none">
            <a:spAutoFit/>
          </a:bodyPr>
          <a:lstStyle/>
          <a:p>
            <a:pPr eaLnBrk="1" hangingPunct="1">
              <a:defRPr/>
            </a:pPr>
            <a:r>
              <a:rPr lang="zh-CN" altLang="en-US" dirty="0">
                <a:effectLst>
                  <a:outerShdw blurRad="38100" dist="38100" dir="2700000" algn="tl">
                    <a:srgbClr val="000000"/>
                  </a:outerShdw>
                </a:effectLst>
              </a:rPr>
              <a:t>在内圆筒内部和外圆筒外部</a:t>
            </a:r>
            <a:endParaRPr lang="en-US" dirty="0">
              <a:effectLst>
                <a:outerShdw blurRad="38100" dist="38100" dir="2700000" algn="tl">
                  <a:srgbClr val="000000">
                    <a:alpha val="43137"/>
                  </a:srgbClr>
                </a:outerShdw>
              </a:effectLst>
            </a:endParaRPr>
          </a:p>
        </p:txBody>
      </p:sp>
      <p:graphicFrame>
        <p:nvGraphicFramePr>
          <p:cNvPr id="44" name="Object 54">
            <a:extLst>
              <a:ext uri="{FF2B5EF4-FFF2-40B4-BE49-F238E27FC236}">
                <a16:creationId xmlns:a16="http://schemas.microsoft.com/office/drawing/2014/main" id="{7F93F61A-D0CF-43F9-88ED-0995C5B6CF05}"/>
              </a:ext>
            </a:extLst>
          </p:cNvPr>
          <p:cNvGraphicFramePr>
            <a:graphicFrameLocks noChangeAspect="1"/>
          </p:cNvGraphicFramePr>
          <p:nvPr/>
        </p:nvGraphicFramePr>
        <p:xfrm>
          <a:off x="2022475" y="4854575"/>
          <a:ext cx="835025" cy="374650"/>
        </p:xfrm>
        <a:graphic>
          <a:graphicData uri="http://schemas.openxmlformats.org/presentationml/2006/ole">
            <mc:AlternateContent xmlns:mc="http://schemas.openxmlformats.org/markup-compatibility/2006">
              <mc:Choice xmlns:v="urn:schemas-microsoft-com:vml" Requires="v">
                <p:oleObj spid="_x0000_s26666" name="公式" r:id="rId7" imgW="373344" imgH="152346" progId="Equation.3">
                  <p:embed/>
                </p:oleObj>
              </mc:Choice>
              <mc:Fallback>
                <p:oleObj name="公式" r:id="rId7" imgW="373344" imgH="152346"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2475" y="4854575"/>
                        <a:ext cx="835025" cy="374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38">
            <a:extLst>
              <a:ext uri="{FF2B5EF4-FFF2-40B4-BE49-F238E27FC236}">
                <a16:creationId xmlns:a16="http://schemas.microsoft.com/office/drawing/2014/main" id="{754C33CA-D05E-4887-BEF7-1E719242EBE0}"/>
              </a:ext>
            </a:extLst>
          </p:cNvPr>
          <p:cNvGraphicFramePr>
            <a:graphicFrameLocks noChangeAspect="1"/>
          </p:cNvGraphicFramePr>
          <p:nvPr/>
        </p:nvGraphicFramePr>
        <p:xfrm>
          <a:off x="1638300" y="2370138"/>
          <a:ext cx="1803400" cy="938212"/>
        </p:xfrm>
        <a:graphic>
          <a:graphicData uri="http://schemas.openxmlformats.org/presentationml/2006/ole">
            <mc:AlternateContent xmlns:mc="http://schemas.openxmlformats.org/markup-compatibility/2006">
              <mc:Choice xmlns:v="urn:schemas-microsoft-com:vml" Requires="v">
                <p:oleObj spid="_x0000_s26667" name="公式" r:id="rId9" imgW="830605" imgH="419073" progId="Equation.3">
                  <p:embed/>
                </p:oleObj>
              </mc:Choice>
              <mc:Fallback>
                <p:oleObj name="公式" r:id="rId9" imgW="830605" imgH="419073"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8300" y="2370138"/>
                        <a:ext cx="1803400" cy="9382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1493"/>
                                        </p:tgtEl>
                                        <p:attrNameLst>
                                          <p:attrName>style.visibility</p:attrName>
                                        </p:attrNameLst>
                                      </p:cBhvr>
                                      <p:to>
                                        <p:strVal val="visible"/>
                                      </p:to>
                                    </p:set>
                                    <p:animEffect transition="in" filter="dissolve">
                                      <p:cBhvr>
                                        <p:cTn id="7" dur="500"/>
                                        <p:tgtEl>
                                          <p:spTgt spid="191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dissolve">
                                      <p:cBhvr>
                                        <p:cTn id="27" dur="500"/>
                                        <p:tgtEl>
                                          <p:spTgt spid="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dissolve">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a:extLst>
              <a:ext uri="{FF2B5EF4-FFF2-40B4-BE49-F238E27FC236}">
                <a16:creationId xmlns:a16="http://schemas.microsoft.com/office/drawing/2014/main" id="{E9ED5ADC-FBCE-47DF-96DB-ED487F4C71FC}"/>
              </a:ext>
            </a:extLst>
          </p:cNvPr>
          <p:cNvSpPr>
            <a:spLocks noGrp="1"/>
          </p:cNvSpPr>
          <p:nvPr>
            <p:ph type="dt" sz="quarter" idx="10"/>
          </p:nvPr>
        </p:nvSpPr>
        <p:spPr/>
        <p:txBody>
          <a:bodyPr/>
          <a:lstStyle/>
          <a:p>
            <a:pPr>
              <a:defRPr/>
            </a:pPr>
            <a:fld id="{B055D877-9BA0-44B0-8D32-9F8676BAC391}" type="datetime8">
              <a:rPr lang="en-US"/>
              <a:pPr>
                <a:defRPr/>
              </a:pPr>
              <a:t>12/22/2017 5:36 PM</a:t>
            </a:fld>
            <a:endParaRPr lang="en-US" altLang="zh-CN"/>
          </a:p>
        </p:txBody>
      </p:sp>
      <p:sp>
        <p:nvSpPr>
          <p:cNvPr id="27651" name="灯片编号占位符 3">
            <a:extLst>
              <a:ext uri="{FF2B5EF4-FFF2-40B4-BE49-F238E27FC236}">
                <a16:creationId xmlns:a16="http://schemas.microsoft.com/office/drawing/2014/main" id="{2F251E29-76F1-4AF3-99E4-E7E4182D9E12}"/>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77DB5B2-6F66-4364-AD38-23438CB01516}" type="slidenum">
              <a:rPr lang="en-US" altLang="zh-CN" sz="1400" smtClean="0"/>
              <a:pPr>
                <a:spcBef>
                  <a:spcPct val="0"/>
                </a:spcBef>
                <a:buFontTx/>
                <a:buNone/>
              </a:pPr>
              <a:t>25</a:t>
            </a:fld>
            <a:endParaRPr lang="en-US" altLang="zh-CN" sz="1400"/>
          </a:p>
        </p:txBody>
      </p:sp>
      <p:sp>
        <p:nvSpPr>
          <p:cNvPr id="197634" name="Rectangle 2">
            <a:extLst>
              <a:ext uri="{FF2B5EF4-FFF2-40B4-BE49-F238E27FC236}">
                <a16:creationId xmlns:a16="http://schemas.microsoft.com/office/drawing/2014/main" id="{5800D450-0B27-4978-98F9-34AAD8F53F6F}"/>
              </a:ext>
            </a:extLst>
          </p:cNvPr>
          <p:cNvSpPr>
            <a:spLocks noChangeArrowheads="1"/>
          </p:cNvSpPr>
          <p:nvPr/>
        </p:nvSpPr>
        <p:spPr bwMode="auto">
          <a:xfrm>
            <a:off x="0" y="981075"/>
            <a:ext cx="9144000" cy="3527425"/>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7635" name="Text Box 3">
            <a:extLst>
              <a:ext uri="{FF2B5EF4-FFF2-40B4-BE49-F238E27FC236}">
                <a16:creationId xmlns:a16="http://schemas.microsoft.com/office/drawing/2014/main" id="{87E2582A-9978-4760-ACB9-FF6BA97D6F74}"/>
              </a:ext>
            </a:extLst>
          </p:cNvPr>
          <p:cNvSpPr txBox="1">
            <a:spLocks noChangeArrowheads="1"/>
          </p:cNvSpPr>
          <p:nvPr/>
        </p:nvSpPr>
        <p:spPr bwMode="auto">
          <a:xfrm>
            <a:off x="5257800" y="3933825"/>
            <a:ext cx="3886200" cy="519113"/>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a:solidFill>
                  <a:schemeClr val="hlink"/>
                </a:solidFill>
                <a:effectLst>
                  <a:outerShdw blurRad="38100" dist="38100" dir="2700000" algn="tl">
                    <a:srgbClr val="000000"/>
                  </a:outerShdw>
                </a:effectLst>
                <a:latin typeface="隶书" pitchFamily="49" charset="-122"/>
                <a:ea typeface="隶书" pitchFamily="49" charset="-122"/>
              </a:rPr>
              <a:t>将带电球体分解：</a:t>
            </a:r>
          </a:p>
        </p:txBody>
      </p:sp>
      <p:sp>
        <p:nvSpPr>
          <p:cNvPr id="197636" name="Text Box 4">
            <a:extLst>
              <a:ext uri="{FF2B5EF4-FFF2-40B4-BE49-F238E27FC236}">
                <a16:creationId xmlns:a16="http://schemas.microsoft.com/office/drawing/2014/main" id="{08F785D7-6BF2-4510-A3FF-88AF3DD632E3}"/>
              </a:ext>
            </a:extLst>
          </p:cNvPr>
          <p:cNvSpPr txBox="1">
            <a:spLocks noChangeArrowheads="1"/>
          </p:cNvSpPr>
          <p:nvPr/>
        </p:nvSpPr>
        <p:spPr bwMode="auto">
          <a:xfrm>
            <a:off x="6858000" y="2667000"/>
            <a:ext cx="533400" cy="57943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en-US" altLang="zh-CN" sz="3200">
                <a:effectLst>
                  <a:outerShdw blurRad="38100" dist="38100" dir="2700000" algn="tl">
                    <a:srgbClr val="000000"/>
                  </a:outerShdw>
                </a:effectLst>
                <a:ea typeface="文鼎CS中等线" pitchFamily="49" charset="-122"/>
              </a:rPr>
              <a:t>+</a:t>
            </a:r>
          </a:p>
        </p:txBody>
      </p:sp>
      <p:sp>
        <p:nvSpPr>
          <p:cNvPr id="197637" name="Text Box 5">
            <a:extLst>
              <a:ext uri="{FF2B5EF4-FFF2-40B4-BE49-F238E27FC236}">
                <a16:creationId xmlns:a16="http://schemas.microsoft.com/office/drawing/2014/main" id="{FC0361A0-29AA-4557-BD23-AD9D1945D0B7}"/>
              </a:ext>
            </a:extLst>
          </p:cNvPr>
          <p:cNvSpPr txBox="1">
            <a:spLocks noChangeArrowheads="1"/>
          </p:cNvSpPr>
          <p:nvPr/>
        </p:nvSpPr>
        <p:spPr bwMode="auto">
          <a:xfrm>
            <a:off x="3429000" y="2667000"/>
            <a:ext cx="609600" cy="57943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en-US" altLang="zh-CN" sz="3200">
                <a:effectLst>
                  <a:outerShdw blurRad="38100" dist="38100" dir="2700000" algn="tl">
                    <a:srgbClr val="000000"/>
                  </a:outerShdw>
                </a:effectLst>
                <a:ea typeface="文鼎CS中等线" pitchFamily="49" charset="-122"/>
              </a:rPr>
              <a:t>=</a:t>
            </a:r>
          </a:p>
        </p:txBody>
      </p:sp>
      <p:sp>
        <p:nvSpPr>
          <p:cNvPr id="197638" name="Text Box 6">
            <a:extLst>
              <a:ext uri="{FF2B5EF4-FFF2-40B4-BE49-F238E27FC236}">
                <a16:creationId xmlns:a16="http://schemas.microsoft.com/office/drawing/2014/main" id="{B34ECBFC-3A91-460C-A6B0-4CB672FBB7C9}"/>
              </a:ext>
            </a:extLst>
          </p:cNvPr>
          <p:cNvSpPr txBox="1">
            <a:spLocks noChangeArrowheads="1"/>
          </p:cNvSpPr>
          <p:nvPr/>
        </p:nvSpPr>
        <p:spPr bwMode="auto">
          <a:xfrm>
            <a:off x="428625" y="4652963"/>
            <a:ext cx="8458200" cy="1373187"/>
          </a:xfrm>
          <a:prstGeom prst="rect">
            <a:avLst/>
          </a:prstGeom>
          <a:noFill/>
          <a:ln w="9525">
            <a:noFill/>
            <a:miter lim="800000"/>
            <a:headEnd/>
            <a:tailEnd/>
          </a:ln>
          <a:effectLst/>
        </p:spPr>
        <p:txBody>
          <a:bodyPr>
            <a:spAutoFit/>
          </a:bodyPr>
          <a:lstStyle/>
          <a:p>
            <a:pPr eaLnBrk="1" hangingPunct="1">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分解后的带电体，电荷分布具有球对称。由高斯定理可分别求出带电球体内的电场分布。再叠加得空腔内的电场分布。 </a:t>
            </a:r>
          </a:p>
        </p:txBody>
      </p:sp>
      <p:grpSp>
        <p:nvGrpSpPr>
          <p:cNvPr id="2" name="Group 7">
            <a:extLst>
              <a:ext uri="{FF2B5EF4-FFF2-40B4-BE49-F238E27FC236}">
                <a16:creationId xmlns:a16="http://schemas.microsoft.com/office/drawing/2014/main" id="{9EAB3FE3-A583-4E11-8CBA-A30F3914789C}"/>
              </a:ext>
            </a:extLst>
          </p:cNvPr>
          <p:cNvGrpSpPr>
            <a:grpSpLocks/>
          </p:cNvGrpSpPr>
          <p:nvPr/>
        </p:nvGrpSpPr>
        <p:grpSpPr bwMode="auto">
          <a:xfrm>
            <a:off x="609600" y="1447800"/>
            <a:ext cx="2819400" cy="2819400"/>
            <a:chOff x="384" y="912"/>
            <a:chExt cx="1776" cy="1776"/>
          </a:xfrm>
        </p:grpSpPr>
        <p:sp>
          <p:nvSpPr>
            <p:cNvPr id="197640" name="Oval 8">
              <a:extLst>
                <a:ext uri="{FF2B5EF4-FFF2-40B4-BE49-F238E27FC236}">
                  <a16:creationId xmlns:a16="http://schemas.microsoft.com/office/drawing/2014/main" id="{462BAE99-2409-47DF-B97F-F64F6659F66D}"/>
                </a:ext>
              </a:extLst>
            </p:cNvPr>
            <p:cNvSpPr>
              <a:spLocks noChangeArrowheads="1"/>
            </p:cNvSpPr>
            <p:nvPr/>
          </p:nvSpPr>
          <p:spPr bwMode="auto">
            <a:xfrm>
              <a:off x="384" y="912"/>
              <a:ext cx="1776" cy="1776"/>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accent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7673" name="Group 9">
              <a:extLst>
                <a:ext uri="{FF2B5EF4-FFF2-40B4-BE49-F238E27FC236}">
                  <a16:creationId xmlns:a16="http://schemas.microsoft.com/office/drawing/2014/main" id="{47FB3330-6950-43C5-80EB-F1322F522D73}"/>
                </a:ext>
              </a:extLst>
            </p:cNvPr>
            <p:cNvGrpSpPr>
              <a:grpSpLocks/>
            </p:cNvGrpSpPr>
            <p:nvPr/>
          </p:nvGrpSpPr>
          <p:grpSpPr bwMode="auto">
            <a:xfrm>
              <a:off x="816" y="1008"/>
              <a:ext cx="470" cy="1064"/>
              <a:chOff x="816" y="1008"/>
              <a:chExt cx="470" cy="1064"/>
            </a:xfrm>
          </p:grpSpPr>
          <p:sp>
            <p:nvSpPr>
              <p:cNvPr id="197642" name="Line 10">
                <a:extLst>
                  <a:ext uri="{FF2B5EF4-FFF2-40B4-BE49-F238E27FC236}">
                    <a16:creationId xmlns:a16="http://schemas.microsoft.com/office/drawing/2014/main" id="{325D6DE2-F660-48A6-96D2-A458F37749D9}"/>
                  </a:ext>
                </a:extLst>
              </p:cNvPr>
              <p:cNvSpPr>
                <a:spLocks noChangeShapeType="1"/>
              </p:cNvSpPr>
              <p:nvPr/>
            </p:nvSpPr>
            <p:spPr bwMode="auto">
              <a:xfrm flipH="1" flipV="1">
                <a:off x="864" y="1008"/>
                <a:ext cx="384" cy="816"/>
              </a:xfrm>
              <a:prstGeom prst="line">
                <a:avLst/>
              </a:prstGeom>
              <a:noFill/>
              <a:ln w="19050">
                <a:solidFill>
                  <a:srgbClr val="66FF99"/>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7681" name="Object 11">
                <a:extLst>
                  <a:ext uri="{FF2B5EF4-FFF2-40B4-BE49-F238E27FC236}">
                    <a16:creationId xmlns:a16="http://schemas.microsoft.com/office/drawing/2014/main" id="{E57C6271-4BC4-4253-92A9-4CC68951FF3B}"/>
                  </a:ext>
                </a:extLst>
              </p:cNvPr>
              <p:cNvGraphicFramePr>
                <a:graphicFrameLocks noChangeAspect="1"/>
              </p:cNvGraphicFramePr>
              <p:nvPr/>
            </p:nvGraphicFramePr>
            <p:xfrm>
              <a:off x="1056" y="1824"/>
              <a:ext cx="230" cy="248"/>
            </p:xfrm>
            <a:graphic>
              <a:graphicData uri="http://schemas.openxmlformats.org/presentationml/2006/ole">
                <mc:AlternateContent xmlns:mc="http://schemas.openxmlformats.org/markup-compatibility/2006">
                  <mc:Choice xmlns:v="urn:schemas-microsoft-com:vml" Requires="v">
                    <p:oleObj spid="_x0000_s27683" name="公式" r:id="rId3" imgW="144836" imgH="152346" progId="Equation.3">
                      <p:embed/>
                    </p:oleObj>
                  </mc:Choice>
                  <mc:Fallback>
                    <p:oleObj name="公式" r:id="rId3" imgW="144836" imgH="152346"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824"/>
                            <a:ext cx="230"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82" name="Object 12">
                <a:extLst>
                  <a:ext uri="{FF2B5EF4-FFF2-40B4-BE49-F238E27FC236}">
                    <a16:creationId xmlns:a16="http://schemas.microsoft.com/office/drawing/2014/main" id="{3B735D58-97C6-4634-9A17-219E23B8399B}"/>
                  </a:ext>
                </a:extLst>
              </p:cNvPr>
              <p:cNvGraphicFramePr>
                <a:graphicFrameLocks noChangeAspect="1"/>
              </p:cNvGraphicFramePr>
              <p:nvPr/>
            </p:nvGraphicFramePr>
            <p:xfrm>
              <a:off x="816" y="1353"/>
              <a:ext cx="230" cy="230"/>
            </p:xfrm>
            <a:graphic>
              <a:graphicData uri="http://schemas.openxmlformats.org/presentationml/2006/ole">
                <mc:AlternateContent xmlns:mc="http://schemas.openxmlformats.org/markup-compatibility/2006">
                  <mc:Choice xmlns:v="urn:schemas-microsoft-com:vml" Requires="v">
                    <p:oleObj spid="_x0000_s27684" name="公式" r:id="rId5" imgW="144836" imgH="144753" progId="Equation.3">
                      <p:embed/>
                    </p:oleObj>
                  </mc:Choice>
                  <mc:Fallback>
                    <p:oleObj name="公式" r:id="rId5" imgW="144836" imgH="144753"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1353"/>
                            <a:ext cx="230"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7674" name="Group 13">
              <a:extLst>
                <a:ext uri="{FF2B5EF4-FFF2-40B4-BE49-F238E27FC236}">
                  <a16:creationId xmlns:a16="http://schemas.microsoft.com/office/drawing/2014/main" id="{CAC3542F-44FA-47D5-B19C-A00F2E1C68A0}"/>
                </a:ext>
              </a:extLst>
            </p:cNvPr>
            <p:cNvGrpSpPr>
              <a:grpSpLocks/>
            </p:cNvGrpSpPr>
            <p:nvPr/>
          </p:nvGrpSpPr>
          <p:grpSpPr bwMode="auto">
            <a:xfrm>
              <a:off x="1248" y="1488"/>
              <a:ext cx="816" cy="672"/>
              <a:chOff x="4224" y="2640"/>
              <a:chExt cx="816" cy="672"/>
            </a:xfrm>
          </p:grpSpPr>
          <p:sp>
            <p:nvSpPr>
              <p:cNvPr id="197646" name="Oval 14">
                <a:extLst>
                  <a:ext uri="{FF2B5EF4-FFF2-40B4-BE49-F238E27FC236}">
                    <a16:creationId xmlns:a16="http://schemas.microsoft.com/office/drawing/2014/main" id="{AF9F5366-804C-422F-B852-12886302E9CE}"/>
                  </a:ext>
                </a:extLst>
              </p:cNvPr>
              <p:cNvSpPr>
                <a:spLocks noChangeArrowheads="1"/>
              </p:cNvSpPr>
              <p:nvPr/>
            </p:nvSpPr>
            <p:spPr bwMode="auto">
              <a:xfrm>
                <a:off x="4368" y="2640"/>
                <a:ext cx="672" cy="672"/>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chemeClr val="bg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7647" name="Line 15">
                <a:extLst>
                  <a:ext uri="{FF2B5EF4-FFF2-40B4-BE49-F238E27FC236}">
                    <a16:creationId xmlns:a16="http://schemas.microsoft.com/office/drawing/2014/main" id="{445F51AF-0946-4756-982E-C1A7B597530E}"/>
                  </a:ext>
                </a:extLst>
              </p:cNvPr>
              <p:cNvSpPr>
                <a:spLocks noChangeShapeType="1"/>
              </p:cNvSpPr>
              <p:nvPr/>
            </p:nvSpPr>
            <p:spPr bwMode="auto">
              <a:xfrm>
                <a:off x="4224" y="2976"/>
                <a:ext cx="480" cy="0"/>
              </a:xfrm>
              <a:prstGeom prst="line">
                <a:avLst/>
              </a:prstGeom>
              <a:noFill/>
              <a:ln w="19050">
                <a:solidFill>
                  <a:schemeClr val="tx1"/>
                </a:solidFill>
                <a:round/>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7648" name="Line 16">
                <a:extLst>
                  <a:ext uri="{FF2B5EF4-FFF2-40B4-BE49-F238E27FC236}">
                    <a16:creationId xmlns:a16="http://schemas.microsoft.com/office/drawing/2014/main" id="{D0158E70-1D45-4D14-A245-BFF86F4CE670}"/>
                  </a:ext>
                </a:extLst>
              </p:cNvPr>
              <p:cNvSpPr>
                <a:spLocks noChangeShapeType="1"/>
              </p:cNvSpPr>
              <p:nvPr/>
            </p:nvSpPr>
            <p:spPr bwMode="auto">
              <a:xfrm flipV="1">
                <a:off x="4704" y="2688"/>
                <a:ext cx="192" cy="288"/>
              </a:xfrm>
              <a:prstGeom prst="line">
                <a:avLst/>
              </a:prstGeom>
              <a:noFill/>
              <a:ln w="19050">
                <a:solidFill>
                  <a:schemeClr val="tx2"/>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7678" name="Object 17">
                <a:extLst>
                  <a:ext uri="{FF2B5EF4-FFF2-40B4-BE49-F238E27FC236}">
                    <a16:creationId xmlns:a16="http://schemas.microsoft.com/office/drawing/2014/main" id="{A536A27E-5E46-4991-B855-287785A33462}"/>
                  </a:ext>
                </a:extLst>
              </p:cNvPr>
              <p:cNvGraphicFramePr>
                <a:graphicFrameLocks noChangeAspect="1"/>
              </p:cNvGraphicFramePr>
              <p:nvPr/>
            </p:nvGraphicFramePr>
            <p:xfrm>
              <a:off x="4493" y="2976"/>
              <a:ext cx="268" cy="248"/>
            </p:xfrm>
            <a:graphic>
              <a:graphicData uri="http://schemas.openxmlformats.org/presentationml/2006/ole">
                <mc:AlternateContent xmlns:mc="http://schemas.openxmlformats.org/markup-compatibility/2006">
                  <mc:Choice xmlns:v="urn:schemas-microsoft-com:vml" Requires="v">
                    <p:oleObj spid="_x0000_s27685" name="公式" r:id="rId7" imgW="167589" imgH="152346" progId="Equation.3">
                      <p:embed/>
                    </p:oleObj>
                  </mc:Choice>
                  <mc:Fallback>
                    <p:oleObj name="公式" r:id="rId7" imgW="167589" imgH="15234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3" y="2976"/>
                            <a:ext cx="268"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9" name="Object 18">
                <a:extLst>
                  <a:ext uri="{FF2B5EF4-FFF2-40B4-BE49-F238E27FC236}">
                    <a16:creationId xmlns:a16="http://schemas.microsoft.com/office/drawing/2014/main" id="{C99A5E73-0BB2-48BF-B21B-012D7EE9B529}"/>
                  </a:ext>
                </a:extLst>
              </p:cNvPr>
              <p:cNvGraphicFramePr>
                <a:graphicFrameLocks noChangeAspect="1"/>
              </p:cNvGraphicFramePr>
              <p:nvPr/>
            </p:nvGraphicFramePr>
            <p:xfrm>
              <a:off x="4541" y="2697"/>
              <a:ext cx="268" cy="230"/>
            </p:xfrm>
            <a:graphic>
              <a:graphicData uri="http://schemas.openxmlformats.org/presentationml/2006/ole">
                <mc:AlternateContent xmlns:mc="http://schemas.openxmlformats.org/markup-compatibility/2006">
                  <mc:Choice xmlns:v="urn:schemas-microsoft-com:vml" Requires="v">
                    <p:oleObj spid="_x0000_s27686" name="公式" r:id="rId9" imgW="167589" imgH="144753" progId="Equation.3">
                      <p:embed/>
                    </p:oleObj>
                  </mc:Choice>
                  <mc:Fallback>
                    <p:oleObj name="公式" r:id="rId9" imgW="167589" imgH="144753"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1" y="2697"/>
                            <a:ext cx="268"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5" name="Group 19">
            <a:extLst>
              <a:ext uri="{FF2B5EF4-FFF2-40B4-BE49-F238E27FC236}">
                <a16:creationId xmlns:a16="http://schemas.microsoft.com/office/drawing/2014/main" id="{C85C9686-69B2-4024-9731-A698571EDBA7}"/>
              </a:ext>
            </a:extLst>
          </p:cNvPr>
          <p:cNvGrpSpPr>
            <a:grpSpLocks/>
          </p:cNvGrpSpPr>
          <p:nvPr/>
        </p:nvGrpSpPr>
        <p:grpSpPr bwMode="auto">
          <a:xfrm>
            <a:off x="3962400" y="1524000"/>
            <a:ext cx="2819400" cy="2819400"/>
            <a:chOff x="2496" y="960"/>
            <a:chExt cx="1776" cy="1776"/>
          </a:xfrm>
        </p:grpSpPr>
        <p:sp>
          <p:nvSpPr>
            <p:cNvPr id="197652" name="Oval 20">
              <a:extLst>
                <a:ext uri="{FF2B5EF4-FFF2-40B4-BE49-F238E27FC236}">
                  <a16:creationId xmlns:a16="http://schemas.microsoft.com/office/drawing/2014/main" id="{76CB214A-7B41-4F16-A522-6715502F0075}"/>
                </a:ext>
              </a:extLst>
            </p:cNvPr>
            <p:cNvSpPr>
              <a:spLocks noChangeArrowheads="1"/>
            </p:cNvSpPr>
            <p:nvPr/>
          </p:nvSpPr>
          <p:spPr bwMode="auto">
            <a:xfrm>
              <a:off x="2496" y="960"/>
              <a:ext cx="1776" cy="1776"/>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accent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7668" name="Group 21">
              <a:extLst>
                <a:ext uri="{FF2B5EF4-FFF2-40B4-BE49-F238E27FC236}">
                  <a16:creationId xmlns:a16="http://schemas.microsoft.com/office/drawing/2014/main" id="{917F7443-ADC5-4572-98CE-BB170F6F93B7}"/>
                </a:ext>
              </a:extLst>
            </p:cNvPr>
            <p:cNvGrpSpPr>
              <a:grpSpLocks/>
            </p:cNvGrpSpPr>
            <p:nvPr/>
          </p:nvGrpSpPr>
          <p:grpSpPr bwMode="auto">
            <a:xfrm>
              <a:off x="2976" y="1008"/>
              <a:ext cx="470" cy="1064"/>
              <a:chOff x="2976" y="1008"/>
              <a:chExt cx="470" cy="1064"/>
            </a:xfrm>
          </p:grpSpPr>
          <p:sp>
            <p:nvSpPr>
              <p:cNvPr id="197654" name="Line 22">
                <a:extLst>
                  <a:ext uri="{FF2B5EF4-FFF2-40B4-BE49-F238E27FC236}">
                    <a16:creationId xmlns:a16="http://schemas.microsoft.com/office/drawing/2014/main" id="{D71E416E-5A17-4C2E-AEDB-2EB3AB12802B}"/>
                  </a:ext>
                </a:extLst>
              </p:cNvPr>
              <p:cNvSpPr>
                <a:spLocks noChangeShapeType="1"/>
              </p:cNvSpPr>
              <p:nvPr/>
            </p:nvSpPr>
            <p:spPr bwMode="auto">
              <a:xfrm flipH="1" flipV="1">
                <a:off x="3024" y="1008"/>
                <a:ext cx="384" cy="816"/>
              </a:xfrm>
              <a:prstGeom prst="line">
                <a:avLst/>
              </a:prstGeom>
              <a:noFill/>
              <a:ln w="19050">
                <a:solidFill>
                  <a:srgbClr val="66FF99"/>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7670" name="Object 23">
                <a:extLst>
                  <a:ext uri="{FF2B5EF4-FFF2-40B4-BE49-F238E27FC236}">
                    <a16:creationId xmlns:a16="http://schemas.microsoft.com/office/drawing/2014/main" id="{D3381EFC-6D74-49D9-AADD-FC44351F6593}"/>
                  </a:ext>
                </a:extLst>
              </p:cNvPr>
              <p:cNvGraphicFramePr>
                <a:graphicFrameLocks noChangeAspect="1"/>
              </p:cNvGraphicFramePr>
              <p:nvPr/>
            </p:nvGraphicFramePr>
            <p:xfrm>
              <a:off x="3216" y="1824"/>
              <a:ext cx="230" cy="248"/>
            </p:xfrm>
            <a:graphic>
              <a:graphicData uri="http://schemas.openxmlformats.org/presentationml/2006/ole">
                <mc:AlternateContent xmlns:mc="http://schemas.openxmlformats.org/markup-compatibility/2006">
                  <mc:Choice xmlns:v="urn:schemas-microsoft-com:vml" Requires="v">
                    <p:oleObj spid="_x0000_s27687" name="公式" r:id="rId11" imgW="144836" imgH="152346" progId="Equation.3">
                      <p:embed/>
                    </p:oleObj>
                  </mc:Choice>
                  <mc:Fallback>
                    <p:oleObj name="公式" r:id="rId11" imgW="144836" imgH="152346"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1824"/>
                            <a:ext cx="230"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1" name="Object 24">
                <a:extLst>
                  <a:ext uri="{FF2B5EF4-FFF2-40B4-BE49-F238E27FC236}">
                    <a16:creationId xmlns:a16="http://schemas.microsoft.com/office/drawing/2014/main" id="{2249CAE5-A416-4D7A-BD0B-245251B69F63}"/>
                  </a:ext>
                </a:extLst>
              </p:cNvPr>
              <p:cNvGraphicFramePr>
                <a:graphicFrameLocks noChangeAspect="1"/>
              </p:cNvGraphicFramePr>
              <p:nvPr/>
            </p:nvGraphicFramePr>
            <p:xfrm>
              <a:off x="2976" y="1353"/>
              <a:ext cx="230" cy="230"/>
            </p:xfrm>
            <a:graphic>
              <a:graphicData uri="http://schemas.openxmlformats.org/presentationml/2006/ole">
                <mc:AlternateContent xmlns:mc="http://schemas.openxmlformats.org/markup-compatibility/2006">
                  <mc:Choice xmlns:v="urn:schemas-microsoft-com:vml" Requires="v">
                    <p:oleObj spid="_x0000_s27688" name="公式" r:id="rId13" imgW="144836" imgH="144753" progId="Equation.3">
                      <p:embed/>
                    </p:oleObj>
                  </mc:Choice>
                  <mc:Fallback>
                    <p:oleObj name="公式" r:id="rId13" imgW="144836" imgH="144753"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6" y="1353"/>
                            <a:ext cx="230"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7" name="Group 25">
            <a:extLst>
              <a:ext uri="{FF2B5EF4-FFF2-40B4-BE49-F238E27FC236}">
                <a16:creationId xmlns:a16="http://schemas.microsoft.com/office/drawing/2014/main" id="{AE7C7267-99A1-45D1-BF5E-46AC301D0926}"/>
              </a:ext>
            </a:extLst>
          </p:cNvPr>
          <p:cNvGrpSpPr>
            <a:grpSpLocks/>
          </p:cNvGrpSpPr>
          <p:nvPr/>
        </p:nvGrpSpPr>
        <p:grpSpPr bwMode="auto">
          <a:xfrm>
            <a:off x="7239000" y="2438400"/>
            <a:ext cx="1066800" cy="1066800"/>
            <a:chOff x="4848" y="1584"/>
            <a:chExt cx="672" cy="672"/>
          </a:xfrm>
        </p:grpSpPr>
        <p:sp>
          <p:nvSpPr>
            <p:cNvPr id="197658" name="Oval 26">
              <a:extLst>
                <a:ext uri="{FF2B5EF4-FFF2-40B4-BE49-F238E27FC236}">
                  <a16:creationId xmlns:a16="http://schemas.microsoft.com/office/drawing/2014/main" id="{D66FBD70-12E3-4B2A-A342-01F32A9B11DA}"/>
                </a:ext>
              </a:extLst>
            </p:cNvPr>
            <p:cNvSpPr>
              <a:spLocks noChangeArrowheads="1"/>
            </p:cNvSpPr>
            <p:nvPr/>
          </p:nvSpPr>
          <p:spPr bwMode="auto">
            <a:xfrm>
              <a:off x="4848" y="1584"/>
              <a:ext cx="672" cy="672"/>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chemeClr val="bg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7659" name="Line 27">
              <a:extLst>
                <a:ext uri="{FF2B5EF4-FFF2-40B4-BE49-F238E27FC236}">
                  <a16:creationId xmlns:a16="http://schemas.microsoft.com/office/drawing/2014/main" id="{2DDD478C-74DE-4A05-9CFD-CA34D07DD4A8}"/>
                </a:ext>
              </a:extLst>
            </p:cNvPr>
            <p:cNvSpPr>
              <a:spLocks noChangeShapeType="1"/>
            </p:cNvSpPr>
            <p:nvPr/>
          </p:nvSpPr>
          <p:spPr bwMode="auto">
            <a:xfrm flipV="1">
              <a:off x="5184" y="1632"/>
              <a:ext cx="192" cy="288"/>
            </a:xfrm>
            <a:prstGeom prst="line">
              <a:avLst/>
            </a:prstGeom>
            <a:noFill/>
            <a:ln w="19050">
              <a:solidFill>
                <a:schemeClr val="tx2"/>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7665" name="Object 28">
              <a:extLst>
                <a:ext uri="{FF2B5EF4-FFF2-40B4-BE49-F238E27FC236}">
                  <a16:creationId xmlns:a16="http://schemas.microsoft.com/office/drawing/2014/main" id="{3AA04EEA-290D-4947-8D4E-E7AF787F49A2}"/>
                </a:ext>
              </a:extLst>
            </p:cNvPr>
            <p:cNvGraphicFramePr>
              <a:graphicFrameLocks noChangeAspect="1"/>
            </p:cNvGraphicFramePr>
            <p:nvPr/>
          </p:nvGraphicFramePr>
          <p:xfrm>
            <a:off x="4973" y="1920"/>
            <a:ext cx="268" cy="248"/>
          </p:xfrm>
          <a:graphic>
            <a:graphicData uri="http://schemas.openxmlformats.org/presentationml/2006/ole">
              <mc:AlternateContent xmlns:mc="http://schemas.openxmlformats.org/markup-compatibility/2006">
                <mc:Choice xmlns:v="urn:schemas-microsoft-com:vml" Requires="v">
                  <p:oleObj spid="_x0000_s27689" name="公式" r:id="rId15" imgW="167589" imgH="152346" progId="Equation.3">
                    <p:embed/>
                  </p:oleObj>
                </mc:Choice>
                <mc:Fallback>
                  <p:oleObj name="公式" r:id="rId15" imgW="167589" imgH="152346"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73" y="1920"/>
                          <a:ext cx="268"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6" name="Object 29">
              <a:extLst>
                <a:ext uri="{FF2B5EF4-FFF2-40B4-BE49-F238E27FC236}">
                  <a16:creationId xmlns:a16="http://schemas.microsoft.com/office/drawing/2014/main" id="{60A846E0-5F5E-41A4-A573-0CF07C7D2F25}"/>
                </a:ext>
              </a:extLst>
            </p:cNvPr>
            <p:cNvGraphicFramePr>
              <a:graphicFrameLocks noChangeAspect="1"/>
            </p:cNvGraphicFramePr>
            <p:nvPr/>
          </p:nvGraphicFramePr>
          <p:xfrm>
            <a:off x="5021" y="1641"/>
            <a:ext cx="268" cy="230"/>
          </p:xfrm>
          <a:graphic>
            <a:graphicData uri="http://schemas.openxmlformats.org/presentationml/2006/ole">
              <mc:AlternateContent xmlns:mc="http://schemas.openxmlformats.org/markup-compatibility/2006">
                <mc:Choice xmlns:v="urn:schemas-microsoft-com:vml" Requires="v">
                  <p:oleObj spid="_x0000_s27690" name="公式" r:id="rId17" imgW="167589" imgH="144753" progId="Equation.3">
                    <p:embed/>
                  </p:oleObj>
                </mc:Choice>
                <mc:Fallback>
                  <p:oleObj name="公式" r:id="rId17" imgW="167589" imgH="144753"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1" y="1641"/>
                          <a:ext cx="268"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7662" name="Object 30">
            <a:extLst>
              <a:ext uri="{FF2B5EF4-FFF2-40B4-BE49-F238E27FC236}">
                <a16:creationId xmlns:a16="http://schemas.microsoft.com/office/drawing/2014/main" id="{A0DBF46E-59D8-4498-9859-AE73451ABE21}"/>
              </a:ext>
            </a:extLst>
          </p:cNvPr>
          <p:cNvGraphicFramePr>
            <a:graphicFrameLocks noChangeAspect="1"/>
          </p:cNvGraphicFramePr>
          <p:nvPr/>
        </p:nvGraphicFramePr>
        <p:xfrm>
          <a:off x="5867400" y="2209800"/>
          <a:ext cx="238125" cy="311150"/>
        </p:xfrm>
        <a:graphic>
          <a:graphicData uri="http://schemas.openxmlformats.org/presentationml/2006/ole">
            <mc:AlternateContent xmlns:mc="http://schemas.openxmlformats.org/markup-compatibility/2006">
              <mc:Choice xmlns:v="urn:schemas-microsoft-com:vml" Requires="v">
                <p:oleObj spid="_x0000_s27691" name="公式" r:id="rId19" imgW="106670" imgH="144753" progId="Equation.3">
                  <p:embed/>
                </p:oleObj>
              </mc:Choice>
              <mc:Fallback>
                <p:oleObj name="公式" r:id="rId19" imgW="106670" imgH="144753" progId="Equation.3">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67400" y="2209800"/>
                        <a:ext cx="238125" cy="3111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663" name="Object 31">
            <a:extLst>
              <a:ext uri="{FF2B5EF4-FFF2-40B4-BE49-F238E27FC236}">
                <a16:creationId xmlns:a16="http://schemas.microsoft.com/office/drawing/2014/main" id="{2479CA67-CE6C-4A38-B935-654DD7BB0473}"/>
              </a:ext>
            </a:extLst>
          </p:cNvPr>
          <p:cNvGraphicFramePr>
            <a:graphicFrameLocks noChangeAspect="1"/>
          </p:cNvGraphicFramePr>
          <p:nvPr/>
        </p:nvGraphicFramePr>
        <p:xfrm>
          <a:off x="7816850" y="2895600"/>
          <a:ext cx="454025" cy="311150"/>
        </p:xfrm>
        <a:graphic>
          <a:graphicData uri="http://schemas.openxmlformats.org/presentationml/2006/ole">
            <mc:AlternateContent xmlns:mc="http://schemas.openxmlformats.org/markup-compatibility/2006">
              <mc:Choice xmlns:v="urn:schemas-microsoft-com:vml" Requires="v">
                <p:oleObj spid="_x0000_s27692" name="公式" r:id="rId21" imgW="220924" imgH="144753" progId="Equation.3">
                  <p:embed/>
                </p:oleObj>
              </mc:Choice>
              <mc:Fallback>
                <p:oleObj name="公式" r:id="rId21" imgW="220924" imgH="144753" progId="Equation.3">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16850" y="2895600"/>
                        <a:ext cx="454025" cy="3111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7669" name="Text Box 37">
            <a:extLst>
              <a:ext uri="{FF2B5EF4-FFF2-40B4-BE49-F238E27FC236}">
                <a16:creationId xmlns:a16="http://schemas.microsoft.com/office/drawing/2014/main" id="{10546CDE-7EF5-4E96-8DE0-FA7EA0763CB6}"/>
              </a:ext>
            </a:extLst>
          </p:cNvPr>
          <p:cNvSpPr txBox="1">
            <a:spLocks noChangeArrowheads="1"/>
          </p:cNvSpPr>
          <p:nvPr/>
        </p:nvSpPr>
        <p:spPr bwMode="auto">
          <a:xfrm>
            <a:off x="565150" y="279400"/>
            <a:ext cx="3686175" cy="519113"/>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kumimoji="0" lang="zh-CN" altLang="en-US" dirty="0">
                <a:solidFill>
                  <a:srgbClr val="FF3399"/>
                </a:solidFill>
                <a:effectLst>
                  <a:outerShdw blurRad="38100" dist="38100" dir="2700000" algn="tl">
                    <a:srgbClr val="000000">
                      <a:alpha val="43137"/>
                    </a:srgbClr>
                  </a:outerShdw>
                </a:effectLst>
                <a:ea typeface="隶书" panose="02010509060101010101" pitchFamily="49" charset="-122"/>
              </a:rPr>
              <a:t>补偿法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blinds(vertical)">
                                      <p:cBhvr>
                                        <p:cTn id="7" dur="500"/>
                                        <p:tgtEl>
                                          <p:spTgt spid="19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7635"/>
                                        </p:tgtEl>
                                        <p:attrNameLst>
                                          <p:attrName>style.visibility</p:attrName>
                                        </p:attrNameLst>
                                      </p:cBhvr>
                                      <p:to>
                                        <p:strVal val="visible"/>
                                      </p:to>
                                    </p:set>
                                    <p:animEffect transition="in" filter="dissolve">
                                      <p:cBhvr>
                                        <p:cTn id="12" dur="500"/>
                                        <p:tgtEl>
                                          <p:spTgt spid="197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7637"/>
                                        </p:tgtEl>
                                        <p:attrNameLst>
                                          <p:attrName>style.visibility</p:attrName>
                                        </p:attrNameLst>
                                      </p:cBhvr>
                                      <p:to>
                                        <p:strVal val="visible"/>
                                      </p:to>
                                    </p:set>
                                    <p:animEffect transition="in" filter="dissolve">
                                      <p:cBhvr>
                                        <p:cTn id="22" dur="500"/>
                                        <p:tgtEl>
                                          <p:spTgt spid="197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197662"/>
                                        </p:tgtEl>
                                        <p:attrNameLst>
                                          <p:attrName>style.visibility</p:attrName>
                                        </p:attrNameLst>
                                      </p:cBhvr>
                                      <p:to>
                                        <p:strVal val="visible"/>
                                      </p:to>
                                    </p:set>
                                    <p:animEffect transition="in" filter="dissolve">
                                      <p:cBhvr>
                                        <p:cTn id="31" dur="500"/>
                                        <p:tgtEl>
                                          <p:spTgt spid="19766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97636"/>
                                        </p:tgtEl>
                                        <p:attrNameLst>
                                          <p:attrName>style.visibility</p:attrName>
                                        </p:attrNameLst>
                                      </p:cBhvr>
                                      <p:to>
                                        <p:strVal val="visible"/>
                                      </p:to>
                                    </p:set>
                                    <p:animEffect transition="in" filter="dissolve">
                                      <p:cBhvr>
                                        <p:cTn id="36" dur="500"/>
                                        <p:tgtEl>
                                          <p:spTgt spid="19763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par>
                          <p:cTn id="42" fill="hold" nodeType="afterGroup">
                            <p:stCondLst>
                              <p:cond delay="500"/>
                            </p:stCondLst>
                            <p:childTnLst>
                              <p:par>
                                <p:cTn id="43" presetID="9" presetClass="entr" presetSubtype="0" fill="hold" nodeType="afterEffect">
                                  <p:stCondLst>
                                    <p:cond delay="0"/>
                                  </p:stCondLst>
                                  <p:childTnLst>
                                    <p:set>
                                      <p:cBhvr>
                                        <p:cTn id="44" dur="1" fill="hold">
                                          <p:stCondLst>
                                            <p:cond delay="0"/>
                                          </p:stCondLst>
                                        </p:cTn>
                                        <p:tgtEl>
                                          <p:spTgt spid="197663"/>
                                        </p:tgtEl>
                                        <p:attrNameLst>
                                          <p:attrName>style.visibility</p:attrName>
                                        </p:attrNameLst>
                                      </p:cBhvr>
                                      <p:to>
                                        <p:strVal val="visible"/>
                                      </p:to>
                                    </p:set>
                                    <p:animEffect transition="in" filter="dissolve">
                                      <p:cBhvr>
                                        <p:cTn id="45" dur="500"/>
                                        <p:tgtEl>
                                          <p:spTgt spid="19766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97638"/>
                                        </p:tgtEl>
                                        <p:attrNameLst>
                                          <p:attrName>style.visibility</p:attrName>
                                        </p:attrNameLst>
                                      </p:cBhvr>
                                      <p:to>
                                        <p:strVal val="visible"/>
                                      </p:to>
                                    </p:set>
                                    <p:animEffect transition="in" filter="dissolve">
                                      <p:cBhvr>
                                        <p:cTn id="50" dur="500"/>
                                        <p:tgtEl>
                                          <p:spTgt spid="197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nimBg="1"/>
      <p:bldP spid="197635" grpId="0" autoUpdateAnimBg="0"/>
      <p:bldP spid="197636" grpId="0" autoUpdateAnimBg="0"/>
      <p:bldP spid="197637" grpId="0" autoUpdateAnimBg="0"/>
      <p:bldP spid="19763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1">
            <a:extLst>
              <a:ext uri="{FF2B5EF4-FFF2-40B4-BE49-F238E27FC236}">
                <a16:creationId xmlns:a16="http://schemas.microsoft.com/office/drawing/2014/main" id="{56CB70BC-78DE-45A5-BDD9-540F84501AA2}"/>
              </a:ext>
            </a:extLst>
          </p:cNvPr>
          <p:cNvSpPr>
            <a:spLocks noGrp="1"/>
          </p:cNvSpPr>
          <p:nvPr>
            <p:ph type="dt" sz="quarter" idx="10"/>
          </p:nvPr>
        </p:nvSpPr>
        <p:spPr/>
        <p:txBody>
          <a:bodyPr/>
          <a:lstStyle/>
          <a:p>
            <a:pPr>
              <a:defRPr/>
            </a:pPr>
            <a:fld id="{ABE1DE4A-1FB8-4544-AF95-FAC3328203E1}" type="datetime8">
              <a:rPr lang="en-US"/>
              <a:pPr>
                <a:defRPr/>
              </a:pPr>
              <a:t>12/22/2017 5:36 PM</a:t>
            </a:fld>
            <a:endParaRPr lang="en-US" altLang="zh-CN"/>
          </a:p>
        </p:txBody>
      </p:sp>
      <p:sp>
        <p:nvSpPr>
          <p:cNvPr id="28675" name="灯片编号占位符 3">
            <a:extLst>
              <a:ext uri="{FF2B5EF4-FFF2-40B4-BE49-F238E27FC236}">
                <a16:creationId xmlns:a16="http://schemas.microsoft.com/office/drawing/2014/main" id="{C16FAFF2-3B45-4B84-AF1B-0F8F6B036A47}"/>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AABC65A-7D8F-477B-8A5D-2261F5E133C0}" type="slidenum">
              <a:rPr lang="en-US" altLang="zh-CN" sz="1400" smtClean="0"/>
              <a:pPr>
                <a:spcBef>
                  <a:spcPct val="0"/>
                </a:spcBef>
                <a:buFontTx/>
                <a:buNone/>
              </a:pPr>
              <a:t>26</a:t>
            </a:fld>
            <a:endParaRPr lang="en-US" altLang="zh-CN" sz="1400"/>
          </a:p>
        </p:txBody>
      </p:sp>
      <p:grpSp>
        <p:nvGrpSpPr>
          <p:cNvPr id="2" name="Group 2">
            <a:extLst>
              <a:ext uri="{FF2B5EF4-FFF2-40B4-BE49-F238E27FC236}">
                <a16:creationId xmlns:a16="http://schemas.microsoft.com/office/drawing/2014/main" id="{4FCF1544-B1E9-4B53-8BEA-43A5251FE63D}"/>
              </a:ext>
            </a:extLst>
          </p:cNvPr>
          <p:cNvGrpSpPr>
            <a:grpSpLocks/>
          </p:cNvGrpSpPr>
          <p:nvPr/>
        </p:nvGrpSpPr>
        <p:grpSpPr bwMode="auto">
          <a:xfrm>
            <a:off x="990600" y="1301750"/>
            <a:ext cx="3048000" cy="2895600"/>
            <a:chOff x="624" y="336"/>
            <a:chExt cx="1920" cy="1824"/>
          </a:xfrm>
        </p:grpSpPr>
        <p:sp>
          <p:nvSpPr>
            <p:cNvPr id="198659" name="Rectangle 3">
              <a:extLst>
                <a:ext uri="{FF2B5EF4-FFF2-40B4-BE49-F238E27FC236}">
                  <a16:creationId xmlns:a16="http://schemas.microsoft.com/office/drawing/2014/main" id="{C90952EC-2885-4D46-ADEF-610332423F5F}"/>
                </a:ext>
              </a:extLst>
            </p:cNvPr>
            <p:cNvSpPr>
              <a:spLocks noChangeArrowheads="1"/>
            </p:cNvSpPr>
            <p:nvPr/>
          </p:nvSpPr>
          <p:spPr bwMode="auto">
            <a:xfrm>
              <a:off x="624" y="336"/>
              <a:ext cx="1920" cy="1824"/>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8660" name="Oval 4">
              <a:extLst>
                <a:ext uri="{FF2B5EF4-FFF2-40B4-BE49-F238E27FC236}">
                  <a16:creationId xmlns:a16="http://schemas.microsoft.com/office/drawing/2014/main" id="{4F007CCA-137A-4AE6-AFE9-061757023AFB}"/>
                </a:ext>
              </a:extLst>
            </p:cNvPr>
            <p:cNvSpPr>
              <a:spLocks noChangeArrowheads="1"/>
            </p:cNvSpPr>
            <p:nvPr/>
          </p:nvSpPr>
          <p:spPr bwMode="auto">
            <a:xfrm>
              <a:off x="864" y="576"/>
              <a:ext cx="1392" cy="1392"/>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accent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8661" name="Line 5">
              <a:extLst>
                <a:ext uri="{FF2B5EF4-FFF2-40B4-BE49-F238E27FC236}">
                  <a16:creationId xmlns:a16="http://schemas.microsoft.com/office/drawing/2014/main" id="{E286BA5D-C8B9-49C7-8E58-3638108208D1}"/>
                </a:ext>
              </a:extLst>
            </p:cNvPr>
            <p:cNvSpPr>
              <a:spLocks noChangeShapeType="1"/>
            </p:cNvSpPr>
            <p:nvPr/>
          </p:nvSpPr>
          <p:spPr bwMode="auto">
            <a:xfrm flipV="1">
              <a:off x="1579" y="912"/>
              <a:ext cx="341" cy="379"/>
            </a:xfrm>
            <a:prstGeom prst="line">
              <a:avLst/>
            </a:prstGeom>
            <a:noFill/>
            <a:ln w="19050">
              <a:solidFill>
                <a:srgbClr val="FFFF99"/>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8691" name="Object 6">
              <a:extLst>
                <a:ext uri="{FF2B5EF4-FFF2-40B4-BE49-F238E27FC236}">
                  <a16:creationId xmlns:a16="http://schemas.microsoft.com/office/drawing/2014/main" id="{92F69D8D-A4A9-4014-9BB8-F6758FE182DD}"/>
                </a:ext>
              </a:extLst>
            </p:cNvPr>
            <p:cNvGraphicFramePr>
              <a:graphicFrameLocks noChangeAspect="1"/>
            </p:cNvGraphicFramePr>
            <p:nvPr/>
          </p:nvGraphicFramePr>
          <p:xfrm>
            <a:off x="1599" y="921"/>
            <a:ext cx="177" cy="231"/>
          </p:xfrm>
          <a:graphic>
            <a:graphicData uri="http://schemas.openxmlformats.org/presentationml/2006/ole">
              <mc:AlternateContent xmlns:mc="http://schemas.openxmlformats.org/markup-compatibility/2006">
                <mc:Choice xmlns:v="urn:schemas-microsoft-com:vml" Requires="v">
                  <p:oleObj spid="_x0000_s28694" name="公式" r:id="rId3" imgW="106670" imgH="144753" progId="Equation.3">
                    <p:embed/>
                  </p:oleObj>
                </mc:Choice>
                <mc:Fallback>
                  <p:oleObj name="公式" r:id="rId3" imgW="106670" imgH="14475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9" y="921"/>
                          <a:ext cx="177" cy="23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2" name="Object 7">
              <a:extLst>
                <a:ext uri="{FF2B5EF4-FFF2-40B4-BE49-F238E27FC236}">
                  <a16:creationId xmlns:a16="http://schemas.microsoft.com/office/drawing/2014/main" id="{B6DDDD8A-85A3-465B-83DF-A8D42DA14E79}"/>
                </a:ext>
              </a:extLst>
            </p:cNvPr>
            <p:cNvGraphicFramePr>
              <a:graphicFrameLocks noChangeAspect="1"/>
            </p:cNvGraphicFramePr>
            <p:nvPr/>
          </p:nvGraphicFramePr>
          <p:xfrm>
            <a:off x="1391" y="1253"/>
            <a:ext cx="180" cy="195"/>
          </p:xfrm>
          <a:graphic>
            <a:graphicData uri="http://schemas.openxmlformats.org/presentationml/2006/ole">
              <mc:AlternateContent xmlns:mc="http://schemas.openxmlformats.org/markup-compatibility/2006">
                <mc:Choice xmlns:v="urn:schemas-microsoft-com:vml" Requires="v">
                  <p:oleObj spid="_x0000_s28695" name="公式" r:id="rId5" imgW="144836" imgH="152346" progId="Equation.3">
                    <p:embed/>
                  </p:oleObj>
                </mc:Choice>
                <mc:Fallback>
                  <p:oleObj name="公式" r:id="rId5" imgW="144836" imgH="15234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1" y="1253"/>
                          <a:ext cx="180" cy="19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3" name="Object 8">
              <a:extLst>
                <a:ext uri="{FF2B5EF4-FFF2-40B4-BE49-F238E27FC236}">
                  <a16:creationId xmlns:a16="http://schemas.microsoft.com/office/drawing/2014/main" id="{1DAD2B50-925D-49EB-A0CB-752D58238F34}"/>
                </a:ext>
              </a:extLst>
            </p:cNvPr>
            <p:cNvGraphicFramePr>
              <a:graphicFrameLocks noChangeAspect="1"/>
            </p:cNvGraphicFramePr>
            <p:nvPr/>
          </p:nvGraphicFramePr>
          <p:xfrm>
            <a:off x="1248" y="1056"/>
            <a:ext cx="174" cy="226"/>
          </p:xfrm>
          <a:graphic>
            <a:graphicData uri="http://schemas.openxmlformats.org/presentationml/2006/ole">
              <mc:AlternateContent xmlns:mc="http://schemas.openxmlformats.org/markup-compatibility/2006">
                <mc:Choice xmlns:v="urn:schemas-microsoft-com:vml" Requires="v">
                  <p:oleObj spid="_x0000_s28696" name="公式" r:id="rId7" imgW="106670" imgH="144753" progId="Equation.3">
                    <p:embed/>
                  </p:oleObj>
                </mc:Choice>
                <mc:Fallback>
                  <p:oleObj name="公式" r:id="rId7" imgW="106670" imgH="14475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8" y="1056"/>
                          <a:ext cx="174" cy="2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8665" name="Text Box 9">
            <a:extLst>
              <a:ext uri="{FF2B5EF4-FFF2-40B4-BE49-F238E27FC236}">
                <a16:creationId xmlns:a16="http://schemas.microsoft.com/office/drawing/2014/main" id="{7FD8C792-8DAC-44F5-AADB-80653966961C}"/>
              </a:ext>
            </a:extLst>
          </p:cNvPr>
          <p:cNvSpPr txBox="1">
            <a:spLocks noChangeArrowheads="1"/>
          </p:cNvSpPr>
          <p:nvPr/>
        </p:nvSpPr>
        <p:spPr bwMode="auto">
          <a:xfrm>
            <a:off x="4038600" y="1335088"/>
            <a:ext cx="4800600" cy="1373187"/>
          </a:xfrm>
          <a:prstGeom prst="rect">
            <a:avLst/>
          </a:prstGeom>
          <a:noFill/>
          <a:ln w="9525">
            <a:noFill/>
            <a:miter lim="800000"/>
            <a:headEnd/>
            <a:tailEnd/>
          </a:ln>
          <a:effectLst/>
        </p:spPr>
        <p:txBody>
          <a:bodyPr>
            <a:spAutoFit/>
          </a:bodyPr>
          <a:lstStyle/>
          <a:p>
            <a:pPr eaLnBrk="1" hangingPunct="1">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由高斯定理，可求得均匀带电大球内一点的电场强度</a:t>
            </a:r>
          </a:p>
        </p:txBody>
      </p:sp>
      <p:graphicFrame>
        <p:nvGraphicFramePr>
          <p:cNvPr id="198666" name="Object 10">
            <a:extLst>
              <a:ext uri="{FF2B5EF4-FFF2-40B4-BE49-F238E27FC236}">
                <a16:creationId xmlns:a16="http://schemas.microsoft.com/office/drawing/2014/main" id="{A24D3626-D81C-4B06-B85C-64694BE31221}"/>
              </a:ext>
            </a:extLst>
          </p:cNvPr>
          <p:cNvGraphicFramePr>
            <a:graphicFrameLocks noChangeAspect="1"/>
          </p:cNvGraphicFramePr>
          <p:nvPr/>
        </p:nvGraphicFramePr>
        <p:xfrm>
          <a:off x="5410200" y="2560638"/>
          <a:ext cx="1393825" cy="1012825"/>
        </p:xfrm>
        <a:graphic>
          <a:graphicData uri="http://schemas.openxmlformats.org/presentationml/2006/ole">
            <mc:AlternateContent xmlns:mc="http://schemas.openxmlformats.org/markup-compatibility/2006">
              <mc:Choice xmlns:v="urn:schemas-microsoft-com:vml" Requires="v">
                <p:oleObj spid="_x0000_s28697" name="公式" r:id="rId9" imgW="586684" imgH="419073" progId="Equation.3">
                  <p:embed/>
                </p:oleObj>
              </mc:Choice>
              <mc:Fallback>
                <p:oleObj name="公式" r:id="rId9" imgW="586684" imgH="419073"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2560638"/>
                        <a:ext cx="1393825" cy="1012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8667" name="Text Box 11">
            <a:extLst>
              <a:ext uri="{FF2B5EF4-FFF2-40B4-BE49-F238E27FC236}">
                <a16:creationId xmlns:a16="http://schemas.microsoft.com/office/drawing/2014/main" id="{5AE1C13C-6DE5-4E7A-B323-F7FC35F7B8F4}"/>
              </a:ext>
            </a:extLst>
          </p:cNvPr>
          <p:cNvSpPr txBox="1">
            <a:spLocks noChangeArrowheads="1"/>
          </p:cNvSpPr>
          <p:nvPr/>
        </p:nvSpPr>
        <p:spPr bwMode="auto">
          <a:xfrm>
            <a:off x="568325" y="4330700"/>
            <a:ext cx="4508500" cy="946150"/>
          </a:xfrm>
          <a:prstGeom prst="rect">
            <a:avLst/>
          </a:prstGeom>
          <a:noFill/>
          <a:ln w="9525">
            <a:noFill/>
            <a:miter lim="800000"/>
            <a:headEnd/>
            <a:tailEnd/>
          </a:ln>
          <a:effectLst/>
        </p:spPr>
        <p:txBody>
          <a:bodyPr>
            <a:spAutoFit/>
          </a:bodyPr>
          <a:lstStyle/>
          <a:p>
            <a:pPr eaLnBrk="1" hangingPunct="1">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同理可求得小球内一点的电场强度</a:t>
            </a:r>
          </a:p>
        </p:txBody>
      </p:sp>
      <p:graphicFrame>
        <p:nvGraphicFramePr>
          <p:cNvPr id="198668" name="Object 12">
            <a:extLst>
              <a:ext uri="{FF2B5EF4-FFF2-40B4-BE49-F238E27FC236}">
                <a16:creationId xmlns:a16="http://schemas.microsoft.com/office/drawing/2014/main" id="{217C8172-E6F8-43C0-A590-B677871F530B}"/>
              </a:ext>
            </a:extLst>
          </p:cNvPr>
          <p:cNvGraphicFramePr>
            <a:graphicFrameLocks noChangeAspect="1"/>
          </p:cNvGraphicFramePr>
          <p:nvPr/>
        </p:nvGraphicFramePr>
        <p:xfrm>
          <a:off x="1752600" y="5305425"/>
          <a:ext cx="1666875" cy="1003300"/>
        </p:xfrm>
        <a:graphic>
          <a:graphicData uri="http://schemas.openxmlformats.org/presentationml/2006/ole">
            <mc:AlternateContent xmlns:mc="http://schemas.openxmlformats.org/markup-compatibility/2006">
              <mc:Choice xmlns:v="urn:schemas-microsoft-com:vml" Requires="v">
                <p:oleObj spid="_x0000_s28698" name="公式" r:id="rId11" imgW="716351" imgH="419073" progId="Equation.3">
                  <p:embed/>
                </p:oleObj>
              </mc:Choice>
              <mc:Fallback>
                <p:oleObj name="公式" r:id="rId11" imgW="716351" imgH="419073"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5305425"/>
                        <a:ext cx="1666875" cy="1003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3">
            <a:extLst>
              <a:ext uri="{FF2B5EF4-FFF2-40B4-BE49-F238E27FC236}">
                <a16:creationId xmlns:a16="http://schemas.microsoft.com/office/drawing/2014/main" id="{93F9E019-CB03-409E-B415-505F2DF237DF}"/>
              </a:ext>
            </a:extLst>
          </p:cNvPr>
          <p:cNvGrpSpPr>
            <a:grpSpLocks/>
          </p:cNvGrpSpPr>
          <p:nvPr/>
        </p:nvGrpSpPr>
        <p:grpSpPr bwMode="auto">
          <a:xfrm>
            <a:off x="5181600" y="3886200"/>
            <a:ext cx="3352800" cy="2209800"/>
            <a:chOff x="3264" y="2448"/>
            <a:chExt cx="2112" cy="1392"/>
          </a:xfrm>
        </p:grpSpPr>
        <p:sp>
          <p:nvSpPr>
            <p:cNvPr id="198670" name="Rectangle 14">
              <a:extLst>
                <a:ext uri="{FF2B5EF4-FFF2-40B4-BE49-F238E27FC236}">
                  <a16:creationId xmlns:a16="http://schemas.microsoft.com/office/drawing/2014/main" id="{674CE824-5528-4987-95B9-7C2B985BC238}"/>
                </a:ext>
              </a:extLst>
            </p:cNvPr>
            <p:cNvSpPr>
              <a:spLocks noChangeArrowheads="1"/>
            </p:cNvSpPr>
            <p:nvPr/>
          </p:nvSpPr>
          <p:spPr bwMode="auto">
            <a:xfrm>
              <a:off x="3264" y="2448"/>
              <a:ext cx="2112" cy="1392"/>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8671" name="Oval 15">
              <a:extLst>
                <a:ext uri="{FF2B5EF4-FFF2-40B4-BE49-F238E27FC236}">
                  <a16:creationId xmlns:a16="http://schemas.microsoft.com/office/drawing/2014/main" id="{AE514782-73AC-4264-992B-F8E32C248967}"/>
                </a:ext>
              </a:extLst>
            </p:cNvPr>
            <p:cNvSpPr>
              <a:spLocks noChangeArrowheads="1"/>
            </p:cNvSpPr>
            <p:nvPr/>
          </p:nvSpPr>
          <p:spPr bwMode="auto">
            <a:xfrm>
              <a:off x="3984" y="2832"/>
              <a:ext cx="528" cy="528"/>
            </a:xfrm>
            <a:prstGeom prst="ellipse">
              <a:avLst/>
            </a:prstGeom>
            <a:gradFill rotWithShape="0">
              <a:gsLst>
                <a:gs pos="0">
                  <a:srgbClr val="99CCFF"/>
                </a:gs>
                <a:gs pos="100000">
                  <a:srgbClr val="99CCFF">
                    <a:gamma/>
                    <a:shade val="56078"/>
                    <a:invGamma/>
                  </a:srgbClr>
                </a:gs>
              </a:gsLst>
              <a:path path="shape">
                <a:fillToRect l="50000" t="50000" r="50000" b="50000"/>
              </a:path>
            </a:gradFill>
            <a:ln w="9525">
              <a:solidFill>
                <a:srgbClr val="99CC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8672" name="Line 16">
              <a:extLst>
                <a:ext uri="{FF2B5EF4-FFF2-40B4-BE49-F238E27FC236}">
                  <a16:creationId xmlns:a16="http://schemas.microsoft.com/office/drawing/2014/main" id="{980D5E9E-0D2B-455D-ADBD-F9012B99DFE0}"/>
                </a:ext>
              </a:extLst>
            </p:cNvPr>
            <p:cNvSpPr>
              <a:spLocks noChangeShapeType="1"/>
            </p:cNvSpPr>
            <p:nvPr/>
          </p:nvSpPr>
          <p:spPr bwMode="auto">
            <a:xfrm flipH="1" flipV="1">
              <a:off x="4128" y="2928"/>
              <a:ext cx="135" cy="161"/>
            </a:xfrm>
            <a:prstGeom prst="line">
              <a:avLst/>
            </a:prstGeom>
            <a:noFill/>
            <a:ln w="19050">
              <a:solidFill>
                <a:schemeClr val="tx2"/>
              </a:solidFill>
              <a:round/>
              <a:headEnd/>
              <a:tailEnd type="stealth" w="med" len="me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8685" name="Object 17">
              <a:extLst>
                <a:ext uri="{FF2B5EF4-FFF2-40B4-BE49-F238E27FC236}">
                  <a16:creationId xmlns:a16="http://schemas.microsoft.com/office/drawing/2014/main" id="{3AF98ECC-028A-4D0E-AAD4-8946183BDCB8}"/>
                </a:ext>
              </a:extLst>
            </p:cNvPr>
            <p:cNvGraphicFramePr>
              <a:graphicFrameLocks noChangeAspect="1"/>
            </p:cNvGraphicFramePr>
            <p:nvPr/>
          </p:nvGraphicFramePr>
          <p:xfrm>
            <a:off x="4135" y="3096"/>
            <a:ext cx="151" cy="140"/>
          </p:xfrm>
          <a:graphic>
            <a:graphicData uri="http://schemas.openxmlformats.org/presentationml/2006/ole">
              <mc:AlternateContent xmlns:mc="http://schemas.openxmlformats.org/markup-compatibility/2006">
                <mc:Choice xmlns:v="urn:schemas-microsoft-com:vml" Requires="v">
                  <p:oleObj spid="_x0000_s28699" name="公式" r:id="rId13" imgW="167589" imgH="152346" progId="Equation.3">
                    <p:embed/>
                  </p:oleObj>
                </mc:Choice>
                <mc:Fallback>
                  <p:oleObj name="公式" r:id="rId13" imgW="167589" imgH="152346"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5" y="3096"/>
                          <a:ext cx="151" cy="1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6" name="Object 18">
              <a:extLst>
                <a:ext uri="{FF2B5EF4-FFF2-40B4-BE49-F238E27FC236}">
                  <a16:creationId xmlns:a16="http://schemas.microsoft.com/office/drawing/2014/main" id="{FF4B25AB-D0D3-4723-83D3-DD5E57D146AB}"/>
                </a:ext>
              </a:extLst>
            </p:cNvPr>
            <p:cNvGraphicFramePr>
              <a:graphicFrameLocks noChangeAspect="1"/>
            </p:cNvGraphicFramePr>
            <p:nvPr/>
          </p:nvGraphicFramePr>
          <p:xfrm>
            <a:off x="4237" y="2880"/>
            <a:ext cx="161" cy="162"/>
          </p:xfrm>
          <a:graphic>
            <a:graphicData uri="http://schemas.openxmlformats.org/presentationml/2006/ole">
              <mc:AlternateContent xmlns:mc="http://schemas.openxmlformats.org/markup-compatibility/2006">
                <mc:Choice xmlns:v="urn:schemas-microsoft-com:vml" Requires="v">
                  <p:oleObj spid="_x0000_s28700" name="公式" r:id="rId15" imgW="144836" imgH="144753" progId="Equation.3">
                    <p:embed/>
                  </p:oleObj>
                </mc:Choice>
                <mc:Fallback>
                  <p:oleObj name="公式" r:id="rId15" imgW="144836" imgH="144753"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37" y="2880"/>
                          <a:ext cx="161" cy="16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7" name="Object 19">
              <a:extLst>
                <a:ext uri="{FF2B5EF4-FFF2-40B4-BE49-F238E27FC236}">
                  <a16:creationId xmlns:a16="http://schemas.microsoft.com/office/drawing/2014/main" id="{28EFCBB0-0FDF-45EA-8866-755291DBF401}"/>
                </a:ext>
              </a:extLst>
            </p:cNvPr>
            <p:cNvGraphicFramePr>
              <a:graphicFrameLocks noChangeAspect="1"/>
            </p:cNvGraphicFramePr>
            <p:nvPr/>
          </p:nvGraphicFramePr>
          <p:xfrm>
            <a:off x="4248" y="3171"/>
            <a:ext cx="226" cy="154"/>
          </p:xfrm>
          <a:graphic>
            <a:graphicData uri="http://schemas.openxmlformats.org/presentationml/2006/ole">
              <mc:AlternateContent xmlns:mc="http://schemas.openxmlformats.org/markup-compatibility/2006">
                <mc:Choice xmlns:v="urn:schemas-microsoft-com:vml" Requires="v">
                  <p:oleObj spid="_x0000_s28701" name="公式" r:id="rId17" imgW="220924" imgH="144753" progId="Equation.3">
                    <p:embed/>
                  </p:oleObj>
                </mc:Choice>
                <mc:Fallback>
                  <p:oleObj name="公式" r:id="rId17" imgW="220924" imgH="144753"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8" y="3171"/>
                          <a:ext cx="2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8665"/>
                                        </p:tgtEl>
                                        <p:attrNameLst>
                                          <p:attrName>style.visibility</p:attrName>
                                        </p:attrNameLst>
                                      </p:cBhvr>
                                      <p:to>
                                        <p:strVal val="visible"/>
                                      </p:to>
                                    </p:set>
                                    <p:animEffect transition="in" filter="dissolve">
                                      <p:cBhvr>
                                        <p:cTn id="12" dur="500"/>
                                        <p:tgtEl>
                                          <p:spTgt spid="1986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8666"/>
                                        </p:tgtEl>
                                        <p:attrNameLst>
                                          <p:attrName>style.visibility</p:attrName>
                                        </p:attrNameLst>
                                      </p:cBhvr>
                                      <p:to>
                                        <p:strVal val="visible"/>
                                      </p:to>
                                    </p:set>
                                    <p:animEffect transition="in" filter="dissolve">
                                      <p:cBhvr>
                                        <p:cTn id="17" dur="500"/>
                                        <p:tgtEl>
                                          <p:spTgt spid="1986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8667"/>
                                        </p:tgtEl>
                                        <p:attrNameLst>
                                          <p:attrName>style.visibility</p:attrName>
                                        </p:attrNameLst>
                                      </p:cBhvr>
                                      <p:to>
                                        <p:strVal val="visible"/>
                                      </p:to>
                                    </p:set>
                                    <p:animEffect transition="in" filter="dissolve">
                                      <p:cBhvr>
                                        <p:cTn id="27" dur="500"/>
                                        <p:tgtEl>
                                          <p:spTgt spid="1986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8668"/>
                                        </p:tgtEl>
                                        <p:attrNameLst>
                                          <p:attrName>style.visibility</p:attrName>
                                        </p:attrNameLst>
                                      </p:cBhvr>
                                      <p:to>
                                        <p:strVal val="visible"/>
                                      </p:to>
                                    </p:set>
                                    <p:animEffect transition="in" filter="dissolve">
                                      <p:cBhvr>
                                        <p:cTn id="32" dur="500"/>
                                        <p:tgtEl>
                                          <p:spTgt spid="19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5" grpId="0" autoUpdateAnimBg="0"/>
      <p:bldP spid="19866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id="{EA13C44E-B635-41C1-B31F-43B1E0473902}"/>
              </a:ext>
            </a:extLst>
          </p:cNvPr>
          <p:cNvSpPr>
            <a:spLocks noGrp="1"/>
          </p:cNvSpPr>
          <p:nvPr>
            <p:ph type="dt" sz="quarter" idx="10"/>
          </p:nvPr>
        </p:nvSpPr>
        <p:spPr/>
        <p:txBody>
          <a:bodyPr/>
          <a:lstStyle/>
          <a:p>
            <a:pPr>
              <a:defRPr/>
            </a:pPr>
            <a:fld id="{9B1D3AC5-8F32-4A4A-B262-5C7918193B71}" type="datetime8">
              <a:rPr lang="en-US"/>
              <a:pPr>
                <a:defRPr/>
              </a:pPr>
              <a:t>12/22/2017 5:36 PM</a:t>
            </a:fld>
            <a:endParaRPr lang="en-US" altLang="zh-CN"/>
          </a:p>
        </p:txBody>
      </p:sp>
      <p:sp>
        <p:nvSpPr>
          <p:cNvPr id="29699" name="灯片编号占位符 3">
            <a:extLst>
              <a:ext uri="{FF2B5EF4-FFF2-40B4-BE49-F238E27FC236}">
                <a16:creationId xmlns:a16="http://schemas.microsoft.com/office/drawing/2014/main" id="{AC552BDE-4733-4C73-AE27-6C83A8EBEDC3}"/>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6E43876-131B-4059-A7BD-2EFC3B82C4E8}" type="slidenum">
              <a:rPr lang="en-US" altLang="zh-CN" sz="1400" smtClean="0"/>
              <a:pPr>
                <a:spcBef>
                  <a:spcPct val="0"/>
                </a:spcBef>
                <a:buFontTx/>
                <a:buNone/>
              </a:pPr>
              <a:t>27</a:t>
            </a:fld>
            <a:endParaRPr lang="en-US" altLang="zh-CN" sz="1400"/>
          </a:p>
        </p:txBody>
      </p:sp>
      <p:graphicFrame>
        <p:nvGraphicFramePr>
          <p:cNvPr id="199682" name="Object 2">
            <a:extLst>
              <a:ext uri="{FF2B5EF4-FFF2-40B4-BE49-F238E27FC236}">
                <a16:creationId xmlns:a16="http://schemas.microsoft.com/office/drawing/2014/main" id="{A62A0EA7-CA99-458F-8ED0-7E5459E198FD}"/>
              </a:ext>
            </a:extLst>
          </p:cNvPr>
          <p:cNvGraphicFramePr>
            <a:graphicFrameLocks noChangeAspect="1"/>
          </p:cNvGraphicFramePr>
          <p:nvPr/>
        </p:nvGraphicFramePr>
        <p:xfrm>
          <a:off x="2057400" y="1268413"/>
          <a:ext cx="1339850" cy="973137"/>
        </p:xfrm>
        <a:graphic>
          <a:graphicData uri="http://schemas.openxmlformats.org/presentationml/2006/ole">
            <mc:AlternateContent xmlns:mc="http://schemas.openxmlformats.org/markup-compatibility/2006">
              <mc:Choice xmlns:v="urn:schemas-microsoft-com:vml" Requires="v">
                <p:oleObj spid="_x0000_s29717" name="公式" r:id="rId3" imgW="586684" imgH="419073" progId="Equation.3">
                  <p:embed/>
                </p:oleObj>
              </mc:Choice>
              <mc:Fallback>
                <p:oleObj name="公式" r:id="rId3" imgW="586684" imgH="41907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268413"/>
                        <a:ext cx="1339850" cy="9731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9683" name="Object 3">
            <a:extLst>
              <a:ext uri="{FF2B5EF4-FFF2-40B4-BE49-F238E27FC236}">
                <a16:creationId xmlns:a16="http://schemas.microsoft.com/office/drawing/2014/main" id="{918A24C8-DD05-42FB-BCD9-41F7FD1125EA}"/>
              </a:ext>
            </a:extLst>
          </p:cNvPr>
          <p:cNvGraphicFramePr>
            <a:graphicFrameLocks noChangeAspect="1"/>
          </p:cNvGraphicFramePr>
          <p:nvPr/>
        </p:nvGraphicFramePr>
        <p:xfrm>
          <a:off x="4572000" y="1268413"/>
          <a:ext cx="1584325" cy="954087"/>
        </p:xfrm>
        <a:graphic>
          <a:graphicData uri="http://schemas.openxmlformats.org/presentationml/2006/ole">
            <mc:AlternateContent xmlns:mc="http://schemas.openxmlformats.org/markup-compatibility/2006">
              <mc:Choice xmlns:v="urn:schemas-microsoft-com:vml" Requires="v">
                <p:oleObj spid="_x0000_s29718" name="公式" r:id="rId5" imgW="716351" imgH="419073" progId="Equation.3">
                  <p:embed/>
                </p:oleObj>
              </mc:Choice>
              <mc:Fallback>
                <p:oleObj name="公式" r:id="rId5" imgW="716351" imgH="41907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268413"/>
                        <a:ext cx="1584325" cy="9540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9684" name="Object 4">
            <a:extLst>
              <a:ext uri="{FF2B5EF4-FFF2-40B4-BE49-F238E27FC236}">
                <a16:creationId xmlns:a16="http://schemas.microsoft.com/office/drawing/2014/main" id="{F809F7D7-4AA7-4605-AE02-0EDCA4AF9591}"/>
              </a:ext>
            </a:extLst>
          </p:cNvPr>
          <p:cNvGraphicFramePr>
            <a:graphicFrameLocks noChangeAspect="1"/>
          </p:cNvGraphicFramePr>
          <p:nvPr/>
        </p:nvGraphicFramePr>
        <p:xfrm>
          <a:off x="900113" y="3500438"/>
          <a:ext cx="2555875" cy="612775"/>
        </p:xfrm>
        <a:graphic>
          <a:graphicData uri="http://schemas.openxmlformats.org/presentationml/2006/ole">
            <mc:AlternateContent xmlns:mc="http://schemas.openxmlformats.org/markup-compatibility/2006">
              <mc:Choice xmlns:v="urn:schemas-microsoft-com:vml" Requires="v">
                <p:oleObj spid="_x0000_s29719" name="公式" r:id="rId7" imgW="929691" imgH="205740" progId="Equation.3">
                  <p:embed/>
                </p:oleObj>
              </mc:Choice>
              <mc:Fallback>
                <p:oleObj name="公式" r:id="rId7" imgW="929691" imgH="2057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500438"/>
                        <a:ext cx="2555875" cy="612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9685" name="Object 5">
            <a:extLst>
              <a:ext uri="{FF2B5EF4-FFF2-40B4-BE49-F238E27FC236}">
                <a16:creationId xmlns:a16="http://schemas.microsoft.com/office/drawing/2014/main" id="{0C06A187-F3AE-4E47-B641-53C0A3E90590}"/>
              </a:ext>
            </a:extLst>
          </p:cNvPr>
          <p:cNvGraphicFramePr>
            <a:graphicFrameLocks noChangeAspect="1"/>
          </p:cNvGraphicFramePr>
          <p:nvPr/>
        </p:nvGraphicFramePr>
        <p:xfrm>
          <a:off x="1295400" y="2349500"/>
          <a:ext cx="2124075" cy="1001713"/>
        </p:xfrm>
        <a:graphic>
          <a:graphicData uri="http://schemas.openxmlformats.org/presentationml/2006/ole">
            <mc:AlternateContent xmlns:mc="http://schemas.openxmlformats.org/markup-compatibility/2006">
              <mc:Choice xmlns:v="urn:schemas-microsoft-com:vml" Requires="v">
                <p:oleObj spid="_x0000_s29720" name="公式" r:id="rId9" imgW="914522" imgH="419073" progId="Equation.3">
                  <p:embed/>
                </p:oleObj>
              </mc:Choice>
              <mc:Fallback>
                <p:oleObj name="公式" r:id="rId9" imgW="914522" imgH="419073"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2349500"/>
                        <a:ext cx="2124075" cy="10017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9686" name="Object 6">
            <a:extLst>
              <a:ext uri="{FF2B5EF4-FFF2-40B4-BE49-F238E27FC236}">
                <a16:creationId xmlns:a16="http://schemas.microsoft.com/office/drawing/2014/main" id="{3E92B83C-3E17-4971-8227-B4B4D1A7DA87}"/>
              </a:ext>
            </a:extLst>
          </p:cNvPr>
          <p:cNvGraphicFramePr>
            <a:graphicFrameLocks noChangeAspect="1"/>
          </p:cNvGraphicFramePr>
          <p:nvPr/>
        </p:nvGraphicFramePr>
        <p:xfrm>
          <a:off x="1295400" y="4221163"/>
          <a:ext cx="1371600" cy="1063625"/>
        </p:xfrm>
        <a:graphic>
          <a:graphicData uri="http://schemas.openxmlformats.org/presentationml/2006/ole">
            <mc:AlternateContent xmlns:mc="http://schemas.openxmlformats.org/markup-compatibility/2006">
              <mc:Choice xmlns:v="urn:schemas-microsoft-com:vml" Requires="v">
                <p:oleObj spid="_x0000_s29721" name="公式" r:id="rId11" imgW="548762" imgH="419073" progId="Equation.3">
                  <p:embed/>
                </p:oleObj>
              </mc:Choice>
              <mc:Fallback>
                <p:oleObj name="公式" r:id="rId11" imgW="548762" imgH="419073"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4221163"/>
                        <a:ext cx="1371600" cy="1063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9687" name="Text Box 7">
            <a:extLst>
              <a:ext uri="{FF2B5EF4-FFF2-40B4-BE49-F238E27FC236}">
                <a16:creationId xmlns:a16="http://schemas.microsoft.com/office/drawing/2014/main" id="{5578E940-2F97-41E4-9BD2-A7451E7EDAC0}"/>
              </a:ext>
            </a:extLst>
          </p:cNvPr>
          <p:cNvSpPr txBox="1">
            <a:spLocks noChangeArrowheads="1"/>
          </p:cNvSpPr>
          <p:nvPr/>
        </p:nvSpPr>
        <p:spPr bwMode="auto">
          <a:xfrm>
            <a:off x="609600" y="5362575"/>
            <a:ext cx="3962400" cy="946150"/>
          </a:xfrm>
          <a:prstGeom prst="rect">
            <a:avLst/>
          </a:prstGeom>
          <a:noFill/>
          <a:ln w="9525">
            <a:noFill/>
            <a:miter lim="800000"/>
            <a:headEnd/>
            <a:tailEnd/>
          </a:ln>
          <a:effectLst/>
        </p:spPr>
        <p:txBody>
          <a:bodyPr>
            <a:spAutoFit/>
          </a:bodyPr>
          <a:lstStyle/>
          <a:p>
            <a:pPr eaLnBrk="1" hangingPunct="1">
              <a:spcBef>
                <a:spcPct val="50000"/>
              </a:spcBef>
              <a:defRPr/>
            </a:pPr>
            <a:r>
              <a:rPr lang="zh-CN" altLang="en-US">
                <a:effectLst>
                  <a:outerShdw blurRad="38100" dist="38100" dir="2700000" algn="tl">
                    <a:srgbClr val="000000"/>
                  </a:outerShdw>
                </a:effectLst>
              </a:rPr>
              <a:t>表明空腔内的电场是均匀场。</a:t>
            </a:r>
          </a:p>
        </p:txBody>
      </p:sp>
      <p:grpSp>
        <p:nvGrpSpPr>
          <p:cNvPr id="2" name="Group 8">
            <a:extLst>
              <a:ext uri="{FF2B5EF4-FFF2-40B4-BE49-F238E27FC236}">
                <a16:creationId xmlns:a16="http://schemas.microsoft.com/office/drawing/2014/main" id="{6CAC48C2-AA99-47CA-B778-5B7B849525B4}"/>
              </a:ext>
            </a:extLst>
          </p:cNvPr>
          <p:cNvGrpSpPr>
            <a:grpSpLocks/>
          </p:cNvGrpSpPr>
          <p:nvPr/>
        </p:nvGrpSpPr>
        <p:grpSpPr bwMode="auto">
          <a:xfrm>
            <a:off x="4648200" y="2205038"/>
            <a:ext cx="4038600" cy="4038600"/>
            <a:chOff x="2928" y="1488"/>
            <a:chExt cx="2544" cy="2544"/>
          </a:xfrm>
        </p:grpSpPr>
        <p:sp>
          <p:nvSpPr>
            <p:cNvPr id="199689" name="Rectangle 9">
              <a:extLst>
                <a:ext uri="{FF2B5EF4-FFF2-40B4-BE49-F238E27FC236}">
                  <a16:creationId xmlns:a16="http://schemas.microsoft.com/office/drawing/2014/main" id="{2D716893-E141-4A0D-97CD-A812C3372A9F}"/>
                </a:ext>
              </a:extLst>
            </p:cNvPr>
            <p:cNvSpPr>
              <a:spLocks noChangeArrowheads="1"/>
            </p:cNvSpPr>
            <p:nvPr/>
          </p:nvSpPr>
          <p:spPr bwMode="auto">
            <a:xfrm>
              <a:off x="2928" y="1488"/>
              <a:ext cx="2544" cy="2544"/>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9690" name="Oval 10">
              <a:extLst>
                <a:ext uri="{FF2B5EF4-FFF2-40B4-BE49-F238E27FC236}">
                  <a16:creationId xmlns:a16="http://schemas.microsoft.com/office/drawing/2014/main" id="{D549621F-2C0E-49FA-B298-E941F9D8AEAE}"/>
                </a:ext>
              </a:extLst>
            </p:cNvPr>
            <p:cNvSpPr>
              <a:spLocks noChangeArrowheads="1"/>
            </p:cNvSpPr>
            <p:nvPr/>
          </p:nvSpPr>
          <p:spPr bwMode="auto">
            <a:xfrm>
              <a:off x="3360" y="1872"/>
              <a:ext cx="1776" cy="1776"/>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accent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9709" name="Object 11">
              <a:extLst>
                <a:ext uri="{FF2B5EF4-FFF2-40B4-BE49-F238E27FC236}">
                  <a16:creationId xmlns:a16="http://schemas.microsoft.com/office/drawing/2014/main" id="{AF027D32-7852-43AE-92CC-20E57FA5A6CE}"/>
                </a:ext>
              </a:extLst>
            </p:cNvPr>
            <p:cNvGraphicFramePr>
              <a:graphicFrameLocks noChangeAspect="1"/>
            </p:cNvGraphicFramePr>
            <p:nvPr/>
          </p:nvGraphicFramePr>
          <p:xfrm>
            <a:off x="4032" y="2784"/>
            <a:ext cx="230" cy="248"/>
          </p:xfrm>
          <a:graphic>
            <a:graphicData uri="http://schemas.openxmlformats.org/presentationml/2006/ole">
              <mc:AlternateContent xmlns:mc="http://schemas.openxmlformats.org/markup-compatibility/2006">
                <mc:Choice xmlns:v="urn:schemas-microsoft-com:vml" Requires="v">
                  <p:oleObj spid="_x0000_s29722" name="公式" r:id="rId13" imgW="144836" imgH="152346" progId="Equation.3">
                    <p:embed/>
                  </p:oleObj>
                </mc:Choice>
                <mc:Fallback>
                  <p:oleObj name="公式" r:id="rId13" imgW="144836" imgH="152346"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2" y="2784"/>
                          <a:ext cx="230"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0" name="Object 12">
              <a:extLst>
                <a:ext uri="{FF2B5EF4-FFF2-40B4-BE49-F238E27FC236}">
                  <a16:creationId xmlns:a16="http://schemas.microsoft.com/office/drawing/2014/main" id="{8C4C3895-2D0D-4717-A09A-58DF5240ACFE}"/>
                </a:ext>
              </a:extLst>
            </p:cNvPr>
            <p:cNvGraphicFramePr>
              <a:graphicFrameLocks noChangeAspect="1"/>
            </p:cNvGraphicFramePr>
            <p:nvPr/>
          </p:nvGraphicFramePr>
          <p:xfrm>
            <a:off x="4203" y="2449"/>
            <a:ext cx="176" cy="229"/>
          </p:xfrm>
          <a:graphic>
            <a:graphicData uri="http://schemas.openxmlformats.org/presentationml/2006/ole">
              <mc:AlternateContent xmlns:mc="http://schemas.openxmlformats.org/markup-compatibility/2006">
                <mc:Choice xmlns:v="urn:schemas-microsoft-com:vml" Requires="v">
                  <p:oleObj spid="_x0000_s29723" name="Equation" r:id="rId15" imgW="106670" imgH="144753" progId="Equation.3">
                    <p:embed/>
                  </p:oleObj>
                </mc:Choice>
                <mc:Fallback>
                  <p:oleObj name="Equation" r:id="rId15" imgW="106670" imgH="144753"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03" y="2449"/>
                          <a:ext cx="176"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9693" name="Oval 13">
              <a:extLst>
                <a:ext uri="{FF2B5EF4-FFF2-40B4-BE49-F238E27FC236}">
                  <a16:creationId xmlns:a16="http://schemas.microsoft.com/office/drawing/2014/main" id="{B32A4890-BD51-4B50-B5AA-DF38D3CE6A3D}"/>
                </a:ext>
              </a:extLst>
            </p:cNvPr>
            <p:cNvSpPr>
              <a:spLocks noChangeArrowheads="1"/>
            </p:cNvSpPr>
            <p:nvPr/>
          </p:nvSpPr>
          <p:spPr bwMode="auto">
            <a:xfrm>
              <a:off x="4368" y="2448"/>
              <a:ext cx="672" cy="672"/>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chemeClr val="bg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9694" name="Line 14">
              <a:extLst>
                <a:ext uri="{FF2B5EF4-FFF2-40B4-BE49-F238E27FC236}">
                  <a16:creationId xmlns:a16="http://schemas.microsoft.com/office/drawing/2014/main" id="{23A4F537-5E15-48BC-91A9-43D1A5F8815C}"/>
                </a:ext>
              </a:extLst>
            </p:cNvPr>
            <p:cNvSpPr>
              <a:spLocks noChangeShapeType="1"/>
            </p:cNvSpPr>
            <p:nvPr/>
          </p:nvSpPr>
          <p:spPr bwMode="auto">
            <a:xfrm>
              <a:off x="4224" y="2784"/>
              <a:ext cx="480" cy="0"/>
            </a:xfrm>
            <a:prstGeom prst="line">
              <a:avLst/>
            </a:prstGeom>
            <a:noFill/>
            <a:ln w="19050">
              <a:solidFill>
                <a:srgbClr val="94F4C9"/>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9695" name="Line 15">
              <a:extLst>
                <a:ext uri="{FF2B5EF4-FFF2-40B4-BE49-F238E27FC236}">
                  <a16:creationId xmlns:a16="http://schemas.microsoft.com/office/drawing/2014/main" id="{A28C046A-F24F-4CA7-AE61-53B603F713CB}"/>
                </a:ext>
              </a:extLst>
            </p:cNvPr>
            <p:cNvSpPr>
              <a:spLocks noChangeShapeType="1"/>
            </p:cNvSpPr>
            <p:nvPr/>
          </p:nvSpPr>
          <p:spPr bwMode="auto">
            <a:xfrm flipH="1" flipV="1">
              <a:off x="4608" y="2544"/>
              <a:ext cx="96" cy="240"/>
            </a:xfrm>
            <a:prstGeom prst="line">
              <a:avLst/>
            </a:prstGeom>
            <a:noFill/>
            <a:ln w="19050">
              <a:solidFill>
                <a:schemeClr val="tx2"/>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9714" name="Object 16">
              <a:extLst>
                <a:ext uri="{FF2B5EF4-FFF2-40B4-BE49-F238E27FC236}">
                  <a16:creationId xmlns:a16="http://schemas.microsoft.com/office/drawing/2014/main" id="{A5D07C01-3004-4B9E-A40F-C01C8D80161A}"/>
                </a:ext>
              </a:extLst>
            </p:cNvPr>
            <p:cNvGraphicFramePr>
              <a:graphicFrameLocks noChangeAspect="1"/>
            </p:cNvGraphicFramePr>
            <p:nvPr/>
          </p:nvGraphicFramePr>
          <p:xfrm>
            <a:off x="4493" y="2784"/>
            <a:ext cx="268" cy="248"/>
          </p:xfrm>
          <a:graphic>
            <a:graphicData uri="http://schemas.openxmlformats.org/presentationml/2006/ole">
              <mc:AlternateContent xmlns:mc="http://schemas.openxmlformats.org/markup-compatibility/2006">
                <mc:Choice xmlns:v="urn:schemas-microsoft-com:vml" Requires="v">
                  <p:oleObj spid="_x0000_s29724" name="公式" r:id="rId17" imgW="167589" imgH="152346" progId="Equation.3">
                    <p:embed/>
                  </p:oleObj>
                </mc:Choice>
                <mc:Fallback>
                  <p:oleObj name="公式" r:id="rId17" imgW="167589" imgH="152346"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3" y="2784"/>
                          <a:ext cx="268"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5" name="Object 17">
              <a:extLst>
                <a:ext uri="{FF2B5EF4-FFF2-40B4-BE49-F238E27FC236}">
                  <a16:creationId xmlns:a16="http://schemas.microsoft.com/office/drawing/2014/main" id="{4EDDBEF3-4738-463A-822E-6F635CE380EF}"/>
                </a:ext>
              </a:extLst>
            </p:cNvPr>
            <p:cNvGraphicFramePr>
              <a:graphicFrameLocks noChangeAspect="1"/>
            </p:cNvGraphicFramePr>
            <p:nvPr/>
          </p:nvGraphicFramePr>
          <p:xfrm>
            <a:off x="4714" y="2544"/>
            <a:ext cx="230" cy="230"/>
          </p:xfrm>
          <a:graphic>
            <a:graphicData uri="http://schemas.openxmlformats.org/presentationml/2006/ole">
              <mc:AlternateContent xmlns:mc="http://schemas.openxmlformats.org/markup-compatibility/2006">
                <mc:Choice xmlns:v="urn:schemas-microsoft-com:vml" Requires="v">
                  <p:oleObj spid="_x0000_s29725" name="Equation" r:id="rId19" imgW="144836" imgH="144753" progId="Equation.3">
                    <p:embed/>
                  </p:oleObj>
                </mc:Choice>
                <mc:Fallback>
                  <p:oleObj name="Equation" r:id="rId19" imgW="144836" imgH="144753"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4" y="2544"/>
                          <a:ext cx="230"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9698" name="Line 18">
              <a:extLst>
                <a:ext uri="{FF2B5EF4-FFF2-40B4-BE49-F238E27FC236}">
                  <a16:creationId xmlns:a16="http://schemas.microsoft.com/office/drawing/2014/main" id="{F52B7F67-52DA-4AC5-A1C9-EB462B67731A}"/>
                </a:ext>
              </a:extLst>
            </p:cNvPr>
            <p:cNvSpPr>
              <a:spLocks noChangeShapeType="1"/>
            </p:cNvSpPr>
            <p:nvPr/>
          </p:nvSpPr>
          <p:spPr bwMode="auto">
            <a:xfrm flipV="1">
              <a:off x="4224" y="2544"/>
              <a:ext cx="384" cy="240"/>
            </a:xfrm>
            <a:prstGeom prst="line">
              <a:avLst/>
            </a:prstGeom>
            <a:noFill/>
            <a:ln w="19050">
              <a:solidFill>
                <a:srgbClr val="94F4C9"/>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dissolve">
                                      <p:cBhvr>
                                        <p:cTn id="7" dur="500"/>
                                        <p:tgtEl>
                                          <p:spTgt spid="199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9683"/>
                                        </p:tgtEl>
                                        <p:attrNameLst>
                                          <p:attrName>style.visibility</p:attrName>
                                        </p:attrNameLst>
                                      </p:cBhvr>
                                      <p:to>
                                        <p:strVal val="visible"/>
                                      </p:to>
                                    </p:set>
                                    <p:animEffect transition="in" filter="dissolve">
                                      <p:cBhvr>
                                        <p:cTn id="12" dur="500"/>
                                        <p:tgtEl>
                                          <p:spTgt spid="199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9685"/>
                                        </p:tgtEl>
                                        <p:attrNameLst>
                                          <p:attrName>style.visibility</p:attrName>
                                        </p:attrNameLst>
                                      </p:cBhvr>
                                      <p:to>
                                        <p:strVal val="visible"/>
                                      </p:to>
                                    </p:set>
                                    <p:animEffect transition="in" filter="dissolve">
                                      <p:cBhvr>
                                        <p:cTn id="22" dur="500"/>
                                        <p:tgtEl>
                                          <p:spTgt spid="1996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9684"/>
                                        </p:tgtEl>
                                        <p:attrNameLst>
                                          <p:attrName>style.visibility</p:attrName>
                                        </p:attrNameLst>
                                      </p:cBhvr>
                                      <p:to>
                                        <p:strVal val="visible"/>
                                      </p:to>
                                    </p:set>
                                    <p:animEffect transition="in" filter="dissolve">
                                      <p:cBhvr>
                                        <p:cTn id="27" dur="500"/>
                                        <p:tgtEl>
                                          <p:spTgt spid="1996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9686"/>
                                        </p:tgtEl>
                                        <p:attrNameLst>
                                          <p:attrName>style.visibility</p:attrName>
                                        </p:attrNameLst>
                                      </p:cBhvr>
                                      <p:to>
                                        <p:strVal val="visible"/>
                                      </p:to>
                                    </p:set>
                                    <p:animEffect transition="in" filter="dissolve">
                                      <p:cBhvr>
                                        <p:cTn id="32" dur="500"/>
                                        <p:tgtEl>
                                          <p:spTgt spid="1996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9687"/>
                                        </p:tgtEl>
                                        <p:attrNameLst>
                                          <p:attrName>style.visibility</p:attrName>
                                        </p:attrNameLst>
                                      </p:cBhvr>
                                      <p:to>
                                        <p:strVal val="visible"/>
                                      </p:to>
                                    </p:set>
                                    <p:animEffect transition="in" filter="dissolve">
                                      <p:cBhvr>
                                        <p:cTn id="37" dur="500"/>
                                        <p:tgtEl>
                                          <p:spTgt spid="19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77986CB8-1F1C-4071-BE60-49239359E66B}"/>
              </a:ext>
            </a:extLst>
          </p:cNvPr>
          <p:cNvSpPr>
            <a:spLocks noGrp="1"/>
          </p:cNvSpPr>
          <p:nvPr>
            <p:ph type="dt" sz="quarter" idx="10"/>
          </p:nvPr>
        </p:nvSpPr>
        <p:spPr/>
        <p:txBody>
          <a:bodyPr/>
          <a:lstStyle/>
          <a:p>
            <a:pPr>
              <a:defRPr/>
            </a:pPr>
            <a:fld id="{7B7C8F23-670F-40E6-ABDB-648E3FF899B7}" type="datetime8">
              <a:rPr lang="en-US"/>
              <a:pPr>
                <a:defRPr/>
              </a:pPr>
              <a:t>12/22/2017 5:36 PM</a:t>
            </a:fld>
            <a:endParaRPr lang="en-US" altLang="zh-CN"/>
          </a:p>
        </p:txBody>
      </p:sp>
      <p:sp>
        <p:nvSpPr>
          <p:cNvPr id="30723" name="灯片编号占位符 3">
            <a:extLst>
              <a:ext uri="{FF2B5EF4-FFF2-40B4-BE49-F238E27FC236}">
                <a16:creationId xmlns:a16="http://schemas.microsoft.com/office/drawing/2014/main" id="{93A171E9-C6A7-4FE1-ABB5-BF60C256A420}"/>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D6100DC-0CAB-49B6-B03F-356BEDA3C696}" type="slidenum">
              <a:rPr lang="en-US" altLang="zh-CN" sz="1400" smtClean="0"/>
              <a:pPr>
                <a:spcBef>
                  <a:spcPct val="0"/>
                </a:spcBef>
                <a:buFontTx/>
                <a:buNone/>
              </a:pPr>
              <a:t>28</a:t>
            </a:fld>
            <a:endParaRPr lang="en-US" altLang="zh-CN" sz="1400"/>
          </a:p>
        </p:txBody>
      </p:sp>
      <p:sp>
        <p:nvSpPr>
          <p:cNvPr id="68610" name="Rectangle 2">
            <a:extLst>
              <a:ext uri="{FF2B5EF4-FFF2-40B4-BE49-F238E27FC236}">
                <a16:creationId xmlns:a16="http://schemas.microsoft.com/office/drawing/2014/main" id="{861AF823-85E7-4479-85E6-1FA0923D8020}"/>
              </a:ext>
            </a:extLst>
          </p:cNvPr>
          <p:cNvSpPr>
            <a:spLocks noChangeArrowheads="1"/>
          </p:cNvSpPr>
          <p:nvPr/>
        </p:nvSpPr>
        <p:spPr bwMode="auto">
          <a:xfrm>
            <a:off x="381000" y="1052513"/>
            <a:ext cx="8534400" cy="1373187"/>
          </a:xfrm>
          <a:prstGeom prst="rect">
            <a:avLst/>
          </a:prstGeom>
          <a:noFill/>
          <a:ln w="9525">
            <a:noFill/>
            <a:miter lim="800000"/>
            <a:headEnd/>
            <a:tailEnd/>
          </a:ln>
          <a:effectLst/>
        </p:spPr>
        <p:txBody>
          <a:bodyPr>
            <a:spAutoFit/>
          </a:bodyPr>
          <a:lstStyle/>
          <a:p>
            <a:pPr eaLnBrk="1" hangingPunct="1">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试验电荷在静电场中移动时，</a:t>
            </a:r>
            <a:r>
              <a:rPr lang="zh-CN" altLang="en-US">
                <a:effectLst>
                  <a:outerShdw blurRad="38100" dist="38100" dir="2700000" algn="tl">
                    <a:srgbClr val="000000"/>
                  </a:outerShdw>
                </a:effectLst>
              </a:rPr>
              <a:t>静</a:t>
            </a:r>
            <a:r>
              <a:rPr lang="zh-CN" altLang="en-US">
                <a:effectLst>
                  <a:outerShdw blurRad="38100" dist="38100" dir="2700000" algn="tl">
                    <a:srgbClr val="000000"/>
                  </a:outerShdw>
                </a:effectLst>
                <a:latin typeface="幼圆" pitchFamily="49" charset="-122"/>
              </a:rPr>
              <a:t>电力所作的功与试验电荷移动的路程无关，仅仅与试验电荷起点和终点的位置有关。</a:t>
            </a:r>
            <a:endParaRPr lang="zh-CN" altLang="en-US">
              <a:effectLst>
                <a:outerShdw blurRad="38100" dist="38100" dir="2700000" algn="tl">
                  <a:srgbClr val="000000"/>
                </a:outerShdw>
              </a:effectLst>
            </a:endParaRPr>
          </a:p>
        </p:txBody>
      </p:sp>
      <p:graphicFrame>
        <p:nvGraphicFramePr>
          <p:cNvPr id="211968" name="Object 0">
            <a:extLst>
              <a:ext uri="{FF2B5EF4-FFF2-40B4-BE49-F238E27FC236}">
                <a16:creationId xmlns:a16="http://schemas.microsoft.com/office/drawing/2014/main" id="{15D7298E-0D7A-4ACD-A43D-FA4EFF01BFB6}"/>
              </a:ext>
            </a:extLst>
          </p:cNvPr>
          <p:cNvGraphicFramePr>
            <a:graphicFrameLocks noChangeAspect="1"/>
          </p:cNvGraphicFramePr>
          <p:nvPr/>
        </p:nvGraphicFramePr>
        <p:xfrm>
          <a:off x="3048000" y="3141663"/>
          <a:ext cx="3127375" cy="1150937"/>
        </p:xfrm>
        <a:graphic>
          <a:graphicData uri="http://schemas.openxmlformats.org/presentationml/2006/ole">
            <mc:AlternateContent xmlns:mc="http://schemas.openxmlformats.org/markup-compatibility/2006">
              <mc:Choice xmlns:v="urn:schemas-microsoft-com:vml" Requires="v">
                <p:oleObj spid="_x0000_s30729" name="公式" r:id="rId3" imgW="1287867" imgH="457282" progId="Equation.3">
                  <p:embed/>
                </p:oleObj>
              </mc:Choice>
              <mc:Fallback>
                <p:oleObj name="公式" r:id="rId3" imgW="1287867" imgH="457282"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141663"/>
                        <a:ext cx="3127375" cy="11509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1969" name="Object 1">
            <a:extLst>
              <a:ext uri="{FF2B5EF4-FFF2-40B4-BE49-F238E27FC236}">
                <a16:creationId xmlns:a16="http://schemas.microsoft.com/office/drawing/2014/main" id="{68C7C80E-82A7-4FC9-94FF-6E7894066F75}"/>
              </a:ext>
            </a:extLst>
          </p:cNvPr>
          <p:cNvGraphicFramePr>
            <a:graphicFrameLocks noChangeAspect="1"/>
          </p:cNvGraphicFramePr>
          <p:nvPr/>
        </p:nvGraphicFramePr>
        <p:xfrm>
          <a:off x="2200275" y="4941888"/>
          <a:ext cx="4810125" cy="1128712"/>
        </p:xfrm>
        <a:graphic>
          <a:graphicData uri="http://schemas.openxmlformats.org/presentationml/2006/ole">
            <mc:AlternateContent xmlns:mc="http://schemas.openxmlformats.org/markup-compatibility/2006">
              <mc:Choice xmlns:v="urn:schemas-microsoft-com:vml" Requires="v">
                <p:oleObj spid="_x0000_s30730" name="Equation" r:id="rId5" imgW="2019387" imgH="457282" progId="Equation.3">
                  <p:embed/>
                </p:oleObj>
              </mc:Choice>
              <mc:Fallback>
                <p:oleObj name="Equation" r:id="rId5" imgW="2019387" imgH="457282"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275" y="4941888"/>
                        <a:ext cx="4810125" cy="11287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3" name="Text Box 5">
            <a:extLst>
              <a:ext uri="{FF2B5EF4-FFF2-40B4-BE49-F238E27FC236}">
                <a16:creationId xmlns:a16="http://schemas.microsoft.com/office/drawing/2014/main" id="{AFCA450F-8669-4E78-8FF2-9F3461BF03AD}"/>
              </a:ext>
            </a:extLst>
          </p:cNvPr>
          <p:cNvSpPr txBox="1">
            <a:spLocks noChangeArrowheads="1"/>
          </p:cNvSpPr>
          <p:nvPr/>
        </p:nvSpPr>
        <p:spPr bwMode="auto">
          <a:xfrm>
            <a:off x="1143000" y="2565400"/>
            <a:ext cx="37338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a:solidFill>
                  <a:schemeClr val="hlink"/>
                </a:solidFill>
                <a:effectLst>
                  <a:outerShdw blurRad="38100" dist="38100" dir="2700000" algn="tl">
                    <a:srgbClr val="000000"/>
                  </a:outerShdw>
                </a:effectLst>
                <a:latin typeface="幼圆" pitchFamily="49" charset="-122"/>
              </a:rPr>
              <a:t>点电荷电场力作功：</a:t>
            </a:r>
          </a:p>
        </p:txBody>
      </p:sp>
      <p:sp>
        <p:nvSpPr>
          <p:cNvPr id="68614" name="Text Box 6">
            <a:extLst>
              <a:ext uri="{FF2B5EF4-FFF2-40B4-BE49-F238E27FC236}">
                <a16:creationId xmlns:a16="http://schemas.microsoft.com/office/drawing/2014/main" id="{FFC46CF7-F952-4FBA-AC22-E6A82EA1A63F}"/>
              </a:ext>
            </a:extLst>
          </p:cNvPr>
          <p:cNvSpPr txBox="1">
            <a:spLocks noChangeArrowheads="1"/>
          </p:cNvSpPr>
          <p:nvPr/>
        </p:nvSpPr>
        <p:spPr bwMode="auto">
          <a:xfrm>
            <a:off x="1143000" y="4349750"/>
            <a:ext cx="41910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a:solidFill>
                  <a:schemeClr val="hlink"/>
                </a:solidFill>
                <a:effectLst>
                  <a:outerShdw blurRad="38100" dist="38100" dir="2700000" algn="tl">
                    <a:srgbClr val="000000"/>
                  </a:outerShdw>
                </a:effectLst>
                <a:latin typeface="幼圆" pitchFamily="49" charset="-122"/>
              </a:rPr>
              <a:t>点电荷系电场力作功：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dissolve">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68613"/>
                                        </p:tgtEl>
                                        <p:attrNameLst>
                                          <p:attrName>style.visibility</p:attrName>
                                        </p:attrNameLst>
                                      </p:cBhvr>
                                      <p:to>
                                        <p:strVal val="visible"/>
                                      </p:to>
                                    </p:set>
                                    <p:animEffect transition="in" filter="dissolve">
                                      <p:cBhvr>
                                        <p:cTn id="12" dur="300"/>
                                        <p:tgtEl>
                                          <p:spTgt spid="68613"/>
                                        </p:tgtEl>
                                      </p:cBhvr>
                                    </p:animEffect>
                                  </p:childTnLst>
                                </p:cTn>
                              </p:par>
                            </p:childTnLst>
                          </p:cTn>
                        </p:par>
                        <p:par>
                          <p:cTn id="13" fill="hold" nodeType="afterGroup">
                            <p:stCondLst>
                              <p:cond delay="1500"/>
                            </p:stCondLst>
                            <p:childTnLst>
                              <p:par>
                                <p:cTn id="14" presetID="3" presetClass="entr" presetSubtype="10" fill="hold" nodeType="afterEffect">
                                  <p:stCondLst>
                                    <p:cond delay="0"/>
                                  </p:stCondLst>
                                  <p:childTnLst>
                                    <p:set>
                                      <p:cBhvr>
                                        <p:cTn id="15" dur="1" fill="hold">
                                          <p:stCondLst>
                                            <p:cond delay="0"/>
                                          </p:stCondLst>
                                        </p:cTn>
                                        <p:tgtEl>
                                          <p:spTgt spid="211968"/>
                                        </p:tgtEl>
                                        <p:attrNameLst>
                                          <p:attrName>style.visibility</p:attrName>
                                        </p:attrNameLst>
                                      </p:cBhvr>
                                      <p:to>
                                        <p:strVal val="visible"/>
                                      </p:to>
                                    </p:set>
                                    <p:animEffect transition="in" filter="blinds(horizontal)">
                                      <p:cBhvr>
                                        <p:cTn id="16" dur="500"/>
                                        <p:tgtEl>
                                          <p:spTgt spid="2119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iterate type="wd">
                                    <p:tmPct val="100000"/>
                                  </p:iterate>
                                  <p:childTnLst>
                                    <p:set>
                                      <p:cBhvr>
                                        <p:cTn id="20" dur="1" fill="hold">
                                          <p:stCondLst>
                                            <p:cond delay="0"/>
                                          </p:stCondLst>
                                        </p:cTn>
                                        <p:tgtEl>
                                          <p:spTgt spid="68614"/>
                                        </p:tgtEl>
                                        <p:attrNameLst>
                                          <p:attrName>style.visibility</p:attrName>
                                        </p:attrNameLst>
                                      </p:cBhvr>
                                      <p:to>
                                        <p:strVal val="visible"/>
                                      </p:to>
                                    </p:set>
                                    <p:animEffect transition="in" filter="dissolve">
                                      <p:cBhvr>
                                        <p:cTn id="21" dur="300"/>
                                        <p:tgtEl>
                                          <p:spTgt spid="68614"/>
                                        </p:tgtEl>
                                      </p:cBhvr>
                                    </p:animEffect>
                                  </p:childTnLst>
                                </p:cTn>
                              </p:par>
                            </p:childTnLst>
                          </p:cTn>
                        </p:par>
                        <p:par>
                          <p:cTn id="22" fill="hold" nodeType="afterGroup">
                            <p:stCondLst>
                              <p:cond delay="1800"/>
                            </p:stCondLst>
                            <p:childTnLst>
                              <p:par>
                                <p:cTn id="23" presetID="3" presetClass="entr" presetSubtype="10" fill="hold" nodeType="afterEffect">
                                  <p:stCondLst>
                                    <p:cond delay="0"/>
                                  </p:stCondLst>
                                  <p:childTnLst>
                                    <p:set>
                                      <p:cBhvr>
                                        <p:cTn id="24" dur="1" fill="hold">
                                          <p:stCondLst>
                                            <p:cond delay="0"/>
                                          </p:stCondLst>
                                        </p:cTn>
                                        <p:tgtEl>
                                          <p:spTgt spid="211969"/>
                                        </p:tgtEl>
                                        <p:attrNameLst>
                                          <p:attrName>style.visibility</p:attrName>
                                        </p:attrNameLst>
                                      </p:cBhvr>
                                      <p:to>
                                        <p:strVal val="visible"/>
                                      </p:to>
                                    </p:set>
                                    <p:animEffect transition="in" filter="blinds(horizontal)">
                                      <p:cBhvr>
                                        <p:cTn id="25" dur="500"/>
                                        <p:tgtEl>
                                          <p:spTgt spid="211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3" grpId="0" autoUpdateAnimBg="0"/>
      <p:bldP spid="6861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id="{A4BF2655-3D38-43FB-85A3-1EBE122D3C11}"/>
              </a:ext>
            </a:extLst>
          </p:cNvPr>
          <p:cNvSpPr>
            <a:spLocks noGrp="1"/>
          </p:cNvSpPr>
          <p:nvPr>
            <p:ph type="dt" sz="quarter" idx="10"/>
          </p:nvPr>
        </p:nvSpPr>
        <p:spPr/>
        <p:txBody>
          <a:bodyPr/>
          <a:lstStyle/>
          <a:p>
            <a:pPr>
              <a:defRPr/>
            </a:pPr>
            <a:fld id="{A3116200-9192-4BE3-B716-D52522AD7ACF}" type="datetime8">
              <a:rPr lang="en-US"/>
              <a:pPr>
                <a:defRPr/>
              </a:pPr>
              <a:t>12/22/2017 5:36 PM</a:t>
            </a:fld>
            <a:endParaRPr lang="en-US" altLang="zh-CN"/>
          </a:p>
        </p:txBody>
      </p:sp>
      <p:sp>
        <p:nvSpPr>
          <p:cNvPr id="31747" name="灯片编号占位符 3">
            <a:extLst>
              <a:ext uri="{FF2B5EF4-FFF2-40B4-BE49-F238E27FC236}">
                <a16:creationId xmlns:a16="http://schemas.microsoft.com/office/drawing/2014/main" id="{43237993-EEEF-4C55-A2C0-0C57B086EC73}"/>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479D7BA-55D1-4F74-ACED-2803627AE5F4}" type="slidenum">
              <a:rPr lang="en-US" altLang="zh-CN" sz="1400" smtClean="0"/>
              <a:pPr>
                <a:spcBef>
                  <a:spcPct val="0"/>
                </a:spcBef>
                <a:buFontTx/>
                <a:buNone/>
              </a:pPr>
              <a:t>29</a:t>
            </a:fld>
            <a:endParaRPr lang="en-US" altLang="zh-CN" sz="1400"/>
          </a:p>
        </p:txBody>
      </p:sp>
      <p:sp>
        <p:nvSpPr>
          <p:cNvPr id="69634" name="Text Box 2">
            <a:extLst>
              <a:ext uri="{FF2B5EF4-FFF2-40B4-BE49-F238E27FC236}">
                <a16:creationId xmlns:a16="http://schemas.microsoft.com/office/drawing/2014/main" id="{EA1321ED-19AC-498A-8B46-CCE0911FD835}"/>
              </a:ext>
            </a:extLst>
          </p:cNvPr>
          <p:cNvSpPr txBox="1">
            <a:spLocks noChangeArrowheads="1"/>
          </p:cNvSpPr>
          <p:nvPr/>
        </p:nvSpPr>
        <p:spPr bwMode="auto">
          <a:xfrm>
            <a:off x="381000" y="981075"/>
            <a:ext cx="53340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隶书" pitchFamily="49" charset="-122"/>
                <a:ea typeface="隶书" pitchFamily="49" charset="-122"/>
              </a:rPr>
              <a:t>二、静电场的环路定理</a:t>
            </a:r>
            <a:endParaRPr lang="zh-CN" altLang="en-US" dirty="0">
              <a:effectLst>
                <a:outerShdw blurRad="38100" dist="38100" dir="2700000" algn="tl">
                  <a:srgbClr val="000000"/>
                </a:outerShdw>
              </a:effectLst>
              <a:latin typeface="隶书" pitchFamily="49" charset="-122"/>
              <a:ea typeface="隶书" pitchFamily="49" charset="-122"/>
            </a:endParaRPr>
          </a:p>
        </p:txBody>
      </p:sp>
      <p:sp>
        <p:nvSpPr>
          <p:cNvPr id="69635" name="Text Box 3">
            <a:extLst>
              <a:ext uri="{FF2B5EF4-FFF2-40B4-BE49-F238E27FC236}">
                <a16:creationId xmlns:a16="http://schemas.microsoft.com/office/drawing/2014/main" id="{2F099ED3-18E0-4A8D-8488-A4F7BC6616F9}"/>
              </a:ext>
            </a:extLst>
          </p:cNvPr>
          <p:cNvSpPr txBox="1">
            <a:spLocks noChangeArrowheads="1"/>
          </p:cNvSpPr>
          <p:nvPr/>
        </p:nvSpPr>
        <p:spPr bwMode="auto">
          <a:xfrm>
            <a:off x="3762375" y="1100138"/>
            <a:ext cx="8439150" cy="523875"/>
          </a:xfrm>
          <a:prstGeom prst="rect">
            <a:avLst/>
          </a:prstGeom>
          <a:noFill/>
          <a:ln w="9525">
            <a:noFill/>
            <a:miter lim="800000"/>
            <a:headEnd/>
            <a:tailEnd/>
          </a:ln>
          <a:effectLst/>
        </p:spPr>
        <p:txBody>
          <a:bodyPr>
            <a:spAutoFit/>
          </a:bodyPr>
          <a:lstStyle/>
          <a:p>
            <a:pPr eaLnBrk="1" hangingPunct="1">
              <a:spcBef>
                <a:spcPct val="50000"/>
              </a:spcBef>
              <a:defRPr/>
            </a:pPr>
            <a:r>
              <a:rPr lang="en-US" altLang="zh-CN" dirty="0">
                <a:solidFill>
                  <a:schemeClr val="tx2"/>
                </a:solidFill>
                <a:effectLst>
                  <a:outerShdw blurRad="38100" dist="38100" dir="2700000" algn="tl">
                    <a:srgbClr val="000000"/>
                  </a:outerShdw>
                </a:effectLst>
                <a:latin typeface="幼圆" pitchFamily="49" charset="-122"/>
              </a:rPr>
              <a:t>	</a:t>
            </a:r>
            <a:r>
              <a:rPr lang="zh-CN" altLang="en-US" dirty="0">
                <a:solidFill>
                  <a:schemeClr val="tx2"/>
                </a:solidFill>
                <a:effectLst>
                  <a:outerShdw blurRad="38100" dist="38100" dir="2700000" algn="tl">
                    <a:srgbClr val="000000"/>
                  </a:outerShdw>
                </a:effectLst>
                <a:latin typeface="幼圆" pitchFamily="49" charset="-122"/>
              </a:rPr>
              <a:t>静电场是有源无旋场</a:t>
            </a:r>
            <a:r>
              <a:rPr lang="zh-CN" altLang="en-US" dirty="0">
                <a:effectLst>
                  <a:outerShdw blurRad="38100" dist="38100" dir="2700000" algn="tl">
                    <a:srgbClr val="000000"/>
                  </a:outerShdw>
                </a:effectLst>
                <a:latin typeface="幼圆" pitchFamily="49" charset="-122"/>
              </a:rPr>
              <a:t>。</a:t>
            </a:r>
          </a:p>
        </p:txBody>
      </p:sp>
      <p:sp>
        <p:nvSpPr>
          <p:cNvPr id="69636" name="Text Box 4">
            <a:extLst>
              <a:ext uri="{FF2B5EF4-FFF2-40B4-BE49-F238E27FC236}">
                <a16:creationId xmlns:a16="http://schemas.microsoft.com/office/drawing/2014/main" id="{B23E4161-D450-4068-98F1-B181D0AA001A}"/>
              </a:ext>
            </a:extLst>
          </p:cNvPr>
          <p:cNvSpPr txBox="1">
            <a:spLocks noChangeArrowheads="1"/>
          </p:cNvSpPr>
          <p:nvPr/>
        </p:nvSpPr>
        <p:spPr bwMode="auto">
          <a:xfrm>
            <a:off x="376238" y="1752600"/>
            <a:ext cx="4119562" cy="1373188"/>
          </a:xfrm>
          <a:prstGeom prst="rect">
            <a:avLst/>
          </a:prstGeom>
          <a:noFill/>
          <a:ln w="9525">
            <a:noFill/>
            <a:miter lim="800000"/>
            <a:headEnd/>
            <a:tailEnd/>
          </a:ln>
          <a:effec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由于静电场对试验点电荷所作功与路程无关，由保守力作功特点</a:t>
            </a:r>
          </a:p>
        </p:txBody>
      </p:sp>
      <p:graphicFrame>
        <p:nvGraphicFramePr>
          <p:cNvPr id="212992" name="Object 0">
            <a:extLst>
              <a:ext uri="{FF2B5EF4-FFF2-40B4-BE49-F238E27FC236}">
                <a16:creationId xmlns:a16="http://schemas.microsoft.com/office/drawing/2014/main" id="{64057222-7E73-4D9A-8E8A-178330ED6285}"/>
              </a:ext>
            </a:extLst>
          </p:cNvPr>
          <p:cNvGraphicFramePr>
            <a:graphicFrameLocks noChangeAspect="1"/>
          </p:cNvGraphicFramePr>
          <p:nvPr/>
        </p:nvGraphicFramePr>
        <p:xfrm>
          <a:off x="1012825" y="3821113"/>
          <a:ext cx="2362200" cy="650875"/>
        </p:xfrm>
        <a:graphic>
          <a:graphicData uri="http://schemas.openxmlformats.org/presentationml/2006/ole">
            <mc:AlternateContent xmlns:mc="http://schemas.openxmlformats.org/markup-compatibility/2006">
              <mc:Choice xmlns:v="urn:schemas-microsoft-com:vml" Requires="v">
                <p:oleObj spid="_x0000_s31766" name="公式" r:id="rId3" imgW="1082111" imgH="281913" progId="Equation.3">
                  <p:embed/>
                </p:oleObj>
              </mc:Choice>
              <mc:Fallback>
                <p:oleObj name="公式" r:id="rId3" imgW="1082111" imgH="281913"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825" y="3821113"/>
                        <a:ext cx="2362200" cy="6508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2">
            <a:extLst>
              <a:ext uri="{FF2B5EF4-FFF2-40B4-BE49-F238E27FC236}">
                <a16:creationId xmlns:a16="http://schemas.microsoft.com/office/drawing/2014/main" id="{F063E912-77DA-4EB7-9E45-3183CC6916EC}"/>
              </a:ext>
            </a:extLst>
          </p:cNvPr>
          <p:cNvGrpSpPr>
            <a:grpSpLocks/>
          </p:cNvGrpSpPr>
          <p:nvPr/>
        </p:nvGrpSpPr>
        <p:grpSpPr bwMode="auto">
          <a:xfrm>
            <a:off x="4495800" y="2924175"/>
            <a:ext cx="4267200" cy="3124200"/>
            <a:chOff x="2832" y="1968"/>
            <a:chExt cx="2688" cy="1968"/>
          </a:xfrm>
        </p:grpSpPr>
        <p:sp>
          <p:nvSpPr>
            <p:cNvPr id="69655" name="Rectangle 23">
              <a:extLst>
                <a:ext uri="{FF2B5EF4-FFF2-40B4-BE49-F238E27FC236}">
                  <a16:creationId xmlns:a16="http://schemas.microsoft.com/office/drawing/2014/main" id="{EF2FE910-8698-45B2-A695-47DCC67C32B9}"/>
                </a:ext>
              </a:extLst>
            </p:cNvPr>
            <p:cNvSpPr>
              <a:spLocks noChangeArrowheads="1"/>
            </p:cNvSpPr>
            <p:nvPr/>
          </p:nvSpPr>
          <p:spPr bwMode="auto">
            <a:xfrm>
              <a:off x="2832" y="1968"/>
              <a:ext cx="2688" cy="1968"/>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69656" name="Freeform 24">
              <a:extLst>
                <a:ext uri="{FF2B5EF4-FFF2-40B4-BE49-F238E27FC236}">
                  <a16:creationId xmlns:a16="http://schemas.microsoft.com/office/drawing/2014/main" id="{0F9078A7-A7F7-4CE0-8E88-0231BBE5AF5F}"/>
                </a:ext>
              </a:extLst>
            </p:cNvPr>
            <p:cNvSpPr>
              <a:spLocks/>
            </p:cNvSpPr>
            <p:nvPr/>
          </p:nvSpPr>
          <p:spPr bwMode="auto">
            <a:xfrm>
              <a:off x="3456" y="2496"/>
              <a:ext cx="1440" cy="1152"/>
            </a:xfrm>
            <a:custGeom>
              <a:avLst/>
              <a:gdLst/>
              <a:ahLst/>
              <a:cxnLst>
                <a:cxn ang="0">
                  <a:pos x="0" y="0"/>
                </a:cxn>
                <a:cxn ang="0">
                  <a:pos x="59" y="342"/>
                </a:cxn>
                <a:cxn ang="0">
                  <a:pos x="192" y="606"/>
                </a:cxn>
                <a:cxn ang="0">
                  <a:pos x="439" y="869"/>
                </a:cxn>
                <a:cxn ang="0">
                  <a:pos x="686" y="1015"/>
                </a:cxn>
                <a:cxn ang="0">
                  <a:pos x="1033" y="1125"/>
                </a:cxn>
                <a:cxn ang="0">
                  <a:pos x="1440" y="1152"/>
                </a:cxn>
              </a:cxnLst>
              <a:rect l="0" t="0" r="r" b="b"/>
              <a:pathLst>
                <a:path w="1440" h="1152">
                  <a:moveTo>
                    <a:pt x="0" y="0"/>
                  </a:moveTo>
                  <a:cubicBezTo>
                    <a:pt x="10" y="57"/>
                    <a:pt x="27" y="241"/>
                    <a:pt x="59" y="342"/>
                  </a:cubicBezTo>
                  <a:cubicBezTo>
                    <a:pt x="91" y="443"/>
                    <a:pt x="129" y="518"/>
                    <a:pt x="192" y="606"/>
                  </a:cubicBezTo>
                  <a:cubicBezTo>
                    <a:pt x="255" y="694"/>
                    <a:pt x="357" y="801"/>
                    <a:pt x="439" y="869"/>
                  </a:cubicBezTo>
                  <a:cubicBezTo>
                    <a:pt x="521" y="937"/>
                    <a:pt x="587" y="972"/>
                    <a:pt x="686" y="1015"/>
                  </a:cubicBezTo>
                  <a:cubicBezTo>
                    <a:pt x="785" y="1058"/>
                    <a:pt x="907" y="1102"/>
                    <a:pt x="1033" y="1125"/>
                  </a:cubicBezTo>
                  <a:cubicBezTo>
                    <a:pt x="1159" y="1148"/>
                    <a:pt x="1355" y="1147"/>
                    <a:pt x="1440" y="1152"/>
                  </a:cubicBezTo>
                </a:path>
              </a:pathLst>
            </a:custGeom>
            <a:noFill/>
            <a:ln w="19050" cmpd="sng">
              <a:solidFill>
                <a:srgbClr val="CCFFCC"/>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1756" name="Object 1">
              <a:extLst>
                <a:ext uri="{FF2B5EF4-FFF2-40B4-BE49-F238E27FC236}">
                  <a16:creationId xmlns:a16="http://schemas.microsoft.com/office/drawing/2014/main" id="{DEF4F19C-17A0-462E-9F06-D2777248A39F}"/>
                </a:ext>
              </a:extLst>
            </p:cNvPr>
            <p:cNvGraphicFramePr>
              <a:graphicFrameLocks noChangeAspect="1"/>
            </p:cNvGraphicFramePr>
            <p:nvPr/>
          </p:nvGraphicFramePr>
          <p:xfrm>
            <a:off x="3408" y="3168"/>
            <a:ext cx="240" cy="240"/>
          </p:xfrm>
          <a:graphic>
            <a:graphicData uri="http://schemas.openxmlformats.org/presentationml/2006/ole">
              <mc:AlternateContent xmlns:mc="http://schemas.openxmlformats.org/markup-compatibility/2006">
                <mc:Choice xmlns:v="urn:schemas-microsoft-com:vml" Requires="v">
                  <p:oleObj spid="_x0000_s31767" name="公式" r:id="rId5" imgW="144836" imgH="144753" progId="Equation.3">
                    <p:embed/>
                  </p:oleObj>
                </mc:Choice>
                <mc:Fallback>
                  <p:oleObj name="公式" r:id="rId5" imgW="144836" imgH="144753"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 y="316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58" name="Line 26">
              <a:extLst>
                <a:ext uri="{FF2B5EF4-FFF2-40B4-BE49-F238E27FC236}">
                  <a16:creationId xmlns:a16="http://schemas.microsoft.com/office/drawing/2014/main" id="{C362856E-1E19-47CD-9AF4-4D65FA062A94}"/>
                </a:ext>
              </a:extLst>
            </p:cNvPr>
            <p:cNvSpPr>
              <a:spLocks noChangeShapeType="1"/>
            </p:cNvSpPr>
            <p:nvPr/>
          </p:nvSpPr>
          <p:spPr bwMode="auto">
            <a:xfrm>
              <a:off x="3869" y="3344"/>
              <a:ext cx="145" cy="105"/>
            </a:xfrm>
            <a:prstGeom prst="line">
              <a:avLst/>
            </a:prstGeom>
            <a:noFill/>
            <a:ln w="19050">
              <a:solidFill>
                <a:srgbClr val="CC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69659" name="Freeform 27">
              <a:extLst>
                <a:ext uri="{FF2B5EF4-FFF2-40B4-BE49-F238E27FC236}">
                  <a16:creationId xmlns:a16="http://schemas.microsoft.com/office/drawing/2014/main" id="{22BFFEE7-C5E1-4EA0-85E3-C5B0B965E2EB}"/>
                </a:ext>
              </a:extLst>
            </p:cNvPr>
            <p:cNvSpPr>
              <a:spLocks/>
            </p:cNvSpPr>
            <p:nvPr/>
          </p:nvSpPr>
          <p:spPr bwMode="auto">
            <a:xfrm>
              <a:off x="3456" y="2496"/>
              <a:ext cx="1440" cy="1152"/>
            </a:xfrm>
            <a:custGeom>
              <a:avLst/>
              <a:gdLst/>
              <a:ahLst/>
              <a:cxnLst>
                <a:cxn ang="0">
                  <a:pos x="0" y="0"/>
                </a:cxn>
                <a:cxn ang="0">
                  <a:pos x="518" y="107"/>
                </a:cxn>
                <a:cxn ang="0">
                  <a:pos x="923" y="350"/>
                </a:cxn>
                <a:cxn ang="0">
                  <a:pos x="1127" y="562"/>
                </a:cxn>
                <a:cxn ang="0">
                  <a:pos x="1321" y="875"/>
                </a:cxn>
                <a:cxn ang="0">
                  <a:pos x="1440" y="1152"/>
                </a:cxn>
              </a:cxnLst>
              <a:rect l="0" t="0" r="r" b="b"/>
              <a:pathLst>
                <a:path w="1440" h="1152">
                  <a:moveTo>
                    <a:pt x="0" y="0"/>
                  </a:moveTo>
                  <a:cubicBezTo>
                    <a:pt x="86" y="18"/>
                    <a:pt x="364" y="49"/>
                    <a:pt x="518" y="107"/>
                  </a:cubicBezTo>
                  <a:cubicBezTo>
                    <a:pt x="672" y="165"/>
                    <a:pt x="822" y="274"/>
                    <a:pt x="923" y="350"/>
                  </a:cubicBezTo>
                  <a:cubicBezTo>
                    <a:pt x="1024" y="426"/>
                    <a:pt x="1061" y="475"/>
                    <a:pt x="1127" y="562"/>
                  </a:cubicBezTo>
                  <a:cubicBezTo>
                    <a:pt x="1193" y="649"/>
                    <a:pt x="1269" y="777"/>
                    <a:pt x="1321" y="875"/>
                  </a:cubicBezTo>
                  <a:cubicBezTo>
                    <a:pt x="1373" y="973"/>
                    <a:pt x="1415" y="1094"/>
                    <a:pt x="1440" y="1152"/>
                  </a:cubicBezTo>
                </a:path>
              </a:pathLst>
            </a:custGeom>
            <a:noFill/>
            <a:ln w="19050" cmpd="sng">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1759" name="Object 2">
              <a:extLst>
                <a:ext uri="{FF2B5EF4-FFF2-40B4-BE49-F238E27FC236}">
                  <a16:creationId xmlns:a16="http://schemas.microsoft.com/office/drawing/2014/main" id="{ED88B243-9CC1-445D-8764-C1A6BB7D093D}"/>
                </a:ext>
              </a:extLst>
            </p:cNvPr>
            <p:cNvGraphicFramePr>
              <a:graphicFrameLocks noChangeAspect="1"/>
            </p:cNvGraphicFramePr>
            <p:nvPr/>
          </p:nvGraphicFramePr>
          <p:xfrm>
            <a:off x="4320" y="2500"/>
            <a:ext cx="238" cy="238"/>
          </p:xfrm>
          <a:graphic>
            <a:graphicData uri="http://schemas.openxmlformats.org/presentationml/2006/ole">
              <mc:AlternateContent xmlns:mc="http://schemas.openxmlformats.org/markup-compatibility/2006">
                <mc:Choice xmlns:v="urn:schemas-microsoft-com:vml" Requires="v">
                  <p:oleObj spid="_x0000_s31768" name="公式" r:id="rId7" imgW="144836" imgH="144753" progId="Equation.3">
                    <p:embed/>
                  </p:oleObj>
                </mc:Choice>
                <mc:Fallback>
                  <p:oleObj name="公式" r:id="rId7" imgW="144836" imgH="144753"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 y="2500"/>
                          <a:ext cx="23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61" name="Line 29">
              <a:extLst>
                <a:ext uri="{FF2B5EF4-FFF2-40B4-BE49-F238E27FC236}">
                  <a16:creationId xmlns:a16="http://schemas.microsoft.com/office/drawing/2014/main" id="{EED47C79-806D-4AD8-921C-FB187293C05C}"/>
                </a:ext>
              </a:extLst>
            </p:cNvPr>
            <p:cNvSpPr>
              <a:spLocks noChangeShapeType="1"/>
            </p:cNvSpPr>
            <p:nvPr/>
          </p:nvSpPr>
          <p:spPr bwMode="auto">
            <a:xfrm flipH="1" flipV="1">
              <a:off x="4014" y="2622"/>
              <a:ext cx="136" cy="67"/>
            </a:xfrm>
            <a:prstGeom prst="line">
              <a:avLst/>
            </a:prstGeom>
            <a:noFill/>
            <a:ln w="19050">
              <a:solidFill>
                <a:schemeClr val="tx2"/>
              </a:solidFill>
              <a:round/>
              <a:headEnd type="stealth" w="med" len="lg"/>
              <a:tailEnd type="none"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31761" name="Group 30">
              <a:extLst>
                <a:ext uri="{FF2B5EF4-FFF2-40B4-BE49-F238E27FC236}">
                  <a16:creationId xmlns:a16="http://schemas.microsoft.com/office/drawing/2014/main" id="{AA164FE1-96DF-450C-AD94-CAADF381807D}"/>
                </a:ext>
              </a:extLst>
            </p:cNvPr>
            <p:cNvGrpSpPr>
              <a:grpSpLocks/>
            </p:cNvGrpSpPr>
            <p:nvPr/>
          </p:nvGrpSpPr>
          <p:grpSpPr bwMode="auto">
            <a:xfrm>
              <a:off x="3168" y="2208"/>
              <a:ext cx="334" cy="336"/>
              <a:chOff x="3168" y="2208"/>
              <a:chExt cx="334" cy="336"/>
            </a:xfrm>
          </p:grpSpPr>
          <p:graphicFrame>
            <p:nvGraphicFramePr>
              <p:cNvPr id="31764" name="Object 5">
                <a:extLst>
                  <a:ext uri="{FF2B5EF4-FFF2-40B4-BE49-F238E27FC236}">
                    <a16:creationId xmlns:a16="http://schemas.microsoft.com/office/drawing/2014/main" id="{7CEE53A7-8570-4CB1-813E-CF30DECA224E}"/>
                  </a:ext>
                </a:extLst>
              </p:cNvPr>
              <p:cNvGraphicFramePr>
                <a:graphicFrameLocks noChangeAspect="1"/>
              </p:cNvGraphicFramePr>
              <p:nvPr/>
            </p:nvGraphicFramePr>
            <p:xfrm>
              <a:off x="3168" y="2208"/>
              <a:ext cx="244" cy="244"/>
            </p:xfrm>
            <a:graphic>
              <a:graphicData uri="http://schemas.openxmlformats.org/presentationml/2006/ole">
                <mc:AlternateContent xmlns:mc="http://schemas.openxmlformats.org/markup-compatibility/2006">
                  <mc:Choice xmlns:v="urn:schemas-microsoft-com:vml" Requires="v">
                    <p:oleObj spid="_x0000_s31769" name="公式" r:id="rId9" imgW="144836" imgH="144753" progId="Equation.3">
                      <p:embed/>
                    </p:oleObj>
                  </mc:Choice>
                  <mc:Fallback>
                    <p:oleObj name="公式" r:id="rId9" imgW="144836" imgH="144753"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 y="2208"/>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5" name="Object 6">
                <a:extLst>
                  <a:ext uri="{FF2B5EF4-FFF2-40B4-BE49-F238E27FC236}">
                    <a16:creationId xmlns:a16="http://schemas.microsoft.com/office/drawing/2014/main" id="{C252F8B1-311E-4E0D-A734-878EA03051CF}"/>
                  </a:ext>
                </a:extLst>
              </p:cNvPr>
              <p:cNvGraphicFramePr>
                <a:graphicFrameLocks noChangeAspect="1"/>
              </p:cNvGraphicFramePr>
              <p:nvPr/>
            </p:nvGraphicFramePr>
            <p:xfrm>
              <a:off x="3408" y="2448"/>
              <a:ext cx="94" cy="96"/>
            </p:xfrm>
            <a:graphic>
              <a:graphicData uri="http://schemas.openxmlformats.org/presentationml/2006/ole">
                <mc:AlternateContent xmlns:mc="http://schemas.openxmlformats.org/markup-compatibility/2006">
                  <mc:Choice xmlns:v="urn:schemas-microsoft-com:vml" Requires="v">
                    <p:oleObj spid="_x0000_s31770" name="Clip" r:id="rId11" imgW="380852" imgH="390270" progId="MS_ClipArt_Gallery.2">
                      <p:embed/>
                    </p:oleObj>
                  </mc:Choice>
                  <mc:Fallback>
                    <p:oleObj name="Clip" r:id="rId11" imgW="380852" imgH="390270" progId="MS_ClipArt_Gallery.2">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8" y="2448"/>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1762" name="Object 3">
              <a:extLst>
                <a:ext uri="{FF2B5EF4-FFF2-40B4-BE49-F238E27FC236}">
                  <a16:creationId xmlns:a16="http://schemas.microsoft.com/office/drawing/2014/main" id="{C675C152-BE54-4A22-B251-569AD8941F62}"/>
                </a:ext>
              </a:extLst>
            </p:cNvPr>
            <p:cNvGraphicFramePr>
              <a:graphicFrameLocks noChangeAspect="1"/>
            </p:cNvGraphicFramePr>
            <p:nvPr/>
          </p:nvGraphicFramePr>
          <p:xfrm>
            <a:off x="4944" y="3399"/>
            <a:ext cx="244" cy="263"/>
          </p:xfrm>
          <a:graphic>
            <a:graphicData uri="http://schemas.openxmlformats.org/presentationml/2006/ole">
              <mc:AlternateContent xmlns:mc="http://schemas.openxmlformats.org/markup-compatibility/2006">
                <mc:Choice xmlns:v="urn:schemas-microsoft-com:vml" Requires="v">
                  <p:oleObj spid="_x0000_s31771" name="公式" r:id="rId13" imgW="144836" imgH="152346" progId="Equation.3">
                    <p:embed/>
                  </p:oleObj>
                </mc:Choice>
                <mc:Fallback>
                  <p:oleObj name="公式" r:id="rId13" imgW="144836" imgH="152346" progId="Equation.3">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4" y="3399"/>
                          <a:ext cx="24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3" name="Object 4">
              <a:extLst>
                <a:ext uri="{FF2B5EF4-FFF2-40B4-BE49-F238E27FC236}">
                  <a16:creationId xmlns:a16="http://schemas.microsoft.com/office/drawing/2014/main" id="{D4A6B353-387C-4104-898B-38708DBB03E1}"/>
                </a:ext>
              </a:extLst>
            </p:cNvPr>
            <p:cNvGraphicFramePr>
              <a:graphicFrameLocks noChangeAspect="1"/>
            </p:cNvGraphicFramePr>
            <p:nvPr/>
          </p:nvGraphicFramePr>
          <p:xfrm>
            <a:off x="4848" y="3600"/>
            <a:ext cx="94" cy="96"/>
          </p:xfrm>
          <a:graphic>
            <a:graphicData uri="http://schemas.openxmlformats.org/presentationml/2006/ole">
              <mc:AlternateContent xmlns:mc="http://schemas.openxmlformats.org/markup-compatibility/2006">
                <mc:Choice xmlns:v="urn:schemas-microsoft-com:vml" Requires="v">
                  <p:oleObj spid="_x0000_s31772" name="Clip" r:id="rId15" imgW="380852" imgH="390270" progId="MS_ClipArt_Gallery.2">
                    <p:embed/>
                  </p:oleObj>
                </mc:Choice>
                <mc:Fallback>
                  <p:oleObj name="Clip" r:id="rId15" imgW="380852" imgH="390270" progId="MS_ClipArt_Gallery.2">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8" y="360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 name="Object 6">
            <a:extLst>
              <a:ext uri="{FF2B5EF4-FFF2-40B4-BE49-F238E27FC236}">
                <a16:creationId xmlns:a16="http://schemas.microsoft.com/office/drawing/2014/main" id="{89801AEB-C2D3-4517-98BE-FEB8385E15BF}"/>
              </a:ext>
            </a:extLst>
          </p:cNvPr>
          <p:cNvGraphicFramePr>
            <a:graphicFrameLocks noChangeAspect="1"/>
          </p:cNvGraphicFramePr>
          <p:nvPr/>
        </p:nvGraphicFramePr>
        <p:xfrm>
          <a:off x="1393825" y="4895850"/>
          <a:ext cx="1600200" cy="671513"/>
        </p:xfrm>
        <a:graphic>
          <a:graphicData uri="http://schemas.openxmlformats.org/presentationml/2006/ole">
            <mc:AlternateContent xmlns:mc="http://schemas.openxmlformats.org/markup-compatibility/2006">
              <mc:Choice xmlns:v="urn:schemas-microsoft-com:vml" Requires="v">
                <p:oleObj spid="_x0000_s31773" name="公式" r:id="rId16" imgW="700938" imgH="281913" progId="Equation.3">
                  <p:embed/>
                </p:oleObj>
              </mc:Choice>
              <mc:Fallback>
                <p:oleObj name="公式" r:id="rId16" imgW="700938" imgH="281913" progId="Equation.3">
                  <p:embed/>
                  <p:pic>
                    <p:nvPicPr>
                      <p:cNvPr id="0"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93825" y="4895850"/>
                        <a:ext cx="1600200" cy="6715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dissolve">
                                      <p:cBhvr>
                                        <p:cTn id="7" dur="500"/>
                                        <p:tgtEl>
                                          <p:spTgt spid="69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dissolve">
                                      <p:cBhvr>
                                        <p:cTn id="12" dur="500"/>
                                        <p:tgtEl>
                                          <p:spTgt spid="69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9636"/>
                                        </p:tgtEl>
                                        <p:attrNameLst>
                                          <p:attrName>style.visibility</p:attrName>
                                        </p:attrNameLst>
                                      </p:cBhvr>
                                      <p:to>
                                        <p:strVal val="visible"/>
                                      </p:to>
                                    </p:set>
                                    <p:animEffect transition="in" filter="dissolve">
                                      <p:cBhvr>
                                        <p:cTn id="17" dur="500"/>
                                        <p:tgtEl>
                                          <p:spTgt spid="696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2992"/>
                                        </p:tgtEl>
                                        <p:attrNameLst>
                                          <p:attrName>style.visibility</p:attrName>
                                        </p:attrNameLst>
                                      </p:cBhvr>
                                      <p:to>
                                        <p:strVal val="visible"/>
                                      </p:to>
                                    </p:set>
                                    <p:animEffect transition="in" filter="dissolve">
                                      <p:cBhvr>
                                        <p:cTn id="22" dur="500"/>
                                        <p:tgtEl>
                                          <p:spTgt spid="2129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5" grpId="0" autoUpdateAnimBg="0"/>
      <p:bldP spid="6963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Text Box 7">
            <a:extLst>
              <a:ext uri="{FF2B5EF4-FFF2-40B4-BE49-F238E27FC236}">
                <a16:creationId xmlns:a16="http://schemas.microsoft.com/office/drawing/2014/main" id="{EF27E911-BFF2-496D-B782-2F6A68E9CF4B}"/>
              </a:ext>
            </a:extLst>
          </p:cNvPr>
          <p:cNvSpPr txBox="1">
            <a:spLocks noChangeArrowheads="1"/>
          </p:cNvSpPr>
          <p:nvPr/>
        </p:nvSpPr>
        <p:spPr bwMode="auto">
          <a:xfrm>
            <a:off x="490538" y="879475"/>
            <a:ext cx="8439150" cy="138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anose="02010509060101010101" pitchFamily="49" charset="-122"/>
              </a:rPr>
              <a:t>    </a:t>
            </a:r>
            <a:r>
              <a:rPr lang="zh-CN" altLang="en-US" dirty="0">
                <a:effectLst>
                  <a:outerShdw blurRad="38100" dist="38100" dir="2700000" algn="tl">
                    <a:srgbClr val="000000"/>
                  </a:outerShdw>
                </a:effectLst>
                <a:latin typeface="幼圆" panose="02010509060101010101" pitchFamily="49" charset="-122"/>
              </a:rPr>
              <a:t>在孤立系统中，无论系统中的电荷如何迁移，无论是物理、化学或核反应，系统电荷的代数和保持不变，这称作</a:t>
            </a:r>
            <a:r>
              <a:rPr lang="zh-CN" altLang="en-US" dirty="0">
                <a:solidFill>
                  <a:srgbClr val="FF99CC"/>
                </a:solidFill>
                <a:effectLst>
                  <a:outerShdw blurRad="38100" dist="38100" dir="2700000" algn="tl">
                    <a:srgbClr val="000000"/>
                  </a:outerShdw>
                </a:effectLst>
                <a:latin typeface="幼圆" panose="02010509060101010101" pitchFamily="49" charset="-122"/>
              </a:rPr>
              <a:t>电荷守恒定律</a:t>
            </a:r>
            <a:endParaRPr lang="zh-CN" altLang="en-US" dirty="0">
              <a:effectLst>
                <a:outerShdw blurRad="38100" dist="38100" dir="2700000" algn="tl">
                  <a:srgbClr val="000000"/>
                </a:outerShdw>
              </a:effectLst>
            </a:endParaRPr>
          </a:p>
        </p:txBody>
      </p:sp>
      <p:sp>
        <p:nvSpPr>
          <p:cNvPr id="10249" name="Text Box 9">
            <a:extLst>
              <a:ext uri="{FF2B5EF4-FFF2-40B4-BE49-F238E27FC236}">
                <a16:creationId xmlns:a16="http://schemas.microsoft.com/office/drawing/2014/main" id="{AFDDB5D4-378B-406D-8707-982B716988DE}"/>
              </a:ext>
            </a:extLst>
          </p:cNvPr>
          <p:cNvSpPr txBox="1">
            <a:spLocks noChangeArrowheads="1"/>
          </p:cNvSpPr>
          <p:nvPr/>
        </p:nvSpPr>
        <p:spPr bwMode="auto">
          <a:xfrm>
            <a:off x="361950" y="360363"/>
            <a:ext cx="320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dirty="0">
                <a:solidFill>
                  <a:schemeClr val="tx2"/>
                </a:solidFill>
                <a:effectLst>
                  <a:outerShdw blurRad="38100" dist="38100" dir="2700000" algn="tl">
                    <a:srgbClr val="000000"/>
                  </a:outerShdw>
                </a:effectLst>
                <a:ea typeface="隶书" panose="02010509060101010101" pitchFamily="49" charset="-122"/>
              </a:rPr>
              <a:t>电荷守恒</a:t>
            </a:r>
          </a:p>
        </p:txBody>
      </p:sp>
      <p:graphicFrame>
        <p:nvGraphicFramePr>
          <p:cNvPr id="11" name="Object 3">
            <a:extLst>
              <a:ext uri="{FF2B5EF4-FFF2-40B4-BE49-F238E27FC236}">
                <a16:creationId xmlns:a16="http://schemas.microsoft.com/office/drawing/2014/main" id="{FAA559B8-AFC2-4234-9BDD-BC5EB07C5369}"/>
              </a:ext>
            </a:extLst>
          </p:cNvPr>
          <p:cNvGraphicFramePr>
            <a:graphicFrameLocks noChangeAspect="1"/>
          </p:cNvGraphicFramePr>
          <p:nvPr/>
        </p:nvGraphicFramePr>
        <p:xfrm>
          <a:off x="1638300" y="4406900"/>
          <a:ext cx="2655888" cy="1008063"/>
        </p:xfrm>
        <a:graphic>
          <a:graphicData uri="http://schemas.openxmlformats.org/presentationml/2006/ole">
            <mc:AlternateContent xmlns:mc="http://schemas.openxmlformats.org/markup-compatibility/2006">
              <mc:Choice xmlns:v="urn:schemas-microsoft-com:vml" Requires="v">
                <p:oleObj spid="_x0000_s5137" name="Equation" r:id="rId3" imgW="1143031" imgH="419073" progId="Equation.DSMT4">
                  <p:embed/>
                </p:oleObj>
              </mc:Choice>
              <mc:Fallback>
                <p:oleObj name="Equation" r:id="rId3" imgW="1143031" imgH="419073"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4406900"/>
                        <a:ext cx="2655888" cy="10080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 name="Group 21">
            <a:extLst>
              <a:ext uri="{FF2B5EF4-FFF2-40B4-BE49-F238E27FC236}">
                <a16:creationId xmlns:a16="http://schemas.microsoft.com/office/drawing/2014/main" id="{F53A4CA4-305E-4505-9046-121E903E15F5}"/>
              </a:ext>
            </a:extLst>
          </p:cNvPr>
          <p:cNvGrpSpPr>
            <a:grpSpLocks/>
          </p:cNvGrpSpPr>
          <p:nvPr/>
        </p:nvGrpSpPr>
        <p:grpSpPr bwMode="auto">
          <a:xfrm>
            <a:off x="5289550" y="2286000"/>
            <a:ext cx="3352800" cy="3581400"/>
            <a:chOff x="3120" y="1776"/>
            <a:chExt cx="2112" cy="2256"/>
          </a:xfrm>
        </p:grpSpPr>
        <p:sp>
          <p:nvSpPr>
            <p:cNvPr id="13" name="Rectangle 5">
              <a:extLst>
                <a:ext uri="{FF2B5EF4-FFF2-40B4-BE49-F238E27FC236}">
                  <a16:creationId xmlns:a16="http://schemas.microsoft.com/office/drawing/2014/main" id="{4B7AB729-C2B7-48AD-AAED-94E39C1E7DB5}"/>
                </a:ext>
              </a:extLst>
            </p:cNvPr>
            <p:cNvSpPr>
              <a:spLocks noChangeArrowheads="1"/>
            </p:cNvSpPr>
            <p:nvPr/>
          </p:nvSpPr>
          <p:spPr bwMode="auto">
            <a:xfrm>
              <a:off x="3120" y="1776"/>
              <a:ext cx="2112" cy="225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nvGrpSpPr>
            <p:cNvPr id="5128" name="Group 6">
              <a:extLst>
                <a:ext uri="{FF2B5EF4-FFF2-40B4-BE49-F238E27FC236}">
                  <a16:creationId xmlns:a16="http://schemas.microsoft.com/office/drawing/2014/main" id="{D40A406F-C3CC-488D-AB94-427EE46C1EF7}"/>
                </a:ext>
              </a:extLst>
            </p:cNvPr>
            <p:cNvGrpSpPr>
              <a:grpSpLocks/>
            </p:cNvGrpSpPr>
            <p:nvPr/>
          </p:nvGrpSpPr>
          <p:grpSpPr bwMode="auto">
            <a:xfrm>
              <a:off x="3227" y="2448"/>
              <a:ext cx="1808" cy="1172"/>
              <a:chOff x="3131" y="1776"/>
              <a:chExt cx="1808" cy="1172"/>
            </a:xfrm>
          </p:grpSpPr>
          <p:graphicFrame>
            <p:nvGraphicFramePr>
              <p:cNvPr id="5129" name="Object 7">
                <a:extLst>
                  <a:ext uri="{FF2B5EF4-FFF2-40B4-BE49-F238E27FC236}">
                    <a16:creationId xmlns:a16="http://schemas.microsoft.com/office/drawing/2014/main" id="{9EADDDDE-D6EB-4306-8362-3FE924B423D0}"/>
                  </a:ext>
                </a:extLst>
              </p:cNvPr>
              <p:cNvGraphicFramePr>
                <a:graphicFrameLocks noChangeAspect="1"/>
              </p:cNvGraphicFramePr>
              <p:nvPr/>
            </p:nvGraphicFramePr>
            <p:xfrm>
              <a:off x="3264" y="2640"/>
              <a:ext cx="141" cy="144"/>
            </p:xfrm>
            <a:graphic>
              <a:graphicData uri="http://schemas.openxmlformats.org/presentationml/2006/ole">
                <mc:AlternateContent xmlns:mc="http://schemas.openxmlformats.org/markup-compatibility/2006">
                  <mc:Choice xmlns:v="urn:schemas-microsoft-com:vml" Requires="v">
                    <p:oleObj spid="_x0000_s5138" name="剪辑" r:id="rId5" imgW="380852" imgH="390270" progId="MS_ClipArt_Gallery.2">
                      <p:embed/>
                    </p:oleObj>
                  </mc:Choice>
                  <mc:Fallback>
                    <p:oleObj name="剪辑" r:id="rId5" imgW="380852" imgH="390270" progId="MS_ClipArt_Gallery.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 y="2640"/>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8">
                <a:extLst>
                  <a:ext uri="{FF2B5EF4-FFF2-40B4-BE49-F238E27FC236}">
                    <a16:creationId xmlns:a16="http://schemas.microsoft.com/office/drawing/2014/main" id="{A0229CA8-B460-48FB-A77B-40F6B1DDF501}"/>
                  </a:ext>
                </a:extLst>
              </p:cNvPr>
              <p:cNvGraphicFramePr>
                <a:graphicFrameLocks noChangeAspect="1"/>
              </p:cNvGraphicFramePr>
              <p:nvPr/>
            </p:nvGraphicFramePr>
            <p:xfrm>
              <a:off x="4704" y="1776"/>
              <a:ext cx="141" cy="144"/>
            </p:xfrm>
            <a:graphic>
              <a:graphicData uri="http://schemas.openxmlformats.org/presentationml/2006/ole">
                <mc:AlternateContent xmlns:mc="http://schemas.openxmlformats.org/markup-compatibility/2006">
                  <mc:Choice xmlns:v="urn:schemas-microsoft-com:vml" Requires="v">
                    <p:oleObj spid="_x0000_s5139" name="剪辑" r:id="rId7" imgW="380852" imgH="390270" progId="MS_ClipArt_Gallery.2">
                      <p:embed/>
                    </p:oleObj>
                  </mc:Choice>
                  <mc:Fallback>
                    <p:oleObj name="剪辑" r:id="rId7" imgW="380852" imgH="390270" progId="MS_ClipArt_Gallery.2">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4" y="1776"/>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9">
                <a:extLst>
                  <a:ext uri="{FF2B5EF4-FFF2-40B4-BE49-F238E27FC236}">
                    <a16:creationId xmlns:a16="http://schemas.microsoft.com/office/drawing/2014/main" id="{59D2BF92-51F8-4DFD-94D4-CE72C9C02045}"/>
                  </a:ext>
                </a:extLst>
              </p:cNvPr>
              <p:cNvSpPr>
                <a:spLocks noChangeShapeType="1"/>
              </p:cNvSpPr>
              <p:nvPr/>
            </p:nvSpPr>
            <p:spPr bwMode="auto">
              <a:xfrm flipV="1">
                <a:off x="3360" y="1872"/>
                <a:ext cx="1344" cy="816"/>
              </a:xfrm>
              <a:prstGeom prst="line">
                <a:avLst/>
              </a:prstGeom>
              <a:noFill/>
              <a:ln w="28575">
                <a:solidFill>
                  <a:schemeClr val="tx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18" name="Line 10">
                <a:extLst>
                  <a:ext uri="{FF2B5EF4-FFF2-40B4-BE49-F238E27FC236}">
                    <a16:creationId xmlns:a16="http://schemas.microsoft.com/office/drawing/2014/main" id="{91DF71C7-D49D-4685-89F5-204DB7ABD02E}"/>
                  </a:ext>
                </a:extLst>
              </p:cNvPr>
              <p:cNvSpPr>
                <a:spLocks noChangeShapeType="1"/>
              </p:cNvSpPr>
              <p:nvPr/>
            </p:nvSpPr>
            <p:spPr bwMode="auto">
              <a:xfrm flipV="1">
                <a:off x="3360" y="2496"/>
                <a:ext cx="336" cy="192"/>
              </a:xfrm>
              <a:prstGeom prst="line">
                <a:avLst/>
              </a:prstGeom>
              <a:noFill/>
              <a:ln w="28575">
                <a:solidFill>
                  <a:srgbClr val="66FF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5133" name="Object 11">
                <a:extLst>
                  <a:ext uri="{FF2B5EF4-FFF2-40B4-BE49-F238E27FC236}">
                    <a16:creationId xmlns:a16="http://schemas.microsoft.com/office/drawing/2014/main" id="{660F9F43-D745-40C2-AA7E-A4C6879F7DAC}"/>
                  </a:ext>
                </a:extLst>
              </p:cNvPr>
              <p:cNvGraphicFramePr>
                <a:graphicFrameLocks noChangeAspect="1"/>
              </p:cNvGraphicFramePr>
              <p:nvPr/>
            </p:nvGraphicFramePr>
            <p:xfrm>
              <a:off x="3131" y="2304"/>
              <a:ext cx="235" cy="308"/>
            </p:xfrm>
            <a:graphic>
              <a:graphicData uri="http://schemas.openxmlformats.org/presentationml/2006/ole">
                <mc:AlternateContent xmlns:mc="http://schemas.openxmlformats.org/markup-compatibility/2006">
                  <mc:Choice xmlns:v="urn:schemas-microsoft-com:vml" Requires="v">
                    <p:oleObj spid="_x0000_s5140" name="公式" r:id="rId8" imgW="144836" imgH="190554" progId="Equation.3">
                      <p:embed/>
                    </p:oleObj>
                  </mc:Choice>
                  <mc:Fallback>
                    <p:oleObj name="公式" r:id="rId8" imgW="144836" imgH="190554"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1" y="2304"/>
                            <a:ext cx="235"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4" name="Object 12">
                <a:extLst>
                  <a:ext uri="{FF2B5EF4-FFF2-40B4-BE49-F238E27FC236}">
                    <a16:creationId xmlns:a16="http://schemas.microsoft.com/office/drawing/2014/main" id="{A43ADF58-D4A3-40B0-95AE-4ED2B4513C52}"/>
                  </a:ext>
                </a:extLst>
              </p:cNvPr>
              <p:cNvGraphicFramePr>
                <a:graphicFrameLocks noChangeAspect="1"/>
              </p:cNvGraphicFramePr>
              <p:nvPr/>
            </p:nvGraphicFramePr>
            <p:xfrm>
              <a:off x="4704" y="2016"/>
              <a:ext cx="235" cy="308"/>
            </p:xfrm>
            <a:graphic>
              <a:graphicData uri="http://schemas.openxmlformats.org/presentationml/2006/ole">
                <mc:AlternateContent xmlns:mc="http://schemas.openxmlformats.org/markup-compatibility/2006">
                  <mc:Choice xmlns:v="urn:schemas-microsoft-com:vml" Requires="v">
                    <p:oleObj spid="_x0000_s5141" name="公式" r:id="rId10" imgW="144836" imgH="190554" progId="Equation.3">
                      <p:embed/>
                    </p:oleObj>
                  </mc:Choice>
                  <mc:Fallback>
                    <p:oleObj name="公式" r:id="rId10" imgW="144836" imgH="190554"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4" y="2016"/>
                            <a:ext cx="235"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5" name="Object 13">
                <a:extLst>
                  <a:ext uri="{FF2B5EF4-FFF2-40B4-BE49-F238E27FC236}">
                    <a16:creationId xmlns:a16="http://schemas.microsoft.com/office/drawing/2014/main" id="{E34C7E20-A5DD-4964-B04C-2900DB8D44EF}"/>
                  </a:ext>
                </a:extLst>
              </p:cNvPr>
              <p:cNvGraphicFramePr>
                <a:graphicFrameLocks noChangeAspect="1"/>
              </p:cNvGraphicFramePr>
              <p:nvPr/>
            </p:nvGraphicFramePr>
            <p:xfrm>
              <a:off x="3504" y="2640"/>
              <a:ext cx="290" cy="308"/>
            </p:xfrm>
            <a:graphic>
              <a:graphicData uri="http://schemas.openxmlformats.org/presentationml/2006/ole">
                <mc:AlternateContent xmlns:mc="http://schemas.openxmlformats.org/markup-compatibility/2006">
                  <mc:Choice xmlns:v="urn:schemas-microsoft-com:vml" Requires="v">
                    <p:oleObj spid="_x0000_s5142" name="公式" r:id="rId12" imgW="183002" imgH="190554" progId="Equation.3">
                      <p:embed/>
                    </p:oleObj>
                  </mc:Choice>
                  <mc:Fallback>
                    <p:oleObj name="公式" r:id="rId12" imgW="183002" imgH="190554"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4" y="2640"/>
                            <a:ext cx="29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14">
                <a:extLst>
                  <a:ext uri="{FF2B5EF4-FFF2-40B4-BE49-F238E27FC236}">
                    <a16:creationId xmlns:a16="http://schemas.microsoft.com/office/drawing/2014/main" id="{1AD5782F-F55F-4608-8CC1-A0F6906C8BBC}"/>
                  </a:ext>
                </a:extLst>
              </p:cNvPr>
              <p:cNvGraphicFramePr>
                <a:graphicFrameLocks noChangeAspect="1"/>
              </p:cNvGraphicFramePr>
              <p:nvPr/>
            </p:nvGraphicFramePr>
            <p:xfrm>
              <a:off x="4077" y="1887"/>
              <a:ext cx="163" cy="181"/>
            </p:xfrm>
            <a:graphic>
              <a:graphicData uri="http://schemas.openxmlformats.org/presentationml/2006/ole">
                <mc:AlternateContent xmlns:mc="http://schemas.openxmlformats.org/markup-compatibility/2006">
                  <mc:Choice xmlns:v="urn:schemas-microsoft-com:vml" Requires="v">
                    <p:oleObj spid="_x0000_s5143" name="公式" r:id="rId14" imgW="91501" imgH="106789" progId="Equation.3">
                      <p:embed/>
                    </p:oleObj>
                  </mc:Choice>
                  <mc:Fallback>
                    <p:oleObj name="公式" r:id="rId14" imgW="91501" imgH="106789"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77" y="1887"/>
                            <a:ext cx="163"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3" name="Text Box 15">
            <a:extLst>
              <a:ext uri="{FF2B5EF4-FFF2-40B4-BE49-F238E27FC236}">
                <a16:creationId xmlns:a16="http://schemas.microsoft.com/office/drawing/2014/main" id="{3B65F054-B6E1-4E6A-8946-D96B42F5956A}"/>
              </a:ext>
            </a:extLst>
          </p:cNvPr>
          <p:cNvSpPr txBox="1">
            <a:spLocks noChangeArrowheads="1"/>
          </p:cNvSpPr>
          <p:nvPr/>
        </p:nvSpPr>
        <p:spPr bwMode="auto">
          <a:xfrm>
            <a:off x="341313" y="2732088"/>
            <a:ext cx="472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anose="02010509060101010101" pitchFamily="49" charset="-122"/>
              </a:rPr>
              <a:t>    </a:t>
            </a:r>
            <a:r>
              <a:rPr lang="zh-CN" altLang="en-US" dirty="0">
                <a:effectLst>
                  <a:outerShdw blurRad="38100" dist="38100" dir="2700000" algn="tl">
                    <a:srgbClr val="000000"/>
                  </a:outerShdw>
                </a:effectLst>
                <a:latin typeface="幼圆" panose="02010509060101010101" pitchFamily="49" charset="-122"/>
              </a:rPr>
              <a:t>两个点电荷之间相互作用力服从</a:t>
            </a:r>
            <a:r>
              <a:rPr lang="zh-CN" altLang="en-US" dirty="0">
                <a:solidFill>
                  <a:schemeClr val="tx2"/>
                </a:solidFill>
                <a:effectLst>
                  <a:outerShdw blurRad="38100" dist="38100" dir="2700000" algn="tl">
                    <a:srgbClr val="000000"/>
                  </a:outerShdw>
                </a:effectLst>
                <a:latin typeface="幼圆" panose="02010509060101010101" pitchFamily="49" charset="-122"/>
              </a:rPr>
              <a:t>库仑定律</a:t>
            </a:r>
            <a:r>
              <a:rPr lang="en-US" altLang="zh-CN" dirty="0">
                <a:solidFill>
                  <a:schemeClr val="tx2"/>
                </a:solidFill>
                <a:effectLst>
                  <a:outerShdw blurRad="38100" dist="38100" dir="2700000" algn="tl">
                    <a:srgbClr val="000000"/>
                  </a:outerShdw>
                </a:effectLst>
                <a:latin typeface="幼圆" panose="02010509060101010101" pitchFamily="49" charset="-122"/>
              </a:rPr>
              <a:t>(</a:t>
            </a:r>
            <a:r>
              <a:rPr lang="en-US" altLang="zh-CN" i="1" dirty="0">
                <a:solidFill>
                  <a:schemeClr val="tx2"/>
                </a:solidFill>
                <a:effectLst>
                  <a:outerShdw blurRad="38100" dist="38100" dir="2700000" algn="tl">
                    <a:srgbClr val="000000"/>
                  </a:outerShdw>
                </a:effectLst>
              </a:rPr>
              <a:t>Coulomb</a:t>
            </a:r>
            <a:r>
              <a:rPr lang="en-US" altLang="zh-CN" dirty="0">
                <a:solidFill>
                  <a:schemeClr val="tx2"/>
                </a:solidFill>
                <a:effectLst>
                  <a:outerShdw blurRad="38100" dist="38100" dir="2700000" algn="tl">
                    <a:srgbClr val="000000"/>
                  </a:outerShdw>
                </a:effectLst>
              </a:rPr>
              <a:t>  </a:t>
            </a:r>
            <a:r>
              <a:rPr lang="en-US" altLang="zh-CN" i="1" dirty="0">
                <a:solidFill>
                  <a:schemeClr val="tx2"/>
                </a:solidFill>
                <a:effectLst>
                  <a:outerShdw blurRad="38100" dist="38100" dir="2700000" algn="tl">
                    <a:srgbClr val="000000"/>
                  </a:outerShdw>
                </a:effectLst>
              </a:rPr>
              <a:t>law</a:t>
            </a:r>
            <a:r>
              <a:rPr lang="en-US" altLang="zh-CN" dirty="0">
                <a:solidFill>
                  <a:schemeClr val="tx2"/>
                </a:solidFill>
                <a:effectLst>
                  <a:outerShdw blurRad="38100" dist="38100" dir="2700000" algn="tl">
                    <a:srgbClr val="000000"/>
                  </a:outerShdw>
                </a:effectLst>
                <a:latin typeface="幼圆" panose="02010509060101010101" pitchFamily="49" charset="-122"/>
              </a:rPr>
              <a:t>)</a:t>
            </a:r>
            <a:r>
              <a:rPr lang="zh-CN" altLang="en-US" dirty="0">
                <a:effectLst>
                  <a:outerShdw blurRad="38100" dist="38100" dir="2700000" algn="tl">
                    <a:srgbClr val="000000"/>
                  </a:outerShdw>
                </a:effectLst>
                <a:latin typeface="幼圆" panose="020105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dissolve">
                                      <p:cBhvr>
                                        <p:cTn id="7" dur="500"/>
                                        <p:tgtEl>
                                          <p:spTgt spid="1024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247"/>
                                        </p:tgtEl>
                                        <p:attrNameLst>
                                          <p:attrName>style.visibility</p:attrName>
                                        </p:attrNameLst>
                                      </p:cBhvr>
                                      <p:to>
                                        <p:strVal val="visible"/>
                                      </p:to>
                                    </p:set>
                                    <p:animEffect transition="in" filter="dissolve">
                                      <p:cBhvr>
                                        <p:cTn id="11" dur="500"/>
                                        <p:tgtEl>
                                          <p:spTgt spid="102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utoUpdateAnimBg="0"/>
      <p:bldP spid="10249" grpId="0" autoUpdateAnimBg="0"/>
      <p:bldP spid="2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1C431A36-2F5E-443B-88CE-7AB92011D63D}"/>
              </a:ext>
            </a:extLst>
          </p:cNvPr>
          <p:cNvSpPr txBox="1"/>
          <p:nvPr/>
        </p:nvSpPr>
        <p:spPr>
          <a:xfrm>
            <a:off x="3551238" y="3013075"/>
            <a:ext cx="2038350" cy="831850"/>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电    势</a:t>
            </a:r>
            <a:endParaRPr lang="en-US" sz="4800" dirty="0">
              <a:effectLst>
                <a:outerShdw blurRad="38100" dist="38100" dir="2700000" algn="tl">
                  <a:srgbClr val="000000">
                    <a:alpha val="43137"/>
                  </a:srgb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1">
            <a:extLst>
              <a:ext uri="{FF2B5EF4-FFF2-40B4-BE49-F238E27FC236}">
                <a16:creationId xmlns:a16="http://schemas.microsoft.com/office/drawing/2014/main" id="{1E53099E-953D-48A7-B6C4-0EBC64AC5EC3}"/>
              </a:ext>
            </a:extLst>
          </p:cNvPr>
          <p:cNvSpPr>
            <a:spLocks noGrp="1"/>
          </p:cNvSpPr>
          <p:nvPr>
            <p:ph type="dt" sz="quarter" idx="10"/>
          </p:nvPr>
        </p:nvSpPr>
        <p:spPr/>
        <p:txBody>
          <a:bodyPr/>
          <a:lstStyle/>
          <a:p>
            <a:pPr>
              <a:defRPr/>
            </a:pPr>
            <a:fld id="{3D8942CD-C204-4D66-9F27-731C027C3087}" type="datetime8">
              <a:rPr lang="en-US"/>
              <a:pPr>
                <a:defRPr/>
              </a:pPr>
              <a:t>12/22/2017 5:36 PM</a:t>
            </a:fld>
            <a:endParaRPr lang="en-US" altLang="zh-CN"/>
          </a:p>
        </p:txBody>
      </p:sp>
      <p:sp>
        <p:nvSpPr>
          <p:cNvPr id="33795" name="灯片编号占位符 3">
            <a:extLst>
              <a:ext uri="{FF2B5EF4-FFF2-40B4-BE49-F238E27FC236}">
                <a16:creationId xmlns:a16="http://schemas.microsoft.com/office/drawing/2014/main" id="{714F9A0A-02A9-47EC-A62F-7F97CD96CD68}"/>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57795C0-3860-4E12-A97B-749E0875E960}" type="slidenum">
              <a:rPr lang="en-US" altLang="zh-CN" sz="1400" smtClean="0"/>
              <a:pPr>
                <a:spcBef>
                  <a:spcPct val="0"/>
                </a:spcBef>
                <a:buFontTx/>
                <a:buNone/>
              </a:pPr>
              <a:t>31</a:t>
            </a:fld>
            <a:endParaRPr lang="en-US" altLang="zh-CN" sz="1400"/>
          </a:p>
        </p:txBody>
      </p:sp>
      <p:sp>
        <p:nvSpPr>
          <p:cNvPr id="205831" name="Text Box 7">
            <a:extLst>
              <a:ext uri="{FF2B5EF4-FFF2-40B4-BE49-F238E27FC236}">
                <a16:creationId xmlns:a16="http://schemas.microsoft.com/office/drawing/2014/main" id="{FC1C04F9-2B7C-410F-AA99-D01F2E539C36}"/>
              </a:ext>
            </a:extLst>
          </p:cNvPr>
          <p:cNvSpPr txBox="1">
            <a:spLocks noChangeArrowheads="1"/>
          </p:cNvSpPr>
          <p:nvPr/>
        </p:nvSpPr>
        <p:spPr bwMode="auto">
          <a:xfrm>
            <a:off x="468313" y="1341438"/>
            <a:ext cx="2951162" cy="519112"/>
          </a:xfrm>
          <a:prstGeom prst="rect">
            <a:avLst/>
          </a:prstGeom>
          <a:noFill/>
          <a:ln w="19050">
            <a:noFill/>
            <a:miter lim="800000"/>
            <a:headEnd/>
            <a:tailEnd type="none" w="sm" len="lg"/>
          </a:ln>
          <a:effectLst/>
        </p:spPr>
        <p:txBody>
          <a:bodyPr>
            <a:spAutoFit/>
          </a:bodyPr>
          <a:lstStyle/>
          <a:p>
            <a:pPr eaLnBrk="1" hangingPunct="1">
              <a:spcBef>
                <a:spcPct val="50000"/>
              </a:spcBef>
              <a:defRPr/>
            </a:pPr>
            <a:r>
              <a:rPr lang="zh-CN" altLang="en-US">
                <a:effectLst>
                  <a:outerShdw blurRad="38100" dist="38100" dir="2700000" algn="tl">
                    <a:srgbClr val="000000"/>
                  </a:outerShdw>
                </a:effectLst>
              </a:rPr>
              <a:t>由电势的定义：</a:t>
            </a:r>
          </a:p>
        </p:txBody>
      </p:sp>
      <p:graphicFrame>
        <p:nvGraphicFramePr>
          <p:cNvPr id="205832" name="Object 8">
            <a:extLst>
              <a:ext uri="{FF2B5EF4-FFF2-40B4-BE49-F238E27FC236}">
                <a16:creationId xmlns:a16="http://schemas.microsoft.com/office/drawing/2014/main" id="{D92D39E1-CD45-4E41-B29B-97DEEA9278F4}"/>
              </a:ext>
            </a:extLst>
          </p:cNvPr>
          <p:cNvGraphicFramePr>
            <a:graphicFrameLocks noChangeAspect="1"/>
          </p:cNvGraphicFramePr>
          <p:nvPr/>
        </p:nvGraphicFramePr>
        <p:xfrm>
          <a:off x="3203575" y="1268413"/>
          <a:ext cx="2116138" cy="782637"/>
        </p:xfrm>
        <a:graphic>
          <a:graphicData uri="http://schemas.openxmlformats.org/presentationml/2006/ole">
            <mc:AlternateContent xmlns:mc="http://schemas.openxmlformats.org/markup-compatibility/2006">
              <mc:Choice xmlns:v="urn:schemas-microsoft-com:vml" Requires="v">
                <p:oleObj spid="_x0000_s33807" name="公式" r:id="rId3" imgW="876356" imgH="304691" progId="Equation.3">
                  <p:embed/>
                </p:oleObj>
              </mc:Choice>
              <mc:Fallback>
                <p:oleObj name="公式" r:id="rId3" imgW="876356" imgH="30469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268413"/>
                        <a:ext cx="2116138" cy="7826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99"/>
                            </a:solidFill>
                            <a:miter lim="800000"/>
                            <a:headEnd/>
                            <a:tailEnd/>
                          </a14:hiddenLine>
                        </a:ext>
                      </a:extLst>
                    </p:spPr>
                  </p:pic>
                </p:oleObj>
              </mc:Fallback>
            </mc:AlternateContent>
          </a:graphicData>
        </a:graphic>
      </p:graphicFrame>
      <p:sp>
        <p:nvSpPr>
          <p:cNvPr id="205833" name="Text Box 9">
            <a:extLst>
              <a:ext uri="{FF2B5EF4-FFF2-40B4-BE49-F238E27FC236}">
                <a16:creationId xmlns:a16="http://schemas.microsoft.com/office/drawing/2014/main" id="{A3C07F35-1DAA-44FC-9113-0762745507F3}"/>
              </a:ext>
            </a:extLst>
          </p:cNvPr>
          <p:cNvSpPr txBox="1">
            <a:spLocks noChangeArrowheads="1"/>
          </p:cNvSpPr>
          <p:nvPr/>
        </p:nvSpPr>
        <p:spPr bwMode="auto">
          <a:xfrm>
            <a:off x="5292725" y="1341438"/>
            <a:ext cx="3382963" cy="488950"/>
          </a:xfrm>
          <a:prstGeom prst="rect">
            <a:avLst/>
          </a:prstGeom>
          <a:noFill/>
          <a:ln w="19050">
            <a:noFill/>
            <a:miter lim="800000"/>
            <a:headEnd/>
            <a:tailEnd type="none" w="sm" len="lg"/>
          </a:ln>
          <a:effectLst/>
        </p:spPr>
        <p:txBody>
          <a:bodyPr>
            <a:spAutoFit/>
          </a:bodyPr>
          <a:lstStyle/>
          <a:p>
            <a:pPr eaLnBrk="1" hangingPunct="1">
              <a:spcBef>
                <a:spcPct val="50000"/>
              </a:spcBef>
              <a:defRPr/>
            </a:pPr>
            <a:r>
              <a:rPr lang="zh-CN" altLang="en-US" sz="2600">
                <a:effectLst>
                  <a:outerShdw blurRad="38100" dist="38100" dir="2700000" algn="tl">
                    <a:srgbClr val="000000"/>
                  </a:outerShdw>
                </a:effectLst>
              </a:rPr>
              <a:t>（取</a:t>
            </a:r>
            <a:r>
              <a:rPr lang="en-US" altLang="zh-CN" sz="2600" i="1">
                <a:effectLst>
                  <a:outerShdw blurRad="38100" dist="38100" dir="2700000" algn="tl">
                    <a:srgbClr val="000000"/>
                  </a:outerShdw>
                </a:effectLst>
              </a:rPr>
              <a:t>P</a:t>
            </a:r>
            <a:r>
              <a:rPr lang="en-US" altLang="zh-CN" sz="2600" i="1" baseline="-25000">
                <a:effectLst>
                  <a:outerShdw blurRad="38100" dist="38100" dir="2700000" algn="tl">
                    <a:srgbClr val="000000"/>
                  </a:outerShdw>
                </a:effectLst>
              </a:rPr>
              <a:t>o</a:t>
            </a:r>
            <a:r>
              <a:rPr lang="zh-CN" altLang="en-US" sz="2600">
                <a:effectLst>
                  <a:outerShdw blurRad="38100" dist="38100" dir="2700000" algn="tl">
                    <a:srgbClr val="000000"/>
                  </a:outerShdw>
                </a:effectLst>
              </a:rPr>
              <a:t>为零电势）</a:t>
            </a:r>
          </a:p>
        </p:txBody>
      </p:sp>
      <p:graphicFrame>
        <p:nvGraphicFramePr>
          <p:cNvPr id="205834" name="Object 10">
            <a:extLst>
              <a:ext uri="{FF2B5EF4-FFF2-40B4-BE49-F238E27FC236}">
                <a16:creationId xmlns:a16="http://schemas.microsoft.com/office/drawing/2014/main" id="{954971DC-63D4-488B-B06C-653223C9D62B}"/>
              </a:ext>
            </a:extLst>
          </p:cNvPr>
          <p:cNvGraphicFramePr>
            <a:graphicFrameLocks noChangeAspect="1"/>
          </p:cNvGraphicFramePr>
          <p:nvPr/>
        </p:nvGraphicFramePr>
        <p:xfrm>
          <a:off x="3192463" y="2133600"/>
          <a:ext cx="2054225" cy="782638"/>
        </p:xfrm>
        <a:graphic>
          <a:graphicData uri="http://schemas.openxmlformats.org/presentationml/2006/ole">
            <mc:AlternateContent xmlns:mc="http://schemas.openxmlformats.org/markup-compatibility/2006">
              <mc:Choice xmlns:v="urn:schemas-microsoft-com:vml" Requires="v">
                <p:oleObj spid="_x0000_s33808" name="公式" r:id="rId5" imgW="853358" imgH="304691" progId="Equation.3">
                  <p:embed/>
                </p:oleObj>
              </mc:Choice>
              <mc:Fallback>
                <p:oleObj name="公式" r:id="rId5" imgW="853358" imgH="304691"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2463" y="2133600"/>
                        <a:ext cx="2054225" cy="7826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99"/>
                            </a:solidFill>
                            <a:miter lim="800000"/>
                            <a:headEnd/>
                            <a:tailEnd/>
                          </a14:hiddenLine>
                        </a:ext>
                      </a:extLst>
                    </p:spPr>
                  </p:pic>
                </p:oleObj>
              </mc:Fallback>
            </mc:AlternateContent>
          </a:graphicData>
        </a:graphic>
      </p:graphicFrame>
      <p:sp>
        <p:nvSpPr>
          <p:cNvPr id="205835" name="Text Box 11">
            <a:extLst>
              <a:ext uri="{FF2B5EF4-FFF2-40B4-BE49-F238E27FC236}">
                <a16:creationId xmlns:a16="http://schemas.microsoft.com/office/drawing/2014/main" id="{F95C53C2-EB82-4A3E-B0D3-BD12C4B16DBB}"/>
              </a:ext>
            </a:extLst>
          </p:cNvPr>
          <p:cNvSpPr txBox="1">
            <a:spLocks noChangeArrowheads="1"/>
          </p:cNvSpPr>
          <p:nvPr/>
        </p:nvSpPr>
        <p:spPr bwMode="auto">
          <a:xfrm>
            <a:off x="5249863" y="2276475"/>
            <a:ext cx="3382962" cy="488950"/>
          </a:xfrm>
          <a:prstGeom prst="rect">
            <a:avLst/>
          </a:prstGeom>
          <a:noFill/>
          <a:ln w="19050">
            <a:noFill/>
            <a:miter lim="800000"/>
            <a:headEnd/>
            <a:tailEnd type="none" w="sm" len="lg"/>
          </a:ln>
          <a:effectLst/>
        </p:spPr>
        <p:txBody>
          <a:bodyPr>
            <a:spAutoFit/>
          </a:bodyPr>
          <a:lstStyle/>
          <a:p>
            <a:pPr eaLnBrk="1" hangingPunct="1">
              <a:spcBef>
                <a:spcPct val="50000"/>
              </a:spcBef>
              <a:defRPr/>
            </a:pPr>
            <a:r>
              <a:rPr lang="zh-CN" altLang="en-US" sz="2600">
                <a:effectLst>
                  <a:outerShdw blurRad="38100" dist="38100" dir="2700000" algn="tl">
                    <a:srgbClr val="000000"/>
                  </a:outerShdw>
                </a:effectLst>
              </a:rPr>
              <a:t>（取</a:t>
            </a:r>
            <a:r>
              <a:rPr lang="zh-CN" altLang="en-US" sz="2600" i="1">
                <a:effectLst>
                  <a:outerShdw blurRad="38100" dist="38100" dir="2700000" algn="tl">
                    <a:srgbClr val="000000"/>
                  </a:outerShdw>
                </a:effectLst>
                <a:cs typeface="Times New Roman" pitchFamily="18" charset="0"/>
              </a:rPr>
              <a:t>∞</a:t>
            </a:r>
            <a:r>
              <a:rPr lang="zh-CN" altLang="en-US" sz="2600">
                <a:effectLst>
                  <a:outerShdw blurRad="38100" dist="38100" dir="2700000" algn="tl">
                    <a:srgbClr val="000000"/>
                  </a:outerShdw>
                </a:effectLst>
                <a:cs typeface="Times New Roman" pitchFamily="18" charset="0"/>
              </a:rPr>
              <a:t>处</a:t>
            </a:r>
            <a:r>
              <a:rPr lang="zh-CN" altLang="en-US" sz="2600">
                <a:effectLst>
                  <a:outerShdw blurRad="38100" dist="38100" dir="2700000" algn="tl">
                    <a:srgbClr val="000000"/>
                  </a:outerShdw>
                </a:effectLst>
              </a:rPr>
              <a:t>为零电势）</a:t>
            </a:r>
          </a:p>
        </p:txBody>
      </p:sp>
      <p:graphicFrame>
        <p:nvGraphicFramePr>
          <p:cNvPr id="205836" name="Object 12">
            <a:extLst>
              <a:ext uri="{FF2B5EF4-FFF2-40B4-BE49-F238E27FC236}">
                <a16:creationId xmlns:a16="http://schemas.microsoft.com/office/drawing/2014/main" id="{07044257-DF57-4EE9-A66C-FC969F9F078A}"/>
              </a:ext>
            </a:extLst>
          </p:cNvPr>
          <p:cNvGraphicFramePr>
            <a:graphicFrameLocks noChangeAspect="1"/>
          </p:cNvGraphicFramePr>
          <p:nvPr/>
        </p:nvGraphicFramePr>
        <p:xfrm>
          <a:off x="3433763" y="3155950"/>
          <a:ext cx="1752600" cy="1006475"/>
        </p:xfrm>
        <a:graphic>
          <a:graphicData uri="http://schemas.openxmlformats.org/presentationml/2006/ole">
            <mc:AlternateContent xmlns:mc="http://schemas.openxmlformats.org/markup-compatibility/2006">
              <mc:Choice xmlns:v="urn:schemas-microsoft-com:vml" Requires="v">
                <p:oleObj spid="_x0000_s33809" name="公式" r:id="rId7" imgW="723936" imgH="411480" progId="Equation.3">
                  <p:embed/>
                </p:oleObj>
              </mc:Choice>
              <mc:Fallback>
                <p:oleObj name="公式" r:id="rId7" imgW="723936" imgH="41148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3763" y="3155950"/>
                        <a:ext cx="1752600" cy="1006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37" name="Text Box 13">
            <a:extLst>
              <a:ext uri="{FF2B5EF4-FFF2-40B4-BE49-F238E27FC236}">
                <a16:creationId xmlns:a16="http://schemas.microsoft.com/office/drawing/2014/main" id="{6CBBC7AA-1F41-476D-883B-D823A9F220A0}"/>
              </a:ext>
            </a:extLst>
          </p:cNvPr>
          <p:cNvSpPr txBox="1">
            <a:spLocks noChangeArrowheads="1"/>
          </p:cNvSpPr>
          <p:nvPr/>
        </p:nvSpPr>
        <p:spPr bwMode="auto">
          <a:xfrm>
            <a:off x="685800" y="3343275"/>
            <a:ext cx="2951163" cy="519113"/>
          </a:xfrm>
          <a:prstGeom prst="rect">
            <a:avLst/>
          </a:prstGeom>
          <a:noFill/>
          <a:ln w="19050">
            <a:noFill/>
            <a:miter lim="800000"/>
            <a:headEnd/>
            <a:tailEnd type="none" w="sm" len="lg"/>
          </a:ln>
          <a:effectLst/>
        </p:spPr>
        <p:txBody>
          <a:bodyPr>
            <a:spAutoFit/>
          </a:bodyPr>
          <a:lstStyle/>
          <a:p>
            <a:pPr eaLnBrk="1" hangingPunct="1">
              <a:spcBef>
                <a:spcPct val="50000"/>
              </a:spcBef>
              <a:defRPr/>
            </a:pPr>
            <a:r>
              <a:rPr lang="zh-CN" altLang="en-US" dirty="0">
                <a:effectLst>
                  <a:outerShdw blurRad="38100" dist="38100" dir="2700000" algn="tl">
                    <a:srgbClr val="000000"/>
                  </a:outerShdw>
                </a:effectLst>
              </a:rPr>
              <a:t>由点电荷电势：</a:t>
            </a:r>
          </a:p>
        </p:txBody>
      </p:sp>
      <p:sp>
        <p:nvSpPr>
          <p:cNvPr id="205838" name="Text Box 14">
            <a:extLst>
              <a:ext uri="{FF2B5EF4-FFF2-40B4-BE49-F238E27FC236}">
                <a16:creationId xmlns:a16="http://schemas.microsoft.com/office/drawing/2014/main" id="{2C9304F3-8330-410C-967E-4B51C044EF76}"/>
              </a:ext>
            </a:extLst>
          </p:cNvPr>
          <p:cNvSpPr txBox="1">
            <a:spLocks noChangeArrowheads="1"/>
          </p:cNvSpPr>
          <p:nvPr/>
        </p:nvSpPr>
        <p:spPr bwMode="auto">
          <a:xfrm>
            <a:off x="5219700" y="3429000"/>
            <a:ext cx="3382963" cy="488950"/>
          </a:xfrm>
          <a:prstGeom prst="rect">
            <a:avLst/>
          </a:prstGeom>
          <a:noFill/>
          <a:ln w="19050">
            <a:noFill/>
            <a:miter lim="800000"/>
            <a:headEnd/>
            <a:tailEnd type="none" w="sm" len="lg"/>
          </a:ln>
          <a:effectLst/>
        </p:spPr>
        <p:txBody>
          <a:bodyPr>
            <a:spAutoFit/>
          </a:bodyPr>
          <a:lstStyle/>
          <a:p>
            <a:pPr eaLnBrk="1" hangingPunct="1">
              <a:spcBef>
                <a:spcPct val="50000"/>
              </a:spcBef>
              <a:defRPr/>
            </a:pPr>
            <a:r>
              <a:rPr lang="zh-CN" altLang="en-US" sz="2600">
                <a:effectLst>
                  <a:outerShdw blurRad="38100" dist="38100" dir="2700000" algn="tl">
                    <a:srgbClr val="000000"/>
                  </a:outerShdw>
                </a:effectLst>
              </a:rPr>
              <a:t>（取</a:t>
            </a:r>
            <a:r>
              <a:rPr lang="zh-CN" altLang="en-US" sz="2600" i="1">
                <a:effectLst>
                  <a:outerShdw blurRad="38100" dist="38100" dir="2700000" algn="tl">
                    <a:srgbClr val="000000"/>
                  </a:outerShdw>
                </a:effectLst>
                <a:cs typeface="Times New Roman" pitchFamily="18" charset="0"/>
              </a:rPr>
              <a:t>∞</a:t>
            </a:r>
            <a:r>
              <a:rPr lang="zh-CN" altLang="en-US" sz="2600">
                <a:effectLst>
                  <a:outerShdw blurRad="38100" dist="38100" dir="2700000" algn="tl">
                    <a:srgbClr val="000000"/>
                  </a:outerShdw>
                </a:effectLst>
                <a:cs typeface="Times New Roman" pitchFamily="18" charset="0"/>
              </a:rPr>
              <a:t>处</a:t>
            </a:r>
            <a:r>
              <a:rPr lang="zh-CN" altLang="en-US" sz="2600">
                <a:effectLst>
                  <a:outerShdw blurRad="38100" dist="38100" dir="2700000" algn="tl">
                    <a:srgbClr val="000000"/>
                  </a:outerShdw>
                </a:effectLst>
              </a:rPr>
              <a:t>为零电势）</a:t>
            </a:r>
          </a:p>
        </p:txBody>
      </p:sp>
      <p:graphicFrame>
        <p:nvGraphicFramePr>
          <p:cNvPr id="205839" name="Object 15">
            <a:extLst>
              <a:ext uri="{FF2B5EF4-FFF2-40B4-BE49-F238E27FC236}">
                <a16:creationId xmlns:a16="http://schemas.microsoft.com/office/drawing/2014/main" id="{9A832593-8C96-4F67-BC82-C4D500AFA2EA}"/>
              </a:ext>
            </a:extLst>
          </p:cNvPr>
          <p:cNvGraphicFramePr>
            <a:graphicFrameLocks noChangeAspect="1"/>
          </p:cNvGraphicFramePr>
          <p:nvPr/>
        </p:nvGraphicFramePr>
        <p:xfrm>
          <a:off x="4356100" y="4164013"/>
          <a:ext cx="2105025" cy="1003300"/>
        </p:xfrm>
        <a:graphic>
          <a:graphicData uri="http://schemas.openxmlformats.org/presentationml/2006/ole">
            <mc:AlternateContent xmlns:mc="http://schemas.openxmlformats.org/markup-compatibility/2006">
              <mc:Choice xmlns:v="urn:schemas-microsoft-com:vml" Requires="v">
                <p:oleObj spid="_x0000_s33810" name="公式" r:id="rId9" imgW="876356" imgH="411480" progId="Equation.3">
                  <p:embed/>
                </p:oleObj>
              </mc:Choice>
              <mc:Fallback>
                <p:oleObj name="公式" r:id="rId9" imgW="876356" imgH="41148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6100" y="4164013"/>
                        <a:ext cx="2105025" cy="1003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840" name="Object 16">
            <a:extLst>
              <a:ext uri="{FF2B5EF4-FFF2-40B4-BE49-F238E27FC236}">
                <a16:creationId xmlns:a16="http://schemas.microsoft.com/office/drawing/2014/main" id="{3387AF20-3C77-490A-970D-EC933A1E6CBB}"/>
              </a:ext>
            </a:extLst>
          </p:cNvPr>
          <p:cNvGraphicFramePr>
            <a:graphicFrameLocks noChangeAspect="1"/>
          </p:cNvGraphicFramePr>
          <p:nvPr/>
        </p:nvGraphicFramePr>
        <p:xfrm>
          <a:off x="4284663" y="5534025"/>
          <a:ext cx="2160587" cy="976313"/>
        </p:xfrm>
        <a:graphic>
          <a:graphicData uri="http://schemas.openxmlformats.org/presentationml/2006/ole">
            <mc:AlternateContent xmlns:mc="http://schemas.openxmlformats.org/markup-compatibility/2006">
              <mc:Choice xmlns:v="urn:schemas-microsoft-com:vml" Requires="v">
                <p:oleObj spid="_x0000_s33811" name="公式" r:id="rId11" imgW="929691" imgH="411480" progId="Equation.3">
                  <p:embed/>
                </p:oleObj>
              </mc:Choice>
              <mc:Fallback>
                <p:oleObj name="公式" r:id="rId11" imgW="929691" imgH="411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4663" y="5534025"/>
                        <a:ext cx="2160587" cy="976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841" name="Object 17">
            <a:extLst>
              <a:ext uri="{FF2B5EF4-FFF2-40B4-BE49-F238E27FC236}">
                <a16:creationId xmlns:a16="http://schemas.microsoft.com/office/drawing/2014/main" id="{4616109F-B93C-4DBF-BF3A-E4486A45C27A}"/>
              </a:ext>
            </a:extLst>
          </p:cNvPr>
          <p:cNvGraphicFramePr>
            <a:graphicFrameLocks noChangeAspect="1"/>
          </p:cNvGraphicFramePr>
          <p:nvPr/>
        </p:nvGraphicFramePr>
        <p:xfrm>
          <a:off x="3924300" y="4652963"/>
          <a:ext cx="419100" cy="1441450"/>
        </p:xfrm>
        <a:graphic>
          <a:graphicData uri="http://schemas.openxmlformats.org/presentationml/2006/ole">
            <mc:AlternateContent xmlns:mc="http://schemas.openxmlformats.org/markup-compatibility/2006">
              <mc:Choice xmlns:v="urn:schemas-microsoft-com:vml" Requires="v">
                <p:oleObj spid="_x0000_s33812" name="公式" r:id="rId13" imgW="183002" imgH="678207" progId="Equation.3">
                  <p:embed/>
                </p:oleObj>
              </mc:Choice>
              <mc:Fallback>
                <p:oleObj name="公式" r:id="rId13" imgW="183002" imgH="678207"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4300" y="4652963"/>
                        <a:ext cx="419100"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31"/>
                                        </p:tgtEl>
                                        <p:attrNameLst>
                                          <p:attrName>style.visibility</p:attrName>
                                        </p:attrNameLst>
                                      </p:cBhvr>
                                      <p:to>
                                        <p:strVal val="visible"/>
                                      </p:to>
                                    </p:set>
                                    <p:animEffect transition="in" filter="wipe(left)">
                                      <p:cBhvr>
                                        <p:cTn id="7" dur="500"/>
                                        <p:tgtEl>
                                          <p:spTgt spid="205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5832"/>
                                        </p:tgtEl>
                                        <p:attrNameLst>
                                          <p:attrName>style.visibility</p:attrName>
                                        </p:attrNameLst>
                                      </p:cBhvr>
                                      <p:to>
                                        <p:strVal val="visible"/>
                                      </p:to>
                                    </p:set>
                                    <p:animEffect transition="in" filter="wipe(left)">
                                      <p:cBhvr>
                                        <p:cTn id="12" dur="500"/>
                                        <p:tgtEl>
                                          <p:spTgt spid="20583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5833"/>
                                        </p:tgtEl>
                                        <p:attrNameLst>
                                          <p:attrName>style.visibility</p:attrName>
                                        </p:attrNameLst>
                                      </p:cBhvr>
                                      <p:to>
                                        <p:strVal val="visible"/>
                                      </p:to>
                                    </p:set>
                                    <p:animEffect transition="in" filter="wipe(left)">
                                      <p:cBhvr>
                                        <p:cTn id="16" dur="500"/>
                                        <p:tgtEl>
                                          <p:spTgt spid="2058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05834"/>
                                        </p:tgtEl>
                                        <p:attrNameLst>
                                          <p:attrName>style.visibility</p:attrName>
                                        </p:attrNameLst>
                                      </p:cBhvr>
                                      <p:to>
                                        <p:strVal val="visible"/>
                                      </p:to>
                                    </p:set>
                                    <p:animEffect transition="in" filter="wipe(left)">
                                      <p:cBhvr>
                                        <p:cTn id="21" dur="500"/>
                                        <p:tgtEl>
                                          <p:spTgt spid="20583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05835"/>
                                        </p:tgtEl>
                                        <p:attrNameLst>
                                          <p:attrName>style.visibility</p:attrName>
                                        </p:attrNameLst>
                                      </p:cBhvr>
                                      <p:to>
                                        <p:strVal val="visible"/>
                                      </p:to>
                                    </p:set>
                                    <p:animEffect transition="in" filter="wipe(left)">
                                      <p:cBhvr>
                                        <p:cTn id="25" dur="500"/>
                                        <p:tgtEl>
                                          <p:spTgt spid="20583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5837"/>
                                        </p:tgtEl>
                                        <p:attrNameLst>
                                          <p:attrName>style.visibility</p:attrName>
                                        </p:attrNameLst>
                                      </p:cBhvr>
                                      <p:to>
                                        <p:strVal val="visible"/>
                                      </p:to>
                                    </p:set>
                                    <p:animEffect transition="in" filter="wipe(left)">
                                      <p:cBhvr>
                                        <p:cTn id="30" dur="500"/>
                                        <p:tgtEl>
                                          <p:spTgt spid="2058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05836"/>
                                        </p:tgtEl>
                                        <p:attrNameLst>
                                          <p:attrName>style.visibility</p:attrName>
                                        </p:attrNameLst>
                                      </p:cBhvr>
                                      <p:to>
                                        <p:strVal val="visible"/>
                                      </p:to>
                                    </p:set>
                                    <p:animEffect transition="in" filter="wipe(left)">
                                      <p:cBhvr>
                                        <p:cTn id="35" dur="500"/>
                                        <p:tgtEl>
                                          <p:spTgt spid="205836"/>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05838"/>
                                        </p:tgtEl>
                                        <p:attrNameLst>
                                          <p:attrName>style.visibility</p:attrName>
                                        </p:attrNameLst>
                                      </p:cBhvr>
                                      <p:to>
                                        <p:strVal val="visible"/>
                                      </p:to>
                                    </p:set>
                                    <p:animEffect transition="in" filter="wipe(left)">
                                      <p:cBhvr>
                                        <p:cTn id="39" dur="500"/>
                                        <p:tgtEl>
                                          <p:spTgt spid="20583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05841"/>
                                        </p:tgtEl>
                                        <p:attrNameLst>
                                          <p:attrName>style.visibility</p:attrName>
                                        </p:attrNameLst>
                                      </p:cBhvr>
                                      <p:to>
                                        <p:strVal val="visible"/>
                                      </p:to>
                                    </p:set>
                                    <p:animEffect transition="in" filter="wipe(left)">
                                      <p:cBhvr>
                                        <p:cTn id="44" dur="500"/>
                                        <p:tgtEl>
                                          <p:spTgt spid="205841"/>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205839"/>
                                        </p:tgtEl>
                                        <p:attrNameLst>
                                          <p:attrName>style.visibility</p:attrName>
                                        </p:attrNameLst>
                                      </p:cBhvr>
                                      <p:to>
                                        <p:strVal val="visible"/>
                                      </p:to>
                                    </p:set>
                                    <p:animEffect transition="in" filter="wipe(left)">
                                      <p:cBhvr>
                                        <p:cTn id="48" dur="500"/>
                                        <p:tgtEl>
                                          <p:spTgt spid="205839"/>
                                        </p:tgtEl>
                                      </p:cBhvr>
                                    </p:animEffect>
                                  </p:childTnLst>
                                </p:cTn>
                              </p:par>
                            </p:childTnLst>
                          </p:cTn>
                        </p:par>
                        <p:par>
                          <p:cTn id="49" fill="hold" nodeType="afterGroup">
                            <p:stCondLst>
                              <p:cond delay="1000"/>
                            </p:stCondLst>
                            <p:childTnLst>
                              <p:par>
                                <p:cTn id="50" presetID="22" presetClass="entr" presetSubtype="8" fill="hold" nodeType="afterEffect">
                                  <p:stCondLst>
                                    <p:cond delay="0"/>
                                  </p:stCondLst>
                                  <p:childTnLst>
                                    <p:set>
                                      <p:cBhvr>
                                        <p:cTn id="51" dur="1" fill="hold">
                                          <p:stCondLst>
                                            <p:cond delay="0"/>
                                          </p:stCondLst>
                                        </p:cTn>
                                        <p:tgtEl>
                                          <p:spTgt spid="205840"/>
                                        </p:tgtEl>
                                        <p:attrNameLst>
                                          <p:attrName>style.visibility</p:attrName>
                                        </p:attrNameLst>
                                      </p:cBhvr>
                                      <p:to>
                                        <p:strVal val="visible"/>
                                      </p:to>
                                    </p:set>
                                    <p:animEffect transition="in" filter="wipe(left)">
                                      <p:cBhvr>
                                        <p:cTn id="52" dur="500"/>
                                        <p:tgtEl>
                                          <p:spTgt spid="205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1" grpId="0"/>
      <p:bldP spid="205833" grpId="0"/>
      <p:bldP spid="205835" grpId="0"/>
      <p:bldP spid="205837" grpId="0"/>
      <p:bldP spid="2058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6" name="Text Box 10">
            <a:extLst>
              <a:ext uri="{FF2B5EF4-FFF2-40B4-BE49-F238E27FC236}">
                <a16:creationId xmlns:a16="http://schemas.microsoft.com/office/drawing/2014/main" id="{75057EF7-E52D-4BB8-BB91-CDF74E326FC4}"/>
              </a:ext>
            </a:extLst>
          </p:cNvPr>
          <p:cNvSpPr txBox="1">
            <a:spLocks noChangeArrowheads="1"/>
          </p:cNvSpPr>
          <p:nvPr/>
        </p:nvSpPr>
        <p:spPr bwMode="auto">
          <a:xfrm>
            <a:off x="382588" y="565150"/>
            <a:ext cx="8382000" cy="519113"/>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dirty="0">
                <a:effectLst>
                  <a:outerShdw blurRad="38100" dist="38100" dir="2700000" algn="tl">
                    <a:srgbClr val="000000"/>
                  </a:outerShdw>
                </a:effectLst>
              </a:rPr>
              <a:t>电势的两种方式计算</a:t>
            </a:r>
          </a:p>
        </p:txBody>
      </p:sp>
      <p:sp>
        <p:nvSpPr>
          <p:cNvPr id="91151" name="Text Box 15">
            <a:extLst>
              <a:ext uri="{FF2B5EF4-FFF2-40B4-BE49-F238E27FC236}">
                <a16:creationId xmlns:a16="http://schemas.microsoft.com/office/drawing/2014/main" id="{C54EB74F-B3B6-43E8-9C7A-D1FA11947FCF}"/>
              </a:ext>
            </a:extLst>
          </p:cNvPr>
          <p:cNvSpPr txBox="1">
            <a:spLocks noChangeArrowheads="1"/>
          </p:cNvSpPr>
          <p:nvPr/>
        </p:nvSpPr>
        <p:spPr bwMode="auto">
          <a:xfrm>
            <a:off x="376238" y="1484313"/>
            <a:ext cx="8382000" cy="1800225"/>
          </a:xfrm>
          <a:prstGeom prst="rect">
            <a:avLst/>
          </a:prstGeom>
          <a:noFill/>
          <a:ln w="9525">
            <a:noFill/>
            <a:miter lim="800000"/>
            <a:headEnd/>
            <a:tailEnd/>
          </a:ln>
          <a:effectLst/>
        </p:spPr>
        <p:txBody>
          <a:bodyPr>
            <a:spAutoFit/>
          </a:bodyPr>
          <a:lstStyle/>
          <a:p>
            <a:pPr eaLnBrk="1" hangingPunct="1">
              <a:spcBef>
                <a:spcPct val="50000"/>
              </a:spcBef>
              <a:buClr>
                <a:schemeClr val="hlink"/>
              </a:buClr>
              <a:buFont typeface="Wingdings" pitchFamily="2" charset="2"/>
              <a:buChar char="v"/>
              <a:defRPr/>
            </a:pPr>
            <a:r>
              <a:rPr kumimoji="0" lang="zh-CN" altLang="en-US" dirty="0">
                <a:effectLst>
                  <a:outerShdw blurRad="38100" dist="38100" dir="2700000" algn="tl">
                    <a:srgbClr val="000000"/>
                  </a:outerShdw>
                </a:effectLst>
              </a:rPr>
              <a:t>当电荷分布在有限空间时，取无限远处为参考零电势。积分域为带电体</a:t>
            </a:r>
            <a:r>
              <a:rPr kumimoji="0" lang="zh-CN" altLang="en-US" dirty="0">
                <a:effectLst>
                  <a:outerShdw blurRad="38100" dist="38100" dir="2700000" algn="tl">
                    <a:srgbClr val="000000"/>
                  </a:outerShdw>
                </a:effectLst>
                <a:sym typeface="Symbol" pitchFamily="18" charset="2"/>
              </a:rPr>
              <a:t>，</a:t>
            </a:r>
            <a:r>
              <a:rPr kumimoji="0" lang="zh-CN" altLang="en-US" dirty="0">
                <a:effectLst>
                  <a:outerShdw blurRad="38100" dist="38100" dir="2700000" algn="tl">
                    <a:srgbClr val="000000"/>
                  </a:outerShdw>
                </a:effectLst>
              </a:rPr>
              <a:t>对于不同的带电体，电荷元</a:t>
            </a:r>
            <a:r>
              <a:rPr kumimoji="0" lang="en-US" altLang="zh-CN" dirty="0" err="1">
                <a:effectLst>
                  <a:outerShdw blurRad="38100" dist="38100" dir="2700000" algn="tl">
                    <a:srgbClr val="000000"/>
                  </a:outerShdw>
                </a:effectLst>
              </a:rPr>
              <a:t>d</a:t>
            </a:r>
            <a:r>
              <a:rPr kumimoji="0" lang="en-US" altLang="zh-CN" i="1" dirty="0" err="1">
                <a:effectLst>
                  <a:outerShdw blurRad="38100" dist="38100" dir="2700000" algn="tl">
                    <a:srgbClr val="000000"/>
                  </a:outerShdw>
                </a:effectLst>
              </a:rPr>
              <a:t>q</a:t>
            </a:r>
            <a:r>
              <a:rPr kumimoji="0" lang="zh-CN" altLang="en-US" dirty="0">
                <a:effectLst>
                  <a:outerShdw blurRad="38100" dist="38100" dir="2700000" algn="tl">
                    <a:srgbClr val="000000"/>
                  </a:outerShdw>
                </a:effectLst>
              </a:rPr>
              <a:t>的选取可能分别为体电荷元</a:t>
            </a:r>
            <a:r>
              <a:rPr kumimoji="0" lang="zh-CN" altLang="en-US" dirty="0">
                <a:effectLst>
                  <a:outerShdw blurRad="38100" dist="38100" dir="2700000" algn="tl">
                    <a:srgbClr val="000000"/>
                  </a:outerShdw>
                </a:effectLst>
                <a:sym typeface="Symbol" pitchFamily="18" charset="2"/>
              </a:rPr>
              <a:t></a:t>
            </a:r>
            <a:r>
              <a:rPr kumimoji="0" lang="en-US" altLang="zh-CN" dirty="0" err="1">
                <a:effectLst>
                  <a:outerShdw blurRad="38100" dist="38100" dir="2700000" algn="tl">
                    <a:srgbClr val="000000"/>
                  </a:outerShdw>
                </a:effectLst>
              </a:rPr>
              <a:t>d</a:t>
            </a:r>
            <a:r>
              <a:rPr kumimoji="0" lang="en-US" altLang="zh-CN" i="1" dirty="0" err="1">
                <a:effectLst>
                  <a:outerShdw blurRad="38100" dist="38100" dir="2700000" algn="tl">
                    <a:srgbClr val="000000"/>
                  </a:outerShdw>
                </a:effectLst>
              </a:rPr>
              <a:t>V</a:t>
            </a:r>
            <a:r>
              <a:rPr kumimoji="0" lang="zh-CN" altLang="en-US" dirty="0">
                <a:effectLst>
                  <a:outerShdw blurRad="38100" dist="38100" dir="2700000" algn="tl">
                    <a:srgbClr val="000000"/>
                  </a:outerShdw>
                </a:effectLst>
              </a:rPr>
              <a:t>、面电荷元</a:t>
            </a:r>
            <a:r>
              <a:rPr kumimoji="0" lang="zh-CN" altLang="en-US" dirty="0">
                <a:effectLst>
                  <a:outerShdw blurRad="38100" dist="38100" dir="2700000" algn="tl">
                    <a:srgbClr val="000000"/>
                  </a:outerShdw>
                </a:effectLst>
                <a:sym typeface="Symbol" pitchFamily="18" charset="2"/>
              </a:rPr>
              <a:t></a:t>
            </a:r>
            <a:r>
              <a:rPr kumimoji="0" lang="en-US" altLang="zh-CN" dirty="0" err="1">
                <a:effectLst>
                  <a:outerShdw blurRad="38100" dist="38100" dir="2700000" algn="tl">
                    <a:srgbClr val="000000"/>
                  </a:outerShdw>
                </a:effectLst>
              </a:rPr>
              <a:t>d</a:t>
            </a:r>
            <a:r>
              <a:rPr kumimoji="0" lang="en-US" altLang="zh-CN" i="1" dirty="0" err="1">
                <a:effectLst>
                  <a:outerShdw blurRad="38100" dist="38100" dir="2700000" algn="tl">
                    <a:srgbClr val="000000"/>
                  </a:outerShdw>
                </a:effectLst>
              </a:rPr>
              <a:t>S</a:t>
            </a:r>
            <a:r>
              <a:rPr kumimoji="0" lang="zh-CN" altLang="en-US" dirty="0">
                <a:effectLst>
                  <a:outerShdw blurRad="38100" dist="38100" dir="2700000" algn="tl">
                    <a:srgbClr val="000000"/>
                  </a:outerShdw>
                </a:effectLst>
              </a:rPr>
              <a:t>、线电荷元</a:t>
            </a:r>
            <a:r>
              <a:rPr kumimoji="0" lang="zh-CN" altLang="en-US" dirty="0">
                <a:effectLst>
                  <a:outerShdw blurRad="38100" dist="38100" dir="2700000" algn="tl">
                    <a:srgbClr val="000000"/>
                  </a:outerShdw>
                </a:effectLst>
                <a:sym typeface="Symbol" pitchFamily="18" charset="2"/>
              </a:rPr>
              <a:t></a:t>
            </a:r>
            <a:r>
              <a:rPr kumimoji="0" lang="zh-CN" altLang="en-US" dirty="0">
                <a:effectLst>
                  <a:outerShdw blurRad="38100" dist="38100" dir="2700000" algn="tl">
                    <a:srgbClr val="000000"/>
                  </a:outerShdw>
                </a:effectLst>
              </a:rPr>
              <a:t> </a:t>
            </a:r>
            <a:r>
              <a:rPr kumimoji="0" lang="en-US" altLang="zh-CN" dirty="0">
                <a:effectLst>
                  <a:outerShdw blurRad="38100" dist="38100" dir="2700000" algn="tl">
                    <a:srgbClr val="000000"/>
                  </a:outerShdw>
                </a:effectLst>
              </a:rPr>
              <a:t>d</a:t>
            </a:r>
            <a:r>
              <a:rPr kumimoji="0" lang="en-US" altLang="zh-CN" i="1" dirty="0">
                <a:effectLst>
                  <a:outerShdw blurRad="38100" dist="38100" dir="2700000" algn="tl">
                    <a:srgbClr val="000000"/>
                  </a:outerShdw>
                </a:effectLst>
              </a:rPr>
              <a:t>l</a:t>
            </a:r>
            <a:r>
              <a:rPr kumimoji="0" lang="zh-CN" altLang="en-US" dirty="0">
                <a:effectLst>
                  <a:outerShdw blurRad="38100" dist="38100" dir="2700000" algn="tl">
                    <a:srgbClr val="000000"/>
                  </a:outerShdw>
                </a:effectLst>
              </a:rPr>
              <a:t>。</a:t>
            </a:r>
          </a:p>
        </p:txBody>
      </p:sp>
      <p:graphicFrame>
        <p:nvGraphicFramePr>
          <p:cNvPr id="216064" name="Object 0">
            <a:extLst>
              <a:ext uri="{FF2B5EF4-FFF2-40B4-BE49-F238E27FC236}">
                <a16:creationId xmlns:a16="http://schemas.microsoft.com/office/drawing/2014/main" id="{9FFECBFF-7838-4138-8198-55CD0FBF3089}"/>
              </a:ext>
            </a:extLst>
          </p:cNvPr>
          <p:cNvGraphicFramePr>
            <a:graphicFrameLocks noChangeAspect="1"/>
          </p:cNvGraphicFramePr>
          <p:nvPr/>
        </p:nvGraphicFramePr>
        <p:xfrm>
          <a:off x="2916238" y="3573463"/>
          <a:ext cx="2176462" cy="981075"/>
        </p:xfrm>
        <a:graphic>
          <a:graphicData uri="http://schemas.openxmlformats.org/presentationml/2006/ole">
            <mc:AlternateContent xmlns:mc="http://schemas.openxmlformats.org/markup-compatibility/2006">
              <mc:Choice xmlns:v="urn:schemas-microsoft-com:vml" Requires="v">
                <p:oleObj spid="_x0000_s34821" name="公式" r:id="rId3" imgW="929691" imgH="411480" progId="Equation.3">
                  <p:embed/>
                </p:oleObj>
              </mc:Choice>
              <mc:Fallback>
                <p:oleObj name="公式" r:id="rId3" imgW="929691" imgH="41148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573463"/>
                        <a:ext cx="2176462" cy="981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46"/>
                                        </p:tgtEl>
                                        <p:attrNameLst>
                                          <p:attrName>style.visibility</p:attrName>
                                        </p:attrNameLst>
                                      </p:cBhvr>
                                      <p:to>
                                        <p:strVal val="visible"/>
                                      </p:to>
                                    </p:set>
                                    <p:animEffect transition="in" filter="dissolve">
                                      <p:cBhvr>
                                        <p:cTn id="7" dur="500"/>
                                        <p:tgtEl>
                                          <p:spTgt spid="91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151"/>
                                        </p:tgtEl>
                                        <p:attrNameLst>
                                          <p:attrName>style.visibility</p:attrName>
                                        </p:attrNameLst>
                                      </p:cBhvr>
                                      <p:to>
                                        <p:strVal val="visible"/>
                                      </p:to>
                                    </p:set>
                                    <p:animEffect transition="in" filter="dissolve">
                                      <p:cBhvr>
                                        <p:cTn id="12" dur="500"/>
                                        <p:tgtEl>
                                          <p:spTgt spid="91151"/>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16064"/>
                                        </p:tgtEl>
                                        <p:attrNameLst>
                                          <p:attrName>style.visibility</p:attrName>
                                        </p:attrNameLst>
                                      </p:cBhvr>
                                      <p:to>
                                        <p:strVal val="visible"/>
                                      </p:to>
                                    </p:set>
                                    <p:animEffect transition="in" filter="dissolve">
                                      <p:cBhvr>
                                        <p:cTn id="16" dur="500"/>
                                        <p:tgtEl>
                                          <p:spTgt spid="216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6" grpId="0" autoUpdateAnimBg="0"/>
      <p:bldP spid="9115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 Box 3">
            <a:extLst>
              <a:ext uri="{FF2B5EF4-FFF2-40B4-BE49-F238E27FC236}">
                <a16:creationId xmlns:a16="http://schemas.microsoft.com/office/drawing/2014/main" id="{6026A62F-9688-4BEA-922D-C8E573B03281}"/>
              </a:ext>
            </a:extLst>
          </p:cNvPr>
          <p:cNvSpPr txBox="1">
            <a:spLocks noChangeArrowheads="1"/>
          </p:cNvSpPr>
          <p:nvPr/>
        </p:nvSpPr>
        <p:spPr bwMode="auto">
          <a:xfrm>
            <a:off x="381000" y="1125538"/>
            <a:ext cx="5559425" cy="946150"/>
          </a:xfrm>
          <a:prstGeom prst="rect">
            <a:avLst/>
          </a:prstGeom>
          <a:noFill/>
          <a:ln w="9525">
            <a:noFill/>
            <a:miter lim="800000"/>
            <a:headEnd/>
            <a:tailEnd/>
          </a:ln>
          <a:effectLst/>
        </p:spPr>
        <p:txBody>
          <a:bodyPr>
            <a:spAutoFit/>
          </a:bodyPr>
          <a:lstStyle/>
          <a:p>
            <a:pPr eaLnBrk="1" hangingPunct="1">
              <a:spcBef>
                <a:spcPct val="50000"/>
              </a:spcBef>
              <a:defRPr/>
            </a:pPr>
            <a:r>
              <a:rPr lang="zh-CN" altLang="en-US">
                <a:solidFill>
                  <a:schemeClr val="tx2"/>
                </a:solidFill>
                <a:effectLst>
                  <a:outerShdw blurRad="38100" dist="38100" dir="2700000" algn="tl">
                    <a:srgbClr val="000000"/>
                  </a:outerShdw>
                </a:effectLst>
                <a:latin typeface="幼圆" pitchFamily="49" charset="-122"/>
              </a:rPr>
              <a:t>例题：</a:t>
            </a:r>
            <a:r>
              <a:rPr lang="zh-CN" altLang="en-US">
                <a:effectLst>
                  <a:outerShdw blurRad="38100" dist="38100" dir="2700000" algn="tl">
                    <a:srgbClr val="000000"/>
                  </a:outerShdw>
                </a:effectLst>
                <a:latin typeface="幼圆" pitchFamily="49" charset="-122"/>
              </a:rPr>
              <a:t>求单位长度带电</a:t>
            </a:r>
            <a:r>
              <a:rPr lang="el-GR" altLang="zh-CN">
                <a:effectLst>
                  <a:outerShdw blurRad="38100" dist="38100" dir="2700000" algn="tl">
                    <a:srgbClr val="000000"/>
                  </a:outerShdw>
                </a:effectLst>
              </a:rPr>
              <a:t>λ</a:t>
            </a:r>
            <a:r>
              <a:rPr lang="zh-CN" altLang="en-US">
                <a:effectLst>
                  <a:outerShdw blurRad="38100" dist="38100" dir="2700000" algn="tl">
                    <a:srgbClr val="000000"/>
                  </a:outerShdw>
                </a:effectLst>
              </a:rPr>
              <a:t>的</a:t>
            </a:r>
            <a:r>
              <a:rPr lang="zh-CN" altLang="en-US">
                <a:effectLst>
                  <a:outerShdw blurRad="38100" dist="38100" dir="2700000" algn="tl">
                    <a:srgbClr val="000000"/>
                  </a:outerShdw>
                </a:effectLst>
                <a:latin typeface="幼圆" pitchFamily="49" charset="-122"/>
              </a:rPr>
              <a:t>无限长均匀带电线的电势分布。</a:t>
            </a:r>
          </a:p>
        </p:txBody>
      </p:sp>
      <p:graphicFrame>
        <p:nvGraphicFramePr>
          <p:cNvPr id="217088" name="Object 0">
            <a:extLst>
              <a:ext uri="{FF2B5EF4-FFF2-40B4-BE49-F238E27FC236}">
                <a16:creationId xmlns:a16="http://schemas.microsoft.com/office/drawing/2014/main" id="{E5DACFF6-A197-47E0-A047-3177D555A974}"/>
              </a:ext>
            </a:extLst>
          </p:cNvPr>
          <p:cNvGraphicFramePr>
            <a:graphicFrameLocks noChangeAspect="1"/>
          </p:cNvGraphicFramePr>
          <p:nvPr/>
        </p:nvGraphicFramePr>
        <p:xfrm>
          <a:off x="685800" y="3521075"/>
          <a:ext cx="1763713" cy="704850"/>
        </p:xfrm>
        <a:graphic>
          <a:graphicData uri="http://schemas.openxmlformats.org/presentationml/2006/ole">
            <mc:AlternateContent xmlns:mc="http://schemas.openxmlformats.org/markup-compatibility/2006">
              <mc:Choice xmlns:v="urn:schemas-microsoft-com:vml" Requires="v">
                <p:oleObj spid="_x0000_s35857" name="公式" r:id="rId3" imgW="800024" imgH="304691" progId="Equation.3">
                  <p:embed/>
                </p:oleObj>
              </mc:Choice>
              <mc:Fallback>
                <p:oleObj name="公式" r:id="rId3" imgW="800024" imgH="304691"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521075"/>
                        <a:ext cx="1763713" cy="7048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89" name="Object 1">
            <a:extLst>
              <a:ext uri="{FF2B5EF4-FFF2-40B4-BE49-F238E27FC236}">
                <a16:creationId xmlns:a16="http://schemas.microsoft.com/office/drawing/2014/main" id="{C52D9D50-D8DE-4694-9633-B0541C28BA16}"/>
              </a:ext>
            </a:extLst>
          </p:cNvPr>
          <p:cNvGraphicFramePr>
            <a:graphicFrameLocks noChangeAspect="1"/>
          </p:cNvGraphicFramePr>
          <p:nvPr/>
        </p:nvGraphicFramePr>
        <p:xfrm>
          <a:off x="661988" y="2330450"/>
          <a:ext cx="1735137" cy="901700"/>
        </p:xfrm>
        <a:graphic>
          <a:graphicData uri="http://schemas.openxmlformats.org/presentationml/2006/ole">
            <mc:AlternateContent xmlns:mc="http://schemas.openxmlformats.org/markup-compatibility/2006">
              <mc:Choice xmlns:v="urn:schemas-microsoft-com:vml" Requires="v">
                <p:oleObj spid="_x0000_s35858" name="公式" r:id="rId5" imgW="830605" imgH="419073" progId="Equation.3">
                  <p:embed/>
                </p:oleObj>
              </mc:Choice>
              <mc:Fallback>
                <p:oleObj name="公式" r:id="rId5" imgW="830605" imgH="419073"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988" y="2330450"/>
                        <a:ext cx="1735137" cy="901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1" name="Object 3">
            <a:extLst>
              <a:ext uri="{FF2B5EF4-FFF2-40B4-BE49-F238E27FC236}">
                <a16:creationId xmlns:a16="http://schemas.microsoft.com/office/drawing/2014/main" id="{74FAC457-63C8-4369-83AD-52948BE90A3E}"/>
              </a:ext>
            </a:extLst>
          </p:cNvPr>
          <p:cNvGraphicFramePr>
            <a:graphicFrameLocks noChangeAspect="1"/>
          </p:cNvGraphicFramePr>
          <p:nvPr/>
        </p:nvGraphicFramePr>
        <p:xfrm>
          <a:off x="2574925" y="3422650"/>
          <a:ext cx="1676400" cy="901700"/>
        </p:xfrm>
        <a:graphic>
          <a:graphicData uri="http://schemas.openxmlformats.org/presentationml/2006/ole">
            <mc:AlternateContent xmlns:mc="http://schemas.openxmlformats.org/markup-compatibility/2006">
              <mc:Choice xmlns:v="urn:schemas-microsoft-com:vml" Requires="v">
                <p:oleObj spid="_x0000_s35859" name="公式" r:id="rId7" imgW="800024" imgH="419073" progId="Equation.3">
                  <p:embed/>
                </p:oleObj>
              </mc:Choice>
              <mc:Fallback>
                <p:oleObj name="公式" r:id="rId7" imgW="800024" imgH="419073"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4925" y="3422650"/>
                        <a:ext cx="1676400" cy="901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55">
            <a:extLst>
              <a:ext uri="{FF2B5EF4-FFF2-40B4-BE49-F238E27FC236}">
                <a16:creationId xmlns:a16="http://schemas.microsoft.com/office/drawing/2014/main" id="{643925AB-2E98-4A28-B05C-907DA86745D4}"/>
              </a:ext>
            </a:extLst>
          </p:cNvPr>
          <p:cNvGrpSpPr>
            <a:grpSpLocks/>
          </p:cNvGrpSpPr>
          <p:nvPr/>
        </p:nvGrpSpPr>
        <p:grpSpPr bwMode="auto">
          <a:xfrm>
            <a:off x="5848350" y="404813"/>
            <a:ext cx="2971800" cy="5867400"/>
            <a:chOff x="3684" y="391"/>
            <a:chExt cx="1872" cy="3696"/>
          </a:xfrm>
        </p:grpSpPr>
        <p:sp>
          <p:nvSpPr>
            <p:cNvPr id="155669" name="Rectangle 21">
              <a:extLst>
                <a:ext uri="{FF2B5EF4-FFF2-40B4-BE49-F238E27FC236}">
                  <a16:creationId xmlns:a16="http://schemas.microsoft.com/office/drawing/2014/main" id="{97B82872-C3D9-4E29-8D42-D2C86F80B205}"/>
                </a:ext>
              </a:extLst>
            </p:cNvPr>
            <p:cNvSpPr>
              <a:spLocks noChangeArrowheads="1"/>
            </p:cNvSpPr>
            <p:nvPr/>
          </p:nvSpPr>
          <p:spPr bwMode="auto">
            <a:xfrm>
              <a:off x="3684" y="391"/>
              <a:ext cx="1872" cy="3696"/>
            </a:xfrm>
            <a:prstGeom prst="rect">
              <a:avLst/>
            </a:prstGeom>
            <a:solidFill>
              <a:schemeClr val="bg2"/>
            </a:solidFill>
            <a:ln w="19050">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55671" name="Line 23">
              <a:extLst>
                <a:ext uri="{FF2B5EF4-FFF2-40B4-BE49-F238E27FC236}">
                  <a16:creationId xmlns:a16="http://schemas.microsoft.com/office/drawing/2014/main" id="{79874582-F3BE-47C6-8F41-EE09B120355F}"/>
                </a:ext>
              </a:extLst>
            </p:cNvPr>
            <p:cNvSpPr>
              <a:spLocks noChangeShapeType="1"/>
            </p:cNvSpPr>
            <p:nvPr/>
          </p:nvSpPr>
          <p:spPr bwMode="auto">
            <a:xfrm>
              <a:off x="4563" y="1312"/>
              <a:ext cx="0" cy="2064"/>
            </a:xfrm>
            <a:prstGeom prst="line">
              <a:avLst/>
            </a:prstGeom>
            <a:noFill/>
            <a:ln w="19050">
              <a:solidFill>
                <a:srgbClr val="FF99CC"/>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55672" name="Line 24">
              <a:extLst>
                <a:ext uri="{FF2B5EF4-FFF2-40B4-BE49-F238E27FC236}">
                  <a16:creationId xmlns:a16="http://schemas.microsoft.com/office/drawing/2014/main" id="{979E4181-3976-41EC-ACCF-380E7F78B742}"/>
                </a:ext>
              </a:extLst>
            </p:cNvPr>
            <p:cNvSpPr>
              <a:spLocks noChangeShapeType="1"/>
            </p:cNvSpPr>
            <p:nvPr/>
          </p:nvSpPr>
          <p:spPr bwMode="auto">
            <a:xfrm>
              <a:off x="4568" y="684"/>
              <a:ext cx="0" cy="3120"/>
            </a:xfrm>
            <a:prstGeom prst="line">
              <a:avLst/>
            </a:prstGeom>
            <a:noFill/>
            <a:ln w="19050">
              <a:solidFill>
                <a:srgbClr val="FF99CC"/>
              </a:solidFill>
              <a:prstDash val="dash"/>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55698" name="AutoShape 50">
              <a:extLst>
                <a:ext uri="{FF2B5EF4-FFF2-40B4-BE49-F238E27FC236}">
                  <a16:creationId xmlns:a16="http://schemas.microsoft.com/office/drawing/2014/main" id="{7A5D1376-C7DB-4937-8F6E-E471DDBDB9FD}"/>
                </a:ext>
              </a:extLst>
            </p:cNvPr>
            <p:cNvSpPr>
              <a:spLocks noChangeArrowheads="1"/>
            </p:cNvSpPr>
            <p:nvPr/>
          </p:nvSpPr>
          <p:spPr bwMode="auto">
            <a:xfrm>
              <a:off x="4068" y="1706"/>
              <a:ext cx="998" cy="1044"/>
            </a:xfrm>
            <a:prstGeom prst="can">
              <a:avLst>
                <a:gd name="adj" fmla="val 26152"/>
              </a:avLst>
            </a:prstGeom>
            <a:solidFill>
              <a:srgbClr val="FF6699">
                <a:alpha val="39999"/>
              </a:srgbClr>
            </a:solidFill>
            <a:ln w="19050">
              <a:no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55673" name="Line 25">
              <a:extLst>
                <a:ext uri="{FF2B5EF4-FFF2-40B4-BE49-F238E27FC236}">
                  <a16:creationId xmlns:a16="http://schemas.microsoft.com/office/drawing/2014/main" id="{FF86182F-386A-4625-AA66-BA431C2A4916}"/>
                </a:ext>
              </a:extLst>
            </p:cNvPr>
            <p:cNvSpPr>
              <a:spLocks noChangeShapeType="1"/>
            </p:cNvSpPr>
            <p:nvPr/>
          </p:nvSpPr>
          <p:spPr bwMode="auto">
            <a:xfrm>
              <a:off x="4558" y="1797"/>
              <a:ext cx="409" cy="91"/>
            </a:xfrm>
            <a:prstGeom prst="line">
              <a:avLst/>
            </a:prstGeom>
            <a:noFill/>
            <a:ln w="19050">
              <a:solidFill>
                <a:srgbClr val="66FF99"/>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5852" name="Object 5">
              <a:extLst>
                <a:ext uri="{FF2B5EF4-FFF2-40B4-BE49-F238E27FC236}">
                  <a16:creationId xmlns:a16="http://schemas.microsoft.com/office/drawing/2014/main" id="{94143AF1-C971-47EE-A312-D42F2B8150EC}"/>
                </a:ext>
              </a:extLst>
            </p:cNvPr>
            <p:cNvGraphicFramePr>
              <a:graphicFrameLocks noChangeAspect="1"/>
            </p:cNvGraphicFramePr>
            <p:nvPr/>
          </p:nvGraphicFramePr>
          <p:xfrm>
            <a:off x="4332" y="1661"/>
            <a:ext cx="212" cy="236"/>
          </p:xfrm>
          <a:graphic>
            <a:graphicData uri="http://schemas.openxmlformats.org/presentationml/2006/ole">
              <mc:AlternateContent xmlns:mc="http://schemas.openxmlformats.org/markup-compatibility/2006">
                <mc:Choice xmlns:v="urn:schemas-microsoft-com:vml" Requires="v">
                  <p:oleObj spid="_x0000_s35860" name="公式" r:id="rId9" imgW="106670" imgH="114382" progId="Equation.3">
                    <p:embed/>
                  </p:oleObj>
                </mc:Choice>
                <mc:Fallback>
                  <p:oleObj name="公式" r:id="rId9" imgW="106670" imgH="114382"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2" y="1661"/>
                          <a:ext cx="21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3" name="Object 6">
              <a:extLst>
                <a:ext uri="{FF2B5EF4-FFF2-40B4-BE49-F238E27FC236}">
                  <a16:creationId xmlns:a16="http://schemas.microsoft.com/office/drawing/2014/main" id="{3C96BB03-F709-4515-A6DC-70C35A8C762C}"/>
                </a:ext>
              </a:extLst>
            </p:cNvPr>
            <p:cNvGraphicFramePr>
              <a:graphicFrameLocks noChangeAspect="1"/>
            </p:cNvGraphicFramePr>
            <p:nvPr/>
          </p:nvGraphicFramePr>
          <p:xfrm>
            <a:off x="4631" y="1824"/>
            <a:ext cx="139" cy="155"/>
          </p:xfrm>
          <a:graphic>
            <a:graphicData uri="http://schemas.openxmlformats.org/presentationml/2006/ole">
              <mc:AlternateContent xmlns:mc="http://schemas.openxmlformats.org/markup-compatibility/2006">
                <mc:Choice xmlns:v="urn:schemas-microsoft-com:vml" Requires="v">
                  <p:oleObj spid="_x0000_s35861" name="公式" r:id="rId11" imgW="91501" imgH="106789" progId="Equation.3">
                    <p:embed/>
                  </p:oleObj>
                </mc:Choice>
                <mc:Fallback>
                  <p:oleObj name="公式" r:id="rId11" imgW="91501" imgH="106789"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31" y="1824"/>
                          <a:ext cx="139"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700" name="Line 52">
              <a:extLst>
                <a:ext uri="{FF2B5EF4-FFF2-40B4-BE49-F238E27FC236}">
                  <a16:creationId xmlns:a16="http://schemas.microsoft.com/office/drawing/2014/main" id="{87F69D2B-44EA-4AFF-8FE3-563B82469815}"/>
                </a:ext>
              </a:extLst>
            </p:cNvPr>
            <p:cNvSpPr>
              <a:spLocks noChangeShapeType="1"/>
            </p:cNvSpPr>
            <p:nvPr/>
          </p:nvSpPr>
          <p:spPr bwMode="auto">
            <a:xfrm>
              <a:off x="4558" y="1797"/>
              <a:ext cx="862" cy="0"/>
            </a:xfrm>
            <a:prstGeom prst="line">
              <a:avLst/>
            </a:prstGeom>
            <a:noFill/>
            <a:ln w="19050">
              <a:solidFill>
                <a:schemeClr val="tx2"/>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5855" name="Object 7">
              <a:extLst>
                <a:ext uri="{FF2B5EF4-FFF2-40B4-BE49-F238E27FC236}">
                  <a16:creationId xmlns:a16="http://schemas.microsoft.com/office/drawing/2014/main" id="{576B32A8-5C69-4520-A1F0-B15D476A43EB}"/>
                </a:ext>
              </a:extLst>
            </p:cNvPr>
            <p:cNvGraphicFramePr>
              <a:graphicFrameLocks noChangeAspect="1"/>
            </p:cNvGraphicFramePr>
            <p:nvPr/>
          </p:nvGraphicFramePr>
          <p:xfrm>
            <a:off x="5117" y="1516"/>
            <a:ext cx="201" cy="264"/>
          </p:xfrm>
          <a:graphic>
            <a:graphicData uri="http://schemas.openxmlformats.org/presentationml/2006/ole">
              <mc:AlternateContent xmlns:mc="http://schemas.openxmlformats.org/markup-compatibility/2006">
                <mc:Choice xmlns:v="urn:schemas-microsoft-com:vml" Requires="v">
                  <p:oleObj spid="_x0000_s35862" name="公式" r:id="rId13" imgW="144836" imgH="190554" progId="Equation.3">
                    <p:embed/>
                  </p:oleObj>
                </mc:Choice>
                <mc:Fallback>
                  <p:oleObj name="公式" r:id="rId13" imgW="144836" imgH="190554"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17" y="1516"/>
                          <a:ext cx="20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6" name="Object 8">
              <a:extLst>
                <a:ext uri="{FF2B5EF4-FFF2-40B4-BE49-F238E27FC236}">
                  <a16:creationId xmlns:a16="http://schemas.microsoft.com/office/drawing/2014/main" id="{B4E9F275-3572-4767-836C-6DA60A1DC514}"/>
                </a:ext>
              </a:extLst>
            </p:cNvPr>
            <p:cNvGraphicFramePr>
              <a:graphicFrameLocks noChangeAspect="1"/>
            </p:cNvGraphicFramePr>
            <p:nvPr/>
          </p:nvGraphicFramePr>
          <p:xfrm>
            <a:off x="4362" y="1040"/>
            <a:ext cx="170" cy="217"/>
          </p:xfrm>
          <a:graphic>
            <a:graphicData uri="http://schemas.openxmlformats.org/presentationml/2006/ole">
              <mc:AlternateContent xmlns:mc="http://schemas.openxmlformats.org/markup-compatibility/2006">
                <mc:Choice xmlns:v="urn:schemas-microsoft-com:vml" Requires="v">
                  <p:oleObj spid="_x0000_s35863" name="公式" r:id="rId15" imgW="114254" imgH="152346" progId="Equation.3">
                    <p:embed/>
                  </p:oleObj>
                </mc:Choice>
                <mc:Fallback>
                  <p:oleObj name="公式" r:id="rId15" imgW="114254" imgH="152346"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62" y="1040"/>
                          <a:ext cx="170"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transition="in" filter="dissolve">
                                      <p:cBhvr>
                                        <p:cTn id="7" dur="500"/>
                                        <p:tgtEl>
                                          <p:spTgt spid="155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vertic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7089"/>
                                        </p:tgtEl>
                                        <p:attrNameLst>
                                          <p:attrName>style.visibility</p:attrName>
                                        </p:attrNameLst>
                                      </p:cBhvr>
                                      <p:to>
                                        <p:strVal val="visible"/>
                                      </p:to>
                                    </p:set>
                                    <p:animEffect transition="in" filter="dissolve">
                                      <p:cBhvr>
                                        <p:cTn id="17" dur="500"/>
                                        <p:tgtEl>
                                          <p:spTgt spid="2170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7088"/>
                                        </p:tgtEl>
                                        <p:attrNameLst>
                                          <p:attrName>style.visibility</p:attrName>
                                        </p:attrNameLst>
                                      </p:cBhvr>
                                      <p:to>
                                        <p:strVal val="visible"/>
                                      </p:to>
                                    </p:set>
                                    <p:animEffect transition="in" filter="dissolve">
                                      <p:cBhvr>
                                        <p:cTn id="22" dur="500"/>
                                        <p:tgtEl>
                                          <p:spTgt spid="2170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7091"/>
                                        </p:tgtEl>
                                        <p:attrNameLst>
                                          <p:attrName>style.visibility</p:attrName>
                                        </p:attrNameLst>
                                      </p:cBhvr>
                                      <p:to>
                                        <p:strVal val="visible"/>
                                      </p:to>
                                    </p:set>
                                    <p:animEffect transition="in" filter="dissolve">
                                      <p:cBhvr>
                                        <p:cTn id="27" dur="500"/>
                                        <p:tgtEl>
                                          <p:spTgt spid="21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2F9B88FF-C266-4459-9712-FE0A5069D4E2}"/>
              </a:ext>
            </a:extLst>
          </p:cNvPr>
          <p:cNvGrpSpPr>
            <a:grpSpLocks/>
          </p:cNvGrpSpPr>
          <p:nvPr/>
        </p:nvGrpSpPr>
        <p:grpSpPr bwMode="auto">
          <a:xfrm>
            <a:off x="509588" y="3349625"/>
            <a:ext cx="3251200" cy="914400"/>
            <a:chOff x="318" y="1310"/>
            <a:chExt cx="2344" cy="768"/>
          </a:xfrm>
        </p:grpSpPr>
        <p:graphicFrame>
          <p:nvGraphicFramePr>
            <p:cNvPr id="36877" name="Object 3">
              <a:extLst>
                <a:ext uri="{FF2B5EF4-FFF2-40B4-BE49-F238E27FC236}">
                  <a16:creationId xmlns:a16="http://schemas.microsoft.com/office/drawing/2014/main" id="{7E635675-C498-4539-B5D0-57A64D5BA8F9}"/>
                </a:ext>
              </a:extLst>
            </p:cNvPr>
            <p:cNvGraphicFramePr>
              <a:graphicFrameLocks noChangeAspect="1"/>
            </p:cNvGraphicFramePr>
            <p:nvPr/>
          </p:nvGraphicFramePr>
          <p:xfrm>
            <a:off x="318" y="1310"/>
            <a:ext cx="1544" cy="768"/>
          </p:xfrm>
          <a:graphic>
            <a:graphicData uri="http://schemas.openxmlformats.org/presentationml/2006/ole">
              <mc:AlternateContent xmlns:mc="http://schemas.openxmlformats.org/markup-compatibility/2006">
                <mc:Choice xmlns:v="urn:schemas-microsoft-com:vml" Requires="v">
                  <p:oleObj spid="_x0000_s36879" name="公式" r:id="rId3" imgW="944860" imgH="419073" progId="Equation.3">
                    <p:embed/>
                  </p:oleObj>
                </mc:Choice>
                <mc:Fallback>
                  <p:oleObj name="公式" r:id="rId3" imgW="944860" imgH="41907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 y="1310"/>
                          <a:ext cx="1544" cy="7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852" name="Text Box 4">
              <a:extLst>
                <a:ext uri="{FF2B5EF4-FFF2-40B4-BE49-F238E27FC236}">
                  <a16:creationId xmlns:a16="http://schemas.microsoft.com/office/drawing/2014/main" id="{D5C3FEF8-E420-469C-B0B3-8D9A9B12131F}"/>
                </a:ext>
              </a:extLst>
            </p:cNvPr>
            <p:cNvSpPr txBox="1">
              <a:spLocks noChangeArrowheads="1"/>
            </p:cNvSpPr>
            <p:nvPr/>
          </p:nvSpPr>
          <p:spPr bwMode="auto">
            <a:xfrm>
              <a:off x="2038" y="1494"/>
              <a:ext cx="624" cy="436"/>
            </a:xfrm>
            <a:prstGeom prst="rect">
              <a:avLst/>
            </a:prstGeom>
            <a:noFill/>
            <a:ln w="9525">
              <a:noFill/>
              <a:miter lim="800000"/>
              <a:headEnd/>
              <a:tailEnd/>
            </a:ln>
            <a:effectLst/>
          </p:spPr>
          <p:txBody>
            <a:bodyPr>
              <a:spAutoFit/>
            </a:bodyPr>
            <a:lstStyle/>
            <a:p>
              <a:pPr eaLnBrk="1" hangingPunct="1">
                <a:spcBef>
                  <a:spcPct val="50000"/>
                </a:spcBef>
                <a:defRPr/>
              </a:pPr>
              <a:r>
                <a:rPr lang="en-US" altLang="zh-CN" i="1" dirty="0">
                  <a:effectLst>
                    <a:outerShdw blurRad="38100" dist="38100" dir="2700000" algn="tl">
                      <a:srgbClr val="000000"/>
                    </a:outerShdw>
                  </a:effectLst>
                  <a:ea typeface="文鼎CS中等线" pitchFamily="49" charset="-122"/>
                </a:rPr>
                <a:t>r&gt;R</a:t>
              </a:r>
              <a:endParaRPr lang="en-US" altLang="zh-CN" dirty="0">
                <a:effectLst>
                  <a:outerShdw blurRad="38100" dist="38100" dir="2700000" algn="tl">
                    <a:srgbClr val="000000"/>
                  </a:outerShdw>
                </a:effectLst>
                <a:ea typeface="文鼎CS中等线" pitchFamily="49" charset="-122"/>
              </a:endParaRPr>
            </a:p>
          </p:txBody>
        </p:sp>
      </p:grpSp>
      <p:sp>
        <p:nvSpPr>
          <p:cNvPr id="206855" name="Text Box 7">
            <a:extLst>
              <a:ext uri="{FF2B5EF4-FFF2-40B4-BE49-F238E27FC236}">
                <a16:creationId xmlns:a16="http://schemas.microsoft.com/office/drawing/2014/main" id="{943557E4-E5C0-48F2-AD75-458574052C21}"/>
              </a:ext>
            </a:extLst>
          </p:cNvPr>
          <p:cNvSpPr txBox="1">
            <a:spLocks noChangeArrowheads="1"/>
          </p:cNvSpPr>
          <p:nvPr/>
        </p:nvSpPr>
        <p:spPr bwMode="auto">
          <a:xfrm>
            <a:off x="468313" y="1125538"/>
            <a:ext cx="8280400"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rPr>
              <a:t>例题：</a:t>
            </a:r>
            <a:r>
              <a:rPr lang="zh-CN" altLang="en-US" dirty="0">
                <a:effectLst>
                  <a:outerShdw blurRad="38100" dist="38100" dir="2700000" algn="tl">
                    <a:srgbClr val="000000"/>
                  </a:outerShdw>
                </a:effectLst>
              </a:rPr>
              <a:t>求半径为</a:t>
            </a:r>
            <a:r>
              <a:rPr lang="en-US" altLang="zh-CN" i="1" dirty="0">
                <a:effectLst>
                  <a:outerShdw blurRad="38100" dist="38100" dir="2700000" algn="tl">
                    <a:srgbClr val="000000"/>
                  </a:outerShdw>
                </a:effectLst>
              </a:rPr>
              <a:t>R</a:t>
            </a:r>
            <a:r>
              <a:rPr lang="zh-CN" altLang="en-US" dirty="0">
                <a:effectLst>
                  <a:outerShdw blurRad="38100" dist="38100" dir="2700000" algn="tl">
                    <a:srgbClr val="000000"/>
                  </a:outerShdw>
                </a:effectLst>
              </a:rPr>
              <a:t>带电</a:t>
            </a:r>
            <a:r>
              <a:rPr lang="en-US" altLang="zh-CN" i="1" dirty="0">
                <a:effectLst>
                  <a:outerShdw blurRad="38100" dist="38100" dir="2700000" algn="tl">
                    <a:srgbClr val="000000"/>
                  </a:outerShdw>
                </a:effectLst>
              </a:rPr>
              <a:t>q</a:t>
            </a:r>
            <a:r>
              <a:rPr lang="zh-CN" altLang="en-US" dirty="0">
                <a:effectLst>
                  <a:outerShdw blurRad="38100" dist="38100" dir="2700000" algn="tl">
                    <a:srgbClr val="000000"/>
                  </a:outerShdw>
                </a:effectLst>
              </a:rPr>
              <a:t>的均匀带电球面电势分布。</a:t>
            </a:r>
          </a:p>
        </p:txBody>
      </p:sp>
      <p:grpSp>
        <p:nvGrpSpPr>
          <p:cNvPr id="3" name="Group 9">
            <a:extLst>
              <a:ext uri="{FF2B5EF4-FFF2-40B4-BE49-F238E27FC236}">
                <a16:creationId xmlns:a16="http://schemas.microsoft.com/office/drawing/2014/main" id="{6ED8452B-67C2-478A-9C75-E2BE32D656D5}"/>
              </a:ext>
            </a:extLst>
          </p:cNvPr>
          <p:cNvGrpSpPr>
            <a:grpSpLocks/>
          </p:cNvGrpSpPr>
          <p:nvPr/>
        </p:nvGrpSpPr>
        <p:grpSpPr bwMode="auto">
          <a:xfrm>
            <a:off x="512763" y="2498725"/>
            <a:ext cx="3151187" cy="581025"/>
            <a:chOff x="337" y="519"/>
            <a:chExt cx="2192" cy="458"/>
          </a:xfrm>
        </p:grpSpPr>
        <p:graphicFrame>
          <p:nvGraphicFramePr>
            <p:cNvPr id="36875" name="Object 10">
              <a:extLst>
                <a:ext uri="{FF2B5EF4-FFF2-40B4-BE49-F238E27FC236}">
                  <a16:creationId xmlns:a16="http://schemas.microsoft.com/office/drawing/2014/main" id="{1D0803CA-386E-4821-8C7B-ADCAB2A5DB98}"/>
                </a:ext>
              </a:extLst>
            </p:cNvPr>
            <p:cNvGraphicFramePr>
              <a:graphicFrameLocks noChangeAspect="1"/>
            </p:cNvGraphicFramePr>
            <p:nvPr/>
          </p:nvGraphicFramePr>
          <p:xfrm>
            <a:off x="337" y="519"/>
            <a:ext cx="743" cy="403"/>
          </p:xfrm>
          <a:graphic>
            <a:graphicData uri="http://schemas.openxmlformats.org/presentationml/2006/ole">
              <mc:AlternateContent xmlns:mc="http://schemas.openxmlformats.org/markup-compatibility/2006">
                <mc:Choice xmlns:v="urn:schemas-microsoft-com:vml" Requires="v">
                  <p:oleObj spid="_x0000_s36880" name="公式" r:id="rId5" imgW="419095" imgH="220926" progId="Equation.3">
                    <p:embed/>
                  </p:oleObj>
                </mc:Choice>
                <mc:Fallback>
                  <p:oleObj name="公式" r:id="rId5" imgW="419095" imgH="22092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 y="519"/>
                          <a:ext cx="743" cy="40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859" name="Text Box 11">
              <a:extLst>
                <a:ext uri="{FF2B5EF4-FFF2-40B4-BE49-F238E27FC236}">
                  <a16:creationId xmlns:a16="http://schemas.microsoft.com/office/drawing/2014/main" id="{60F75A2B-D2A5-4040-9720-6CC1AF25293F}"/>
                </a:ext>
              </a:extLst>
            </p:cNvPr>
            <p:cNvSpPr txBox="1">
              <a:spLocks noChangeArrowheads="1"/>
            </p:cNvSpPr>
            <p:nvPr/>
          </p:nvSpPr>
          <p:spPr bwMode="auto">
            <a:xfrm>
              <a:off x="1905" y="519"/>
              <a:ext cx="624" cy="458"/>
            </a:xfrm>
            <a:prstGeom prst="rect">
              <a:avLst/>
            </a:prstGeom>
            <a:noFill/>
            <a:ln w="9525">
              <a:noFill/>
              <a:miter lim="800000"/>
              <a:headEnd/>
              <a:tailEnd/>
            </a:ln>
            <a:effectLst/>
          </p:spPr>
          <p:txBody>
            <a:bodyPr>
              <a:spAutoFit/>
            </a:bodyPr>
            <a:lstStyle/>
            <a:p>
              <a:pPr eaLnBrk="1" hangingPunct="1">
                <a:spcBef>
                  <a:spcPct val="50000"/>
                </a:spcBef>
                <a:defRPr/>
              </a:pPr>
              <a:r>
                <a:rPr lang="en-US" altLang="zh-CN" i="1" dirty="0">
                  <a:effectLst>
                    <a:outerShdw blurRad="38100" dist="38100" dir="2700000" algn="tl">
                      <a:srgbClr val="000000"/>
                    </a:outerShdw>
                  </a:effectLst>
                  <a:ea typeface="文鼎CS中等线" pitchFamily="49" charset="-122"/>
                </a:rPr>
                <a:t> r&lt;R</a:t>
              </a:r>
              <a:endParaRPr lang="en-US" altLang="zh-CN" dirty="0">
                <a:effectLst>
                  <a:outerShdw blurRad="38100" dist="38100" dir="2700000" algn="tl">
                    <a:srgbClr val="000000"/>
                  </a:outerShdw>
                </a:effectLst>
                <a:ea typeface="文鼎CS中等线" pitchFamily="49" charset="-122"/>
              </a:endParaRPr>
            </a:p>
          </p:txBody>
        </p:sp>
      </p:grpSp>
      <p:grpSp>
        <p:nvGrpSpPr>
          <p:cNvPr id="36" name="Group 22">
            <a:extLst>
              <a:ext uri="{FF2B5EF4-FFF2-40B4-BE49-F238E27FC236}">
                <a16:creationId xmlns:a16="http://schemas.microsoft.com/office/drawing/2014/main" id="{8DF14C81-B5DB-4868-890C-E6510A7E39AF}"/>
              </a:ext>
            </a:extLst>
          </p:cNvPr>
          <p:cNvGrpSpPr>
            <a:grpSpLocks/>
          </p:cNvGrpSpPr>
          <p:nvPr/>
        </p:nvGrpSpPr>
        <p:grpSpPr bwMode="auto">
          <a:xfrm>
            <a:off x="4440238" y="2351088"/>
            <a:ext cx="4105275" cy="1912937"/>
            <a:chOff x="884" y="2886"/>
            <a:chExt cx="2586" cy="1088"/>
          </a:xfrm>
        </p:grpSpPr>
        <p:sp>
          <p:nvSpPr>
            <p:cNvPr id="37" name="Rectangle 21">
              <a:extLst>
                <a:ext uri="{FF2B5EF4-FFF2-40B4-BE49-F238E27FC236}">
                  <a16:creationId xmlns:a16="http://schemas.microsoft.com/office/drawing/2014/main" id="{30A21AC6-1F4C-4B46-A3F7-BC148905F7E9}"/>
                </a:ext>
              </a:extLst>
            </p:cNvPr>
            <p:cNvSpPr>
              <a:spLocks noChangeArrowheads="1"/>
            </p:cNvSpPr>
            <p:nvPr/>
          </p:nvSpPr>
          <p:spPr bwMode="auto">
            <a:xfrm>
              <a:off x="884" y="2886"/>
              <a:ext cx="2586" cy="1088"/>
            </a:xfrm>
            <a:prstGeom prst="rect">
              <a:avLst/>
            </a:prstGeom>
            <a:gradFill rotWithShape="1">
              <a:gsLst>
                <a:gs pos="0">
                  <a:srgbClr val="6666FF"/>
                </a:gs>
                <a:gs pos="100000">
                  <a:srgbClr val="6666FF">
                    <a:gamma/>
                    <a:shade val="46275"/>
                    <a:invGamma/>
                  </a:srgbClr>
                </a:gs>
              </a:gsLst>
              <a:path path="rect">
                <a:fillToRect r="100000" b="100000"/>
              </a:path>
            </a:gra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36871" name="Text Box 16">
              <a:extLst>
                <a:ext uri="{FF2B5EF4-FFF2-40B4-BE49-F238E27FC236}">
                  <a16:creationId xmlns:a16="http://schemas.microsoft.com/office/drawing/2014/main" id="{275D4881-AE66-47D8-8BE8-024CAA34A101}"/>
                </a:ext>
              </a:extLst>
            </p:cNvPr>
            <p:cNvSpPr txBox="1">
              <a:spLocks noChangeArrowheads="1"/>
            </p:cNvSpPr>
            <p:nvPr/>
          </p:nvSpPr>
          <p:spPr bwMode="auto">
            <a:xfrm>
              <a:off x="2653" y="3475"/>
              <a:ext cx="54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600" i="1">
                  <a:solidFill>
                    <a:schemeClr val="tx2"/>
                  </a:solidFill>
                  <a:ea typeface="文鼎CS中等线" pitchFamily="49" charset="-122"/>
                </a:rPr>
                <a:t>r&gt;R</a:t>
              </a:r>
              <a:endParaRPr lang="en-US" altLang="zh-CN" sz="2600">
                <a:solidFill>
                  <a:schemeClr val="tx2"/>
                </a:solidFill>
                <a:ea typeface="文鼎CS中等线" pitchFamily="49" charset="-122"/>
              </a:endParaRPr>
            </a:p>
          </p:txBody>
        </p:sp>
        <p:graphicFrame>
          <p:nvGraphicFramePr>
            <p:cNvPr id="36872" name="Object 18">
              <a:extLst>
                <a:ext uri="{FF2B5EF4-FFF2-40B4-BE49-F238E27FC236}">
                  <a16:creationId xmlns:a16="http://schemas.microsoft.com/office/drawing/2014/main" id="{4D900A59-DBBE-4E86-93BD-45B293842926}"/>
                </a:ext>
              </a:extLst>
            </p:cNvPr>
            <p:cNvGraphicFramePr>
              <a:graphicFrameLocks noChangeAspect="1"/>
            </p:cNvGraphicFramePr>
            <p:nvPr/>
          </p:nvGraphicFramePr>
          <p:xfrm>
            <a:off x="1083" y="2893"/>
            <a:ext cx="1096" cy="515"/>
          </p:xfrm>
          <a:graphic>
            <a:graphicData uri="http://schemas.openxmlformats.org/presentationml/2006/ole">
              <mc:AlternateContent xmlns:mc="http://schemas.openxmlformats.org/markup-compatibility/2006">
                <mc:Choice xmlns:v="urn:schemas-microsoft-com:vml" Requires="v">
                  <p:oleObj spid="_x0000_s36881" name="公式" r:id="rId7" imgW="700938" imgH="411480" progId="Equation.3">
                    <p:embed/>
                  </p:oleObj>
                </mc:Choice>
                <mc:Fallback>
                  <p:oleObj name="公式" r:id="rId7" imgW="700938" imgH="41148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3" y="2893"/>
                          <a:ext cx="1096" cy="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3" name="Text Box 19">
              <a:extLst>
                <a:ext uri="{FF2B5EF4-FFF2-40B4-BE49-F238E27FC236}">
                  <a16:creationId xmlns:a16="http://schemas.microsoft.com/office/drawing/2014/main" id="{9F8FC05C-C117-4134-AFC8-10C25270789D}"/>
                </a:ext>
              </a:extLst>
            </p:cNvPr>
            <p:cNvSpPr txBox="1">
              <a:spLocks noChangeArrowheads="1"/>
            </p:cNvSpPr>
            <p:nvPr/>
          </p:nvSpPr>
          <p:spPr bwMode="auto">
            <a:xfrm>
              <a:off x="2678" y="3019"/>
              <a:ext cx="56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600" i="1">
                  <a:solidFill>
                    <a:schemeClr val="tx2"/>
                  </a:solidFill>
                  <a:ea typeface="文鼎CS中等线" pitchFamily="49" charset="-122"/>
                </a:rPr>
                <a:t>r&lt;R</a:t>
              </a:r>
              <a:endParaRPr lang="en-US" altLang="zh-CN" sz="2600">
                <a:solidFill>
                  <a:schemeClr val="tx2"/>
                </a:solidFill>
                <a:ea typeface="文鼎CS中等线" pitchFamily="49" charset="-122"/>
              </a:endParaRPr>
            </a:p>
          </p:txBody>
        </p:sp>
        <p:graphicFrame>
          <p:nvGraphicFramePr>
            <p:cNvPr id="36874" name="Object 20">
              <a:extLst>
                <a:ext uri="{FF2B5EF4-FFF2-40B4-BE49-F238E27FC236}">
                  <a16:creationId xmlns:a16="http://schemas.microsoft.com/office/drawing/2014/main" id="{AA91707E-8F45-4EF4-B27D-CE27E1336C74}"/>
                </a:ext>
              </a:extLst>
            </p:cNvPr>
            <p:cNvGraphicFramePr>
              <a:graphicFrameLocks noChangeAspect="1"/>
            </p:cNvGraphicFramePr>
            <p:nvPr/>
          </p:nvGraphicFramePr>
          <p:xfrm>
            <a:off x="1102" y="3392"/>
            <a:ext cx="1058" cy="515"/>
          </p:xfrm>
          <a:graphic>
            <a:graphicData uri="http://schemas.openxmlformats.org/presentationml/2006/ole">
              <mc:AlternateContent xmlns:mc="http://schemas.openxmlformats.org/markup-compatibility/2006">
                <mc:Choice xmlns:v="urn:schemas-microsoft-com:vml" Requires="v">
                  <p:oleObj spid="_x0000_s36882" name="公式" r:id="rId9" imgW="678185" imgH="411480" progId="Equation.3">
                    <p:embed/>
                  </p:oleObj>
                </mc:Choice>
                <mc:Fallback>
                  <p:oleObj name="公式" r:id="rId9" imgW="678185" imgH="41148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2" y="3392"/>
                          <a:ext cx="1058" cy="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6855"/>
                                        </p:tgtEl>
                                        <p:attrNameLst>
                                          <p:attrName>style.visibility</p:attrName>
                                        </p:attrNameLst>
                                      </p:cBhvr>
                                      <p:to>
                                        <p:strVal val="visible"/>
                                      </p:to>
                                    </p:set>
                                    <p:animEffect transition="in" filter="dissolve">
                                      <p:cBhvr>
                                        <p:cTn id="7" dur="500"/>
                                        <p:tgtEl>
                                          <p:spTgt spid="2068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a:extLst>
              <a:ext uri="{FF2B5EF4-FFF2-40B4-BE49-F238E27FC236}">
                <a16:creationId xmlns:a16="http://schemas.microsoft.com/office/drawing/2014/main" id="{808FACB6-FF6A-4907-98C7-AEBA786F6905}"/>
              </a:ext>
            </a:extLst>
          </p:cNvPr>
          <p:cNvSpPr>
            <a:spLocks noGrp="1"/>
          </p:cNvSpPr>
          <p:nvPr>
            <p:ph type="dt" sz="quarter" idx="10"/>
          </p:nvPr>
        </p:nvSpPr>
        <p:spPr/>
        <p:txBody>
          <a:bodyPr/>
          <a:lstStyle/>
          <a:p>
            <a:pPr>
              <a:defRPr/>
            </a:pPr>
            <a:fld id="{A7036D32-39DD-42B0-99D8-255440A9145C}" type="datetime8">
              <a:rPr lang="en-US"/>
              <a:pPr>
                <a:defRPr/>
              </a:pPr>
              <a:t>12/22/2017 5:36 PM</a:t>
            </a:fld>
            <a:endParaRPr lang="en-US" altLang="zh-CN"/>
          </a:p>
        </p:txBody>
      </p:sp>
      <p:sp>
        <p:nvSpPr>
          <p:cNvPr id="37891" name="灯片编号占位符 3">
            <a:extLst>
              <a:ext uri="{FF2B5EF4-FFF2-40B4-BE49-F238E27FC236}">
                <a16:creationId xmlns:a16="http://schemas.microsoft.com/office/drawing/2014/main" id="{2BA30A57-31F2-460E-846D-383306C9C9F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4C81FE1-6D0C-4AD9-8EC8-EFC758E7F948}" type="slidenum">
              <a:rPr lang="en-US" altLang="zh-CN" sz="1400" smtClean="0"/>
              <a:pPr>
                <a:spcBef>
                  <a:spcPct val="0"/>
                </a:spcBef>
                <a:buFontTx/>
                <a:buNone/>
              </a:pPr>
              <a:t>35</a:t>
            </a:fld>
            <a:endParaRPr lang="en-US" altLang="zh-CN" sz="1400"/>
          </a:p>
        </p:txBody>
      </p:sp>
      <p:grpSp>
        <p:nvGrpSpPr>
          <p:cNvPr id="37892" name="Group 4">
            <a:extLst>
              <a:ext uri="{FF2B5EF4-FFF2-40B4-BE49-F238E27FC236}">
                <a16:creationId xmlns:a16="http://schemas.microsoft.com/office/drawing/2014/main" id="{23745DFD-CB4B-4EFF-84EB-96CBD6A4E0BC}"/>
              </a:ext>
            </a:extLst>
          </p:cNvPr>
          <p:cNvGrpSpPr>
            <a:grpSpLocks/>
          </p:cNvGrpSpPr>
          <p:nvPr/>
        </p:nvGrpSpPr>
        <p:grpSpPr bwMode="auto">
          <a:xfrm>
            <a:off x="0" y="44450"/>
            <a:ext cx="5715000" cy="1068388"/>
            <a:chOff x="0" y="191"/>
            <a:chExt cx="3600" cy="673"/>
          </a:xfrm>
        </p:grpSpPr>
        <p:pic>
          <p:nvPicPr>
            <p:cNvPr id="37901" name="Picture 5" descr="bar_1">
              <a:extLst>
                <a:ext uri="{FF2B5EF4-FFF2-40B4-BE49-F238E27FC236}">
                  <a16:creationId xmlns:a16="http://schemas.microsoft.com/office/drawing/2014/main" id="{4F84C3A8-8618-4E8A-85F6-C6BA17370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2" name="Text Box 6">
              <a:extLst>
                <a:ext uri="{FF2B5EF4-FFF2-40B4-BE49-F238E27FC236}">
                  <a16:creationId xmlns:a16="http://schemas.microsoft.com/office/drawing/2014/main" id="{57948EBD-60EE-4C91-A70C-7BE10B2295C8}"/>
                </a:ext>
              </a:extLst>
            </p:cNvPr>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FF3399"/>
                  </a:solidFill>
                  <a:latin typeface="隶书" panose="02010509060101010101" pitchFamily="49" charset="-122"/>
                  <a:ea typeface="隶书" panose="02010509060101010101" pitchFamily="49" charset="-122"/>
                </a:rPr>
                <a:t>1-4 </a:t>
              </a:r>
              <a:r>
                <a:rPr kumimoji="0" lang="zh-CN" altLang="en-US" sz="2800">
                  <a:solidFill>
                    <a:srgbClr val="FF3399"/>
                  </a:solidFill>
                  <a:ea typeface="隶书" panose="02010509060101010101" pitchFamily="49" charset="-122"/>
                </a:rPr>
                <a:t>电势及其梯度</a:t>
              </a:r>
            </a:p>
          </p:txBody>
        </p:sp>
      </p:grpSp>
      <p:sp>
        <p:nvSpPr>
          <p:cNvPr id="210951" name="Text Box 7">
            <a:extLst>
              <a:ext uri="{FF2B5EF4-FFF2-40B4-BE49-F238E27FC236}">
                <a16:creationId xmlns:a16="http://schemas.microsoft.com/office/drawing/2014/main" id="{7BE594CF-F257-48B8-84F0-62AD8D7D6081}"/>
              </a:ext>
            </a:extLst>
          </p:cNvPr>
          <p:cNvSpPr txBox="1">
            <a:spLocks noChangeArrowheads="1"/>
          </p:cNvSpPr>
          <p:nvPr/>
        </p:nvSpPr>
        <p:spPr bwMode="auto">
          <a:xfrm>
            <a:off x="539750" y="1196975"/>
            <a:ext cx="8353425" cy="946150"/>
          </a:xfrm>
          <a:prstGeom prst="rect">
            <a:avLst/>
          </a:prstGeom>
          <a:noFill/>
          <a:ln w="19050">
            <a:noFill/>
            <a:miter lim="800000"/>
            <a:headEnd/>
            <a:tailEnd type="none" w="sm" len="lg"/>
          </a:ln>
          <a:effectLst/>
        </p:spPr>
        <p:txBody>
          <a:bodyPr>
            <a:spAutoFit/>
          </a:bodyPr>
          <a:lstStyle/>
          <a:p>
            <a:pPr eaLnBrk="1" hangingPunct="1">
              <a:spcBef>
                <a:spcPct val="50000"/>
              </a:spcBef>
              <a:buFontTx/>
              <a:buBlip>
                <a:blip r:embed="rId4"/>
              </a:buBlip>
              <a:defRPr/>
            </a:pPr>
            <a:r>
              <a:rPr lang="zh-CN" altLang="en-US" dirty="0">
                <a:effectLst>
                  <a:outerShdw blurRad="38100" dist="38100" dir="2700000" algn="tl">
                    <a:srgbClr val="000000"/>
                  </a:outerShdw>
                </a:effectLst>
              </a:rPr>
              <a:t>在球面内电场强度等于零，任意两点</a:t>
            </a:r>
            <a:r>
              <a:rPr lang="en-US" altLang="zh-CN" i="1" dirty="0">
                <a:effectLst>
                  <a:outerShdw blurRad="38100" dist="38100" dir="2700000" algn="tl">
                    <a:srgbClr val="000000"/>
                  </a:outerShdw>
                </a:effectLst>
              </a:rPr>
              <a:t>M</a:t>
            </a:r>
            <a:r>
              <a:rPr lang="zh-CN" altLang="en-US" dirty="0">
                <a:effectLst>
                  <a:outerShdw blurRad="38100" dist="38100" dir="2700000" algn="tl">
                    <a:srgbClr val="000000"/>
                  </a:outerShdw>
                </a:effectLst>
              </a:rPr>
              <a:t>、</a:t>
            </a:r>
            <a:r>
              <a:rPr lang="en-US" altLang="zh-CN" i="1" dirty="0">
                <a:effectLst>
                  <a:outerShdw blurRad="38100" dist="38100" dir="2700000" algn="tl">
                    <a:srgbClr val="000000"/>
                  </a:outerShdw>
                </a:effectLst>
              </a:rPr>
              <a:t>N </a:t>
            </a:r>
            <a:r>
              <a:rPr lang="zh-CN" altLang="en-US" dirty="0">
                <a:effectLst>
                  <a:outerShdw blurRad="38100" dist="38100" dir="2700000" algn="tl">
                    <a:srgbClr val="000000"/>
                  </a:outerShdw>
                </a:effectLst>
              </a:rPr>
              <a:t>的电势相等</a:t>
            </a:r>
          </a:p>
        </p:txBody>
      </p:sp>
      <p:graphicFrame>
        <p:nvGraphicFramePr>
          <p:cNvPr id="210952" name="Object 8">
            <a:extLst>
              <a:ext uri="{FF2B5EF4-FFF2-40B4-BE49-F238E27FC236}">
                <a16:creationId xmlns:a16="http://schemas.microsoft.com/office/drawing/2014/main" id="{E87591EE-E958-417D-AF5F-8779E532FDB3}"/>
              </a:ext>
            </a:extLst>
          </p:cNvPr>
          <p:cNvGraphicFramePr>
            <a:graphicFrameLocks noChangeAspect="1"/>
          </p:cNvGraphicFramePr>
          <p:nvPr/>
        </p:nvGraphicFramePr>
        <p:xfrm>
          <a:off x="2584450" y="1989138"/>
          <a:ext cx="3314700" cy="741362"/>
        </p:xfrm>
        <a:graphic>
          <a:graphicData uri="http://schemas.openxmlformats.org/presentationml/2006/ole">
            <mc:AlternateContent xmlns:mc="http://schemas.openxmlformats.org/markup-compatibility/2006">
              <mc:Choice xmlns:v="urn:schemas-microsoft-com:vml" Requires="v">
                <p:oleObj spid="_x0000_s37903" name="公式" r:id="rId5" imgW="1447871" imgH="304691" progId="Equation.3">
                  <p:embed/>
                </p:oleObj>
              </mc:Choice>
              <mc:Fallback>
                <p:oleObj name="公式" r:id="rId5" imgW="1447871" imgH="30469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4450" y="1989138"/>
                        <a:ext cx="3314700" cy="7413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0953" name="Text Box 9">
            <a:extLst>
              <a:ext uri="{FF2B5EF4-FFF2-40B4-BE49-F238E27FC236}">
                <a16:creationId xmlns:a16="http://schemas.microsoft.com/office/drawing/2014/main" id="{39A8D76A-9BF8-435F-8382-2D719AA61067}"/>
              </a:ext>
            </a:extLst>
          </p:cNvPr>
          <p:cNvSpPr txBox="1">
            <a:spLocks noChangeArrowheads="1"/>
          </p:cNvSpPr>
          <p:nvPr/>
        </p:nvSpPr>
        <p:spPr bwMode="auto">
          <a:xfrm>
            <a:off x="539750" y="2781300"/>
            <a:ext cx="8353425" cy="946150"/>
          </a:xfrm>
          <a:prstGeom prst="rect">
            <a:avLst/>
          </a:prstGeom>
          <a:noFill/>
          <a:ln w="19050">
            <a:noFill/>
            <a:miter lim="800000"/>
            <a:headEnd/>
            <a:tailEnd type="none" w="sm" len="lg"/>
          </a:ln>
          <a:effectLst/>
        </p:spPr>
        <p:txBody>
          <a:bodyPr>
            <a:spAutoFit/>
          </a:bodyPr>
          <a:lstStyle/>
          <a:p>
            <a:pPr eaLnBrk="1" hangingPunct="1">
              <a:spcBef>
                <a:spcPct val="50000"/>
              </a:spcBef>
              <a:buFontTx/>
              <a:buBlip>
                <a:blip r:embed="rId4"/>
              </a:buBlip>
              <a:defRPr/>
            </a:pPr>
            <a:r>
              <a:rPr lang="zh-CN" altLang="en-US" dirty="0">
                <a:effectLst>
                  <a:outerShdw blurRad="38100" dist="38100" dir="2700000" algn="tl">
                    <a:srgbClr val="000000"/>
                  </a:outerShdw>
                </a:effectLst>
              </a:rPr>
              <a:t>球面内的电势不仅与球面内的电场强度有关，还取决于球面外的电场分布</a:t>
            </a:r>
          </a:p>
        </p:txBody>
      </p:sp>
      <p:graphicFrame>
        <p:nvGraphicFramePr>
          <p:cNvPr id="210954" name="Object 10">
            <a:extLst>
              <a:ext uri="{FF2B5EF4-FFF2-40B4-BE49-F238E27FC236}">
                <a16:creationId xmlns:a16="http://schemas.microsoft.com/office/drawing/2014/main" id="{D733E7EC-7955-47EB-817F-80170F4A5811}"/>
              </a:ext>
            </a:extLst>
          </p:cNvPr>
          <p:cNvGraphicFramePr>
            <a:graphicFrameLocks noChangeAspect="1"/>
          </p:cNvGraphicFramePr>
          <p:nvPr/>
        </p:nvGraphicFramePr>
        <p:xfrm>
          <a:off x="2613025" y="3789363"/>
          <a:ext cx="3371850" cy="741362"/>
        </p:xfrm>
        <a:graphic>
          <a:graphicData uri="http://schemas.openxmlformats.org/presentationml/2006/ole">
            <mc:AlternateContent xmlns:mc="http://schemas.openxmlformats.org/markup-compatibility/2006">
              <mc:Choice xmlns:v="urn:schemas-microsoft-com:vml" Requires="v">
                <p:oleObj spid="_x0000_s37904" name="公式" r:id="rId7" imgW="1478209" imgH="304691" progId="Equation.3">
                  <p:embed/>
                </p:oleObj>
              </mc:Choice>
              <mc:Fallback>
                <p:oleObj name="公式" r:id="rId7" imgW="1478209" imgH="304691"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3025" y="3789363"/>
                        <a:ext cx="3371850" cy="7413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0955" name="Text Box 11">
            <a:extLst>
              <a:ext uri="{FF2B5EF4-FFF2-40B4-BE49-F238E27FC236}">
                <a16:creationId xmlns:a16="http://schemas.microsoft.com/office/drawing/2014/main" id="{63773B58-D858-4D1F-994B-F27EFDD6EF79}"/>
              </a:ext>
            </a:extLst>
          </p:cNvPr>
          <p:cNvSpPr txBox="1">
            <a:spLocks noChangeArrowheads="1"/>
          </p:cNvSpPr>
          <p:nvPr/>
        </p:nvSpPr>
        <p:spPr bwMode="auto">
          <a:xfrm>
            <a:off x="528638" y="4640263"/>
            <a:ext cx="6480175" cy="520700"/>
          </a:xfrm>
          <a:prstGeom prst="rect">
            <a:avLst/>
          </a:prstGeom>
          <a:noFill/>
          <a:ln w="19050">
            <a:noFill/>
            <a:miter lim="800000"/>
            <a:headEnd/>
            <a:tailEnd type="none" w="sm" len="lg"/>
          </a:ln>
          <a:effectLst/>
        </p:spPr>
        <p:txBody>
          <a:bodyPr>
            <a:spAutoFit/>
          </a:bodyPr>
          <a:lstStyle/>
          <a:p>
            <a:pPr eaLnBrk="1" hangingPunct="1">
              <a:spcBef>
                <a:spcPct val="50000"/>
              </a:spcBef>
              <a:buFontTx/>
              <a:buBlip>
                <a:blip r:embed="rId4"/>
              </a:buBlip>
              <a:defRPr/>
            </a:pPr>
            <a:r>
              <a:rPr lang="zh-CN" altLang="en-US" dirty="0">
                <a:effectLst>
                  <a:outerShdw blurRad="38100" dist="38100" dir="2700000" algn="tl">
                    <a:srgbClr val="000000"/>
                  </a:outerShdw>
                </a:effectLst>
              </a:rPr>
              <a:t>由电荷元电势的叠加求球面内的电势</a:t>
            </a:r>
          </a:p>
        </p:txBody>
      </p:sp>
      <p:graphicFrame>
        <p:nvGraphicFramePr>
          <p:cNvPr id="210956" name="Object 12">
            <a:extLst>
              <a:ext uri="{FF2B5EF4-FFF2-40B4-BE49-F238E27FC236}">
                <a16:creationId xmlns:a16="http://schemas.microsoft.com/office/drawing/2014/main" id="{03BA5DB1-0F98-4FAB-A0A2-9DB782F9EA98}"/>
              </a:ext>
            </a:extLst>
          </p:cNvPr>
          <p:cNvGraphicFramePr>
            <a:graphicFrameLocks noChangeAspect="1"/>
          </p:cNvGraphicFramePr>
          <p:nvPr/>
        </p:nvGraphicFramePr>
        <p:xfrm>
          <a:off x="1489075" y="5314950"/>
          <a:ext cx="2795588" cy="976313"/>
        </p:xfrm>
        <a:graphic>
          <a:graphicData uri="http://schemas.openxmlformats.org/presentationml/2006/ole">
            <mc:AlternateContent xmlns:mc="http://schemas.openxmlformats.org/markup-compatibility/2006">
              <mc:Choice xmlns:v="urn:schemas-microsoft-com:vml" Requires="v">
                <p:oleObj spid="_x0000_s37905" name="公式" r:id="rId9" imgW="1211534" imgH="411480" progId="Equation.3">
                  <p:embed/>
                </p:oleObj>
              </mc:Choice>
              <mc:Fallback>
                <p:oleObj name="公式" r:id="rId9" imgW="1211534" imgH="4114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9075" y="5314950"/>
                        <a:ext cx="2795588" cy="976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0957" name="Object 13">
            <a:extLst>
              <a:ext uri="{FF2B5EF4-FFF2-40B4-BE49-F238E27FC236}">
                <a16:creationId xmlns:a16="http://schemas.microsoft.com/office/drawing/2014/main" id="{C2ED53B9-FBAB-456C-B7A1-5B15D693388D}"/>
              </a:ext>
            </a:extLst>
          </p:cNvPr>
          <p:cNvGraphicFramePr>
            <a:graphicFrameLocks noChangeAspect="1"/>
          </p:cNvGraphicFramePr>
          <p:nvPr/>
        </p:nvGraphicFramePr>
        <p:xfrm>
          <a:off x="4268788" y="5116513"/>
          <a:ext cx="1382712" cy="1177925"/>
        </p:xfrm>
        <a:graphic>
          <a:graphicData uri="http://schemas.openxmlformats.org/presentationml/2006/ole">
            <mc:AlternateContent xmlns:mc="http://schemas.openxmlformats.org/markup-compatibility/2006">
              <mc:Choice xmlns:v="urn:schemas-microsoft-com:vml" Requires="v">
                <p:oleObj spid="_x0000_s37906" name="公式" r:id="rId11" imgW="586684" imgH="495246" progId="Equation.3">
                  <p:embed/>
                </p:oleObj>
              </mc:Choice>
              <mc:Fallback>
                <p:oleObj name="公式" r:id="rId11" imgW="586684" imgH="495246"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8788" y="5116513"/>
                        <a:ext cx="1382712" cy="11779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0958" name="Object 14">
            <a:extLst>
              <a:ext uri="{FF2B5EF4-FFF2-40B4-BE49-F238E27FC236}">
                <a16:creationId xmlns:a16="http://schemas.microsoft.com/office/drawing/2014/main" id="{FCA73899-56AA-481E-ACB2-26BFE2675DE6}"/>
              </a:ext>
            </a:extLst>
          </p:cNvPr>
          <p:cNvGraphicFramePr>
            <a:graphicFrameLocks noChangeAspect="1"/>
          </p:cNvGraphicFramePr>
          <p:nvPr/>
        </p:nvGraphicFramePr>
        <p:xfrm>
          <a:off x="5665788" y="5300663"/>
          <a:ext cx="1354137" cy="1006475"/>
        </p:xfrm>
        <a:graphic>
          <a:graphicData uri="http://schemas.openxmlformats.org/presentationml/2006/ole">
            <mc:AlternateContent xmlns:mc="http://schemas.openxmlformats.org/markup-compatibility/2006">
              <mc:Choice xmlns:v="urn:schemas-microsoft-com:vml" Requires="v">
                <p:oleObj spid="_x0000_s37907" name="公式" r:id="rId13" imgW="571515" imgH="419073" progId="Equation.3">
                  <p:embed/>
                </p:oleObj>
              </mc:Choice>
              <mc:Fallback>
                <p:oleObj name="公式" r:id="rId13" imgW="571515" imgH="419073"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65788" y="5300663"/>
                        <a:ext cx="1354137" cy="1006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51"/>
                                        </p:tgtEl>
                                        <p:attrNameLst>
                                          <p:attrName>style.visibility</p:attrName>
                                        </p:attrNameLst>
                                      </p:cBhvr>
                                      <p:to>
                                        <p:strVal val="visible"/>
                                      </p:to>
                                    </p:set>
                                    <p:animEffect transition="in" filter="wipe(left)">
                                      <p:cBhvr>
                                        <p:cTn id="7" dur="500"/>
                                        <p:tgtEl>
                                          <p:spTgt spid="2109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0952"/>
                                        </p:tgtEl>
                                        <p:attrNameLst>
                                          <p:attrName>style.visibility</p:attrName>
                                        </p:attrNameLst>
                                      </p:cBhvr>
                                      <p:to>
                                        <p:strVal val="visible"/>
                                      </p:to>
                                    </p:set>
                                    <p:animEffect transition="in" filter="dissolve">
                                      <p:cBhvr>
                                        <p:cTn id="12" dur="500"/>
                                        <p:tgtEl>
                                          <p:spTgt spid="2109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53"/>
                                        </p:tgtEl>
                                        <p:attrNameLst>
                                          <p:attrName>style.visibility</p:attrName>
                                        </p:attrNameLst>
                                      </p:cBhvr>
                                      <p:to>
                                        <p:strVal val="visible"/>
                                      </p:to>
                                    </p:set>
                                    <p:animEffect transition="in" filter="wipe(left)">
                                      <p:cBhvr>
                                        <p:cTn id="17" dur="500"/>
                                        <p:tgtEl>
                                          <p:spTgt spid="2109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0954"/>
                                        </p:tgtEl>
                                        <p:attrNameLst>
                                          <p:attrName>style.visibility</p:attrName>
                                        </p:attrNameLst>
                                      </p:cBhvr>
                                      <p:to>
                                        <p:strVal val="visible"/>
                                      </p:to>
                                    </p:set>
                                    <p:animEffect transition="in" filter="dissolve">
                                      <p:cBhvr>
                                        <p:cTn id="22" dur="500"/>
                                        <p:tgtEl>
                                          <p:spTgt spid="2109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0955"/>
                                        </p:tgtEl>
                                        <p:attrNameLst>
                                          <p:attrName>style.visibility</p:attrName>
                                        </p:attrNameLst>
                                      </p:cBhvr>
                                      <p:to>
                                        <p:strVal val="visible"/>
                                      </p:to>
                                    </p:set>
                                    <p:animEffect transition="in" filter="wipe(left)">
                                      <p:cBhvr>
                                        <p:cTn id="27" dur="500"/>
                                        <p:tgtEl>
                                          <p:spTgt spid="2109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0956"/>
                                        </p:tgtEl>
                                        <p:attrNameLst>
                                          <p:attrName>style.visibility</p:attrName>
                                        </p:attrNameLst>
                                      </p:cBhvr>
                                      <p:to>
                                        <p:strVal val="visible"/>
                                      </p:to>
                                    </p:set>
                                    <p:animEffect transition="in" filter="wipe(left)">
                                      <p:cBhvr>
                                        <p:cTn id="32" dur="500"/>
                                        <p:tgtEl>
                                          <p:spTgt spid="2109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0957"/>
                                        </p:tgtEl>
                                        <p:attrNameLst>
                                          <p:attrName>style.visibility</p:attrName>
                                        </p:attrNameLst>
                                      </p:cBhvr>
                                      <p:to>
                                        <p:strVal val="visible"/>
                                      </p:to>
                                    </p:set>
                                    <p:animEffect transition="in" filter="wipe(left)">
                                      <p:cBhvr>
                                        <p:cTn id="37" dur="500"/>
                                        <p:tgtEl>
                                          <p:spTgt spid="2109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10958"/>
                                        </p:tgtEl>
                                        <p:attrNameLst>
                                          <p:attrName>style.visibility</p:attrName>
                                        </p:attrNameLst>
                                      </p:cBhvr>
                                      <p:to>
                                        <p:strVal val="visible"/>
                                      </p:to>
                                    </p:set>
                                    <p:animEffect transition="in" filter="wipe(left)">
                                      <p:cBhvr>
                                        <p:cTn id="42" dur="500"/>
                                        <p:tgtEl>
                                          <p:spTgt spid="210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1" grpId="0"/>
      <p:bldP spid="210953" grpId="0"/>
      <p:bldP spid="21095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136" name="Object 0">
            <a:extLst>
              <a:ext uri="{FF2B5EF4-FFF2-40B4-BE49-F238E27FC236}">
                <a16:creationId xmlns:a16="http://schemas.microsoft.com/office/drawing/2014/main" id="{121C3A7D-E361-450D-BDC6-78EB3939AB04}"/>
              </a:ext>
            </a:extLst>
          </p:cNvPr>
          <p:cNvGraphicFramePr>
            <a:graphicFrameLocks noChangeAspect="1"/>
          </p:cNvGraphicFramePr>
          <p:nvPr/>
        </p:nvGraphicFramePr>
        <p:xfrm>
          <a:off x="5348288" y="1362075"/>
          <a:ext cx="1757362" cy="974725"/>
        </p:xfrm>
        <a:graphic>
          <a:graphicData uri="http://schemas.openxmlformats.org/presentationml/2006/ole">
            <mc:AlternateContent xmlns:mc="http://schemas.openxmlformats.org/markup-compatibility/2006">
              <mc:Choice xmlns:v="urn:schemas-microsoft-com:vml" Requires="v">
                <p:oleObj spid="_x0000_s38932" name="公式" r:id="rId4" imgW="754273" imgH="411480" progId="Equation.3">
                  <p:embed/>
                </p:oleObj>
              </mc:Choice>
              <mc:Fallback>
                <p:oleObj name="公式" r:id="rId4" imgW="754273" imgH="411480"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8288" y="1362075"/>
                        <a:ext cx="1757362" cy="974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51" name="Text Box 3">
            <a:extLst>
              <a:ext uri="{FF2B5EF4-FFF2-40B4-BE49-F238E27FC236}">
                <a16:creationId xmlns:a16="http://schemas.microsoft.com/office/drawing/2014/main" id="{7687F306-9759-4A18-87AB-1F3BE64B0334}"/>
              </a:ext>
            </a:extLst>
          </p:cNvPr>
          <p:cNvSpPr txBox="1">
            <a:spLocks noChangeArrowheads="1"/>
          </p:cNvSpPr>
          <p:nvPr/>
        </p:nvSpPr>
        <p:spPr bwMode="auto">
          <a:xfrm>
            <a:off x="250825" y="287338"/>
            <a:ext cx="7467600" cy="519112"/>
          </a:xfrm>
          <a:prstGeom prst="rect">
            <a:avLst/>
          </a:prstGeom>
          <a:noFill/>
          <a:ln w="9525">
            <a:noFill/>
            <a:miter lim="800000"/>
            <a:headEnd/>
            <a:tailEnd/>
          </a:ln>
          <a:effec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电场强度沿等势面的法线方向，因此</a:t>
            </a:r>
          </a:p>
        </p:txBody>
      </p:sp>
      <p:graphicFrame>
        <p:nvGraphicFramePr>
          <p:cNvPr id="219137" name="Object 1">
            <a:extLst>
              <a:ext uri="{FF2B5EF4-FFF2-40B4-BE49-F238E27FC236}">
                <a16:creationId xmlns:a16="http://schemas.microsoft.com/office/drawing/2014/main" id="{5EF2989A-0C47-4E2D-BF42-FEEACB16C4DA}"/>
              </a:ext>
            </a:extLst>
          </p:cNvPr>
          <p:cNvGraphicFramePr>
            <a:graphicFrameLocks noChangeAspect="1"/>
          </p:cNvGraphicFramePr>
          <p:nvPr/>
        </p:nvGraphicFramePr>
        <p:xfrm>
          <a:off x="5603875" y="2438400"/>
          <a:ext cx="2619375" cy="457200"/>
        </p:xfrm>
        <a:graphic>
          <a:graphicData uri="http://schemas.openxmlformats.org/presentationml/2006/ole">
            <mc:AlternateContent xmlns:mc="http://schemas.openxmlformats.org/markup-compatibility/2006">
              <mc:Choice xmlns:v="urn:schemas-microsoft-com:vml" Requires="v">
                <p:oleObj spid="_x0000_s38933" name="公式" r:id="rId6" imgW="1135446" imgH="182962" progId="Equation.3">
                  <p:embed/>
                </p:oleObj>
              </mc:Choice>
              <mc:Fallback>
                <p:oleObj name="公式" r:id="rId6" imgW="1135446" imgH="182962"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3875" y="2438400"/>
                        <a:ext cx="2619375"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9138" name="Object 2">
            <a:extLst>
              <a:ext uri="{FF2B5EF4-FFF2-40B4-BE49-F238E27FC236}">
                <a16:creationId xmlns:a16="http://schemas.microsoft.com/office/drawing/2014/main" id="{A7B0FBA2-4549-4D83-9468-43CA69F707E8}"/>
              </a:ext>
            </a:extLst>
          </p:cNvPr>
          <p:cNvGraphicFramePr>
            <a:graphicFrameLocks noChangeAspect="1"/>
          </p:cNvGraphicFramePr>
          <p:nvPr/>
        </p:nvGraphicFramePr>
        <p:xfrm>
          <a:off x="930275" y="4325938"/>
          <a:ext cx="5008563" cy="1009650"/>
        </p:xfrm>
        <a:graphic>
          <a:graphicData uri="http://schemas.openxmlformats.org/presentationml/2006/ole">
            <mc:AlternateContent xmlns:mc="http://schemas.openxmlformats.org/markup-compatibility/2006">
              <mc:Choice xmlns:v="urn:schemas-microsoft-com:vml" Requires="v">
                <p:oleObj spid="_x0000_s38934" name="公式" r:id="rId8" imgW="2247895" imgH="434258" progId="Equation.3">
                  <p:embed/>
                </p:oleObj>
              </mc:Choice>
              <mc:Fallback>
                <p:oleObj name="公式" r:id="rId8" imgW="2247895" imgH="434258"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0275" y="4325938"/>
                        <a:ext cx="5008563" cy="1009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55" name="Rectangle 7">
            <a:extLst>
              <a:ext uri="{FF2B5EF4-FFF2-40B4-BE49-F238E27FC236}">
                <a16:creationId xmlns:a16="http://schemas.microsoft.com/office/drawing/2014/main" id="{1499246E-8319-4C01-99D7-45CA6B73DE10}"/>
              </a:ext>
            </a:extLst>
          </p:cNvPr>
          <p:cNvSpPr>
            <a:spLocks noChangeArrowheads="1"/>
          </p:cNvSpPr>
          <p:nvPr/>
        </p:nvSpPr>
        <p:spPr bwMode="auto">
          <a:xfrm>
            <a:off x="539750" y="1125538"/>
            <a:ext cx="4343400" cy="2819400"/>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2" name="Group 8">
            <a:extLst>
              <a:ext uri="{FF2B5EF4-FFF2-40B4-BE49-F238E27FC236}">
                <a16:creationId xmlns:a16="http://schemas.microsoft.com/office/drawing/2014/main" id="{B91CA63B-D066-4EC7-B898-D2378BCEB767}"/>
              </a:ext>
            </a:extLst>
          </p:cNvPr>
          <p:cNvGrpSpPr>
            <a:grpSpLocks/>
          </p:cNvGrpSpPr>
          <p:nvPr/>
        </p:nvGrpSpPr>
        <p:grpSpPr bwMode="auto">
          <a:xfrm>
            <a:off x="844550" y="1201738"/>
            <a:ext cx="3886200" cy="2381250"/>
            <a:chOff x="528" y="1344"/>
            <a:chExt cx="2448" cy="1500"/>
          </a:xfrm>
        </p:grpSpPr>
        <p:sp>
          <p:nvSpPr>
            <p:cNvPr id="104457" name="Text Box 9">
              <a:extLst>
                <a:ext uri="{FF2B5EF4-FFF2-40B4-BE49-F238E27FC236}">
                  <a16:creationId xmlns:a16="http://schemas.microsoft.com/office/drawing/2014/main" id="{FD6DABAB-91A7-4D79-841D-DAE5E69AE2C4}"/>
                </a:ext>
              </a:extLst>
            </p:cNvPr>
            <p:cNvSpPr txBox="1">
              <a:spLocks noChangeArrowheads="1"/>
            </p:cNvSpPr>
            <p:nvPr/>
          </p:nvSpPr>
          <p:spPr bwMode="auto">
            <a:xfrm>
              <a:off x="2448" y="1632"/>
              <a:ext cx="432" cy="28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en-US" altLang="zh-CN" sz="2400">
                  <a:effectLst>
                    <a:outerShdw blurRad="38100" dist="38100" dir="2700000" algn="tl">
                      <a:srgbClr val="000000"/>
                    </a:outerShdw>
                  </a:effectLst>
                  <a:ea typeface="文鼎CS中等线" pitchFamily="49" charset="-122"/>
                  <a:sym typeface="Symbol" panose="05050102010706020507" pitchFamily="18" charset="2"/>
                </a:rPr>
                <a:t>U</a:t>
              </a:r>
            </a:p>
          </p:txBody>
        </p:sp>
        <p:sp>
          <p:nvSpPr>
            <p:cNvPr id="104458" name="Text Box 10">
              <a:extLst>
                <a:ext uri="{FF2B5EF4-FFF2-40B4-BE49-F238E27FC236}">
                  <a16:creationId xmlns:a16="http://schemas.microsoft.com/office/drawing/2014/main" id="{B4166F69-4547-48F3-8F6D-9C82480D9460}"/>
                </a:ext>
              </a:extLst>
            </p:cNvPr>
            <p:cNvSpPr txBox="1">
              <a:spLocks noChangeArrowheads="1"/>
            </p:cNvSpPr>
            <p:nvPr/>
          </p:nvSpPr>
          <p:spPr bwMode="auto">
            <a:xfrm>
              <a:off x="2160" y="2352"/>
              <a:ext cx="816" cy="28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lang="en-US" altLang="zh-CN" sz="2400" i="1" dirty="0">
                  <a:effectLst>
                    <a:outerShdw blurRad="38100" dist="38100" dir="2700000" algn="tl">
                      <a:srgbClr val="000000"/>
                    </a:outerShdw>
                  </a:effectLst>
                  <a:ea typeface="文鼎CS中等线" pitchFamily="49" charset="-122"/>
                </a:rPr>
                <a:t> </a:t>
              </a:r>
              <a:r>
                <a:rPr lang="en-US" altLang="zh-CN" sz="2400" i="1" dirty="0" err="1">
                  <a:effectLst>
                    <a:outerShdw blurRad="38100" dist="38100" dir="2700000" algn="tl">
                      <a:srgbClr val="000000"/>
                    </a:outerShdw>
                  </a:effectLst>
                  <a:ea typeface="文鼎CS中等线" pitchFamily="49" charset="-122"/>
                </a:rPr>
                <a:t>U+dU</a:t>
              </a:r>
              <a:endParaRPr lang="en-US" altLang="zh-CN" sz="2400" i="1" dirty="0">
                <a:effectLst>
                  <a:outerShdw blurRad="38100" dist="38100" dir="2700000" algn="tl">
                    <a:srgbClr val="000000"/>
                  </a:outerShdw>
                </a:effectLst>
                <a:ea typeface="文鼎CS中等线" pitchFamily="49" charset="-122"/>
              </a:endParaRPr>
            </a:p>
          </p:txBody>
        </p:sp>
        <p:pic>
          <p:nvPicPr>
            <p:cNvPr id="38930" name="Picture 11" descr="曲面">
              <a:extLst>
                <a:ext uri="{FF2B5EF4-FFF2-40B4-BE49-F238E27FC236}">
                  <a16:creationId xmlns:a16="http://schemas.microsoft.com/office/drawing/2014/main" id="{65193686-FF4B-4A51-BC9A-A4667DAC32B2}"/>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8" y="1680"/>
              <a:ext cx="1818"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1" name="Picture 12" descr="曲面">
              <a:extLst>
                <a:ext uri="{FF2B5EF4-FFF2-40B4-BE49-F238E27FC236}">
                  <a16:creationId xmlns:a16="http://schemas.microsoft.com/office/drawing/2014/main" id="{A71A358E-1096-4B43-92AE-BF8B4ED1A97A}"/>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8" y="1344"/>
              <a:ext cx="1818"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3">
            <a:extLst>
              <a:ext uri="{FF2B5EF4-FFF2-40B4-BE49-F238E27FC236}">
                <a16:creationId xmlns:a16="http://schemas.microsoft.com/office/drawing/2014/main" id="{B25CDD46-A35A-48F3-9A95-0157FAD36EAD}"/>
              </a:ext>
            </a:extLst>
          </p:cNvPr>
          <p:cNvGrpSpPr>
            <a:grpSpLocks/>
          </p:cNvGrpSpPr>
          <p:nvPr/>
        </p:nvGrpSpPr>
        <p:grpSpPr bwMode="auto">
          <a:xfrm>
            <a:off x="1530350" y="2192338"/>
            <a:ext cx="838200" cy="1524000"/>
            <a:chOff x="960" y="1968"/>
            <a:chExt cx="562" cy="1154"/>
          </a:xfrm>
        </p:grpSpPr>
        <p:grpSp>
          <p:nvGrpSpPr>
            <p:cNvPr id="38923" name="Group 14">
              <a:extLst>
                <a:ext uri="{FF2B5EF4-FFF2-40B4-BE49-F238E27FC236}">
                  <a16:creationId xmlns:a16="http://schemas.microsoft.com/office/drawing/2014/main" id="{D759BA26-BD72-4D10-B5BF-968BA08B2547}"/>
                </a:ext>
              </a:extLst>
            </p:cNvPr>
            <p:cNvGrpSpPr>
              <a:grpSpLocks/>
            </p:cNvGrpSpPr>
            <p:nvPr/>
          </p:nvGrpSpPr>
          <p:grpSpPr bwMode="auto">
            <a:xfrm>
              <a:off x="1152" y="1968"/>
              <a:ext cx="370" cy="528"/>
              <a:chOff x="1440" y="2448"/>
              <a:chExt cx="370" cy="528"/>
            </a:xfrm>
          </p:grpSpPr>
          <p:sp>
            <p:nvSpPr>
              <p:cNvPr id="104463" name="Line 15">
                <a:extLst>
                  <a:ext uri="{FF2B5EF4-FFF2-40B4-BE49-F238E27FC236}">
                    <a16:creationId xmlns:a16="http://schemas.microsoft.com/office/drawing/2014/main" id="{E1B8EAC9-3347-4283-8036-EFB3059C1F26}"/>
                  </a:ext>
                </a:extLst>
              </p:cNvPr>
              <p:cNvSpPr>
                <a:spLocks noChangeShapeType="1"/>
              </p:cNvSpPr>
              <p:nvPr/>
            </p:nvSpPr>
            <p:spPr bwMode="auto">
              <a:xfrm>
                <a:off x="1440" y="2448"/>
                <a:ext cx="194" cy="528"/>
              </a:xfrm>
              <a:prstGeom prst="line">
                <a:avLst/>
              </a:prstGeom>
              <a:noFill/>
              <a:ln w="28575">
                <a:solidFill>
                  <a:schemeClr val="tx2"/>
                </a:solidFill>
                <a:round/>
                <a:headEnd/>
                <a:tailEnd type="stealth" w="med" len="lg"/>
              </a:ln>
              <a:effectLst>
                <a:outerShdw dist="28398" dir="3806097" algn="ctr" rotWithShape="0">
                  <a:schemeClr val="bg2"/>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8927" name="Object 4">
                <a:extLst>
                  <a:ext uri="{FF2B5EF4-FFF2-40B4-BE49-F238E27FC236}">
                    <a16:creationId xmlns:a16="http://schemas.microsoft.com/office/drawing/2014/main" id="{E3ABD6AE-CDF6-4D3F-8B36-C781BC21D8CB}"/>
                  </a:ext>
                </a:extLst>
              </p:cNvPr>
              <p:cNvGraphicFramePr>
                <a:graphicFrameLocks noChangeAspect="1"/>
              </p:cNvGraphicFramePr>
              <p:nvPr/>
            </p:nvGraphicFramePr>
            <p:xfrm>
              <a:off x="1536" y="2544"/>
              <a:ext cx="274" cy="308"/>
            </p:xfrm>
            <a:graphic>
              <a:graphicData uri="http://schemas.openxmlformats.org/presentationml/2006/ole">
                <mc:AlternateContent xmlns:mc="http://schemas.openxmlformats.org/markup-compatibility/2006">
                  <mc:Choice xmlns:v="urn:schemas-microsoft-com:vml" Requires="v">
                    <p:oleObj spid="_x0000_s38935" name="公式" r:id="rId11" imgW="167589" imgH="190554" progId="Equation.3">
                      <p:embed/>
                    </p:oleObj>
                  </mc:Choice>
                  <mc:Fallback>
                    <p:oleObj name="公式" r:id="rId11" imgW="167589" imgH="190554"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 y="2544"/>
                            <a:ext cx="274" cy="30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4465" name="Line 17">
              <a:extLst>
                <a:ext uri="{FF2B5EF4-FFF2-40B4-BE49-F238E27FC236}">
                  <a16:creationId xmlns:a16="http://schemas.microsoft.com/office/drawing/2014/main" id="{85E73BA0-E6C1-4FFE-83C7-065AF2D08C98}"/>
                </a:ext>
              </a:extLst>
            </p:cNvPr>
            <p:cNvSpPr>
              <a:spLocks noChangeShapeType="1"/>
            </p:cNvSpPr>
            <p:nvPr/>
          </p:nvSpPr>
          <p:spPr bwMode="auto">
            <a:xfrm flipH="1">
              <a:off x="960" y="2016"/>
              <a:ext cx="192" cy="1007"/>
            </a:xfrm>
            <a:prstGeom prst="line">
              <a:avLst/>
            </a:prstGeom>
            <a:noFill/>
            <a:ln w="19050">
              <a:solidFill>
                <a:schemeClr val="hlink"/>
              </a:solidFill>
              <a:round/>
              <a:headEnd/>
              <a:tailEnd type="stealth" w="med" len="lg"/>
            </a:ln>
            <a:effectLst>
              <a:outerShdw dist="28398" dir="3806097" algn="ctr" rotWithShape="0">
                <a:schemeClr val="bg2"/>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8925" name="Object 3">
              <a:extLst>
                <a:ext uri="{FF2B5EF4-FFF2-40B4-BE49-F238E27FC236}">
                  <a16:creationId xmlns:a16="http://schemas.microsoft.com/office/drawing/2014/main" id="{1C538FB4-1C2E-4ACE-95F8-E7B2B8ACD989}"/>
                </a:ext>
              </a:extLst>
            </p:cNvPr>
            <p:cNvGraphicFramePr>
              <a:graphicFrameLocks noChangeAspect="1"/>
            </p:cNvGraphicFramePr>
            <p:nvPr/>
          </p:nvGraphicFramePr>
          <p:xfrm>
            <a:off x="1152" y="2832"/>
            <a:ext cx="235" cy="290"/>
          </p:xfrm>
          <a:graphic>
            <a:graphicData uri="http://schemas.openxmlformats.org/presentationml/2006/ole">
              <mc:AlternateContent xmlns:mc="http://schemas.openxmlformats.org/markup-compatibility/2006">
                <mc:Choice xmlns:v="urn:schemas-microsoft-com:vml" Requires="v">
                  <p:oleObj spid="_x0000_s38936" name="公式" r:id="rId13" imgW="144836" imgH="182962" progId="Equation.3">
                    <p:embed/>
                  </p:oleObj>
                </mc:Choice>
                <mc:Fallback>
                  <p:oleObj name="公式" r:id="rId13" imgW="144836" imgH="182962" progId="Equation.3">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2" y="2832"/>
                          <a:ext cx="235" cy="29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 name="Object 17">
            <a:extLst>
              <a:ext uri="{FF2B5EF4-FFF2-40B4-BE49-F238E27FC236}">
                <a16:creationId xmlns:a16="http://schemas.microsoft.com/office/drawing/2014/main" id="{8467E0C3-1ADB-425C-8389-BCEF4E06C789}"/>
              </a:ext>
            </a:extLst>
          </p:cNvPr>
          <p:cNvGraphicFramePr>
            <a:graphicFrameLocks noChangeAspect="1"/>
          </p:cNvGraphicFramePr>
          <p:nvPr/>
        </p:nvGraphicFramePr>
        <p:xfrm>
          <a:off x="6718300" y="4581525"/>
          <a:ext cx="2000250" cy="968375"/>
        </p:xfrm>
        <a:graphic>
          <a:graphicData uri="http://schemas.openxmlformats.org/presentationml/2006/ole">
            <mc:AlternateContent xmlns:mc="http://schemas.openxmlformats.org/markup-compatibility/2006">
              <mc:Choice xmlns:v="urn:schemas-microsoft-com:vml" Requires="v">
                <p:oleObj spid="_x0000_s38937" name="公式" r:id="rId15" imgW="868772" imgH="411480" progId="Equation.3">
                  <p:embed/>
                </p:oleObj>
              </mc:Choice>
              <mc:Fallback>
                <p:oleObj name="公式" r:id="rId15" imgW="868772" imgH="41148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18300" y="4581525"/>
                        <a:ext cx="2000250" cy="9683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18">
            <a:extLst>
              <a:ext uri="{FF2B5EF4-FFF2-40B4-BE49-F238E27FC236}">
                <a16:creationId xmlns:a16="http://schemas.microsoft.com/office/drawing/2014/main" id="{36DF3A08-4D3B-42B2-AEE4-D743FFD5F65A}"/>
              </a:ext>
            </a:extLst>
          </p:cNvPr>
          <p:cNvSpPr txBox="1">
            <a:spLocks noChangeArrowheads="1"/>
          </p:cNvSpPr>
          <p:nvPr/>
        </p:nvSpPr>
        <p:spPr bwMode="auto">
          <a:xfrm>
            <a:off x="654050" y="5737225"/>
            <a:ext cx="84582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effectLst>
                  <a:outerShdw blurRad="38100" dist="38100" dir="2700000" algn="tl">
                    <a:srgbClr val="000000"/>
                  </a:outerShdw>
                </a:effectLst>
              </a:rPr>
              <a:t>电势沿等势面法向减小，场强与法线方向相同。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dissolve">
                                      <p:cBhvr>
                                        <p:cTn id="7" dur="500"/>
                                        <p:tgtEl>
                                          <p:spTgt spid="104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4455"/>
                                        </p:tgtEl>
                                        <p:attrNameLst>
                                          <p:attrName>style.visibility</p:attrName>
                                        </p:attrNameLst>
                                      </p:cBhvr>
                                      <p:to>
                                        <p:strVal val="visible"/>
                                      </p:to>
                                    </p:set>
                                    <p:animEffect transition="in" filter="strips(downRight)">
                                      <p:cBhvr>
                                        <p:cTn id="12" dur="500"/>
                                        <p:tgtEl>
                                          <p:spTgt spid="1044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9136"/>
                                        </p:tgtEl>
                                        <p:attrNameLst>
                                          <p:attrName>style.visibility</p:attrName>
                                        </p:attrNameLst>
                                      </p:cBhvr>
                                      <p:to>
                                        <p:strVal val="visible"/>
                                      </p:to>
                                    </p:set>
                                    <p:animEffect transition="in" filter="dissolve">
                                      <p:cBhvr>
                                        <p:cTn id="27" dur="500"/>
                                        <p:tgtEl>
                                          <p:spTgt spid="2191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19137"/>
                                        </p:tgtEl>
                                        <p:attrNameLst>
                                          <p:attrName>style.visibility</p:attrName>
                                        </p:attrNameLst>
                                      </p:cBhvr>
                                      <p:to>
                                        <p:strVal val="visible"/>
                                      </p:to>
                                    </p:set>
                                    <p:animEffect transition="in" filter="dissolve">
                                      <p:cBhvr>
                                        <p:cTn id="32" dur="500"/>
                                        <p:tgtEl>
                                          <p:spTgt spid="2191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19138"/>
                                        </p:tgtEl>
                                        <p:attrNameLst>
                                          <p:attrName>style.visibility</p:attrName>
                                        </p:attrNameLst>
                                      </p:cBhvr>
                                      <p:to>
                                        <p:strVal val="visible"/>
                                      </p:to>
                                    </p:set>
                                    <p:animEffect transition="in" filter="dissolve">
                                      <p:cBhvr>
                                        <p:cTn id="37" dur="500"/>
                                        <p:tgtEl>
                                          <p:spTgt spid="2191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5" grpId="0" animBg="1"/>
      <p:bldP spid="1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D6BDABF0-F9C6-4756-B538-3266F4E2724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1A0054D-4BDC-4F1B-BF33-A7F3305AED75}" type="slidenum">
              <a:rPr lang="en-US" altLang="zh-CN" sz="1400" smtClean="0"/>
              <a:pPr>
                <a:spcBef>
                  <a:spcPct val="0"/>
                </a:spcBef>
                <a:buFontTx/>
                <a:buNone/>
              </a:pPr>
              <a:t>37</a:t>
            </a:fld>
            <a:endParaRPr lang="en-US" altLang="zh-CN" sz="1400"/>
          </a:p>
        </p:txBody>
      </p:sp>
      <p:sp>
        <p:nvSpPr>
          <p:cNvPr id="161794" name="Rectangle 2">
            <a:extLst>
              <a:ext uri="{FF2B5EF4-FFF2-40B4-BE49-F238E27FC236}">
                <a16:creationId xmlns:a16="http://schemas.microsoft.com/office/drawing/2014/main" id="{F0857A3B-01CC-4819-AA47-55AD6673744B}"/>
              </a:ext>
            </a:extLst>
          </p:cNvPr>
          <p:cNvSpPr>
            <a:spLocks noChangeArrowheads="1"/>
          </p:cNvSpPr>
          <p:nvPr/>
        </p:nvSpPr>
        <p:spPr bwMode="auto">
          <a:xfrm>
            <a:off x="3581400" y="2420938"/>
            <a:ext cx="5181600" cy="3886200"/>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61795" name="Text Box 3">
            <a:extLst>
              <a:ext uri="{FF2B5EF4-FFF2-40B4-BE49-F238E27FC236}">
                <a16:creationId xmlns:a16="http://schemas.microsoft.com/office/drawing/2014/main" id="{D650D77D-86F9-442B-B703-FA928C4FF165}"/>
              </a:ext>
            </a:extLst>
          </p:cNvPr>
          <p:cNvSpPr txBox="1">
            <a:spLocks noChangeArrowheads="1"/>
          </p:cNvSpPr>
          <p:nvPr/>
        </p:nvSpPr>
        <p:spPr bwMode="auto">
          <a:xfrm>
            <a:off x="354013" y="1233488"/>
            <a:ext cx="8712200"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a:solidFill>
                  <a:srgbClr val="99FF66"/>
                </a:solidFill>
                <a:effectLst>
                  <a:outerShdw blurRad="38100" dist="38100" dir="2700000" algn="tl">
                    <a:srgbClr val="000000"/>
                  </a:outerShdw>
                </a:effectLst>
                <a:latin typeface="幼圆" pitchFamily="49" charset="-122"/>
              </a:rPr>
              <a:t>解：</a:t>
            </a:r>
            <a:r>
              <a:rPr lang="zh-CN" altLang="en-US">
                <a:effectLst>
                  <a:outerShdw blurRad="38100" dist="38100" dir="2700000" algn="tl">
                    <a:srgbClr val="000000"/>
                  </a:outerShdw>
                </a:effectLst>
                <a:latin typeface="幼圆" pitchFamily="49" charset="-122"/>
              </a:rPr>
              <a:t>取如图坐标，在带电环上取一线元</a:t>
            </a:r>
            <a:r>
              <a:rPr lang="en-US" altLang="zh-CN" i="1">
                <a:effectLst>
                  <a:outerShdw blurRad="38100" dist="38100" dir="2700000" algn="tl">
                    <a:srgbClr val="000000"/>
                  </a:outerShdw>
                </a:effectLst>
              </a:rPr>
              <a:t>dl</a:t>
            </a:r>
            <a:r>
              <a:rPr lang="zh-CN" altLang="en-US">
                <a:effectLst>
                  <a:outerShdw blurRad="38100" dist="38100" dir="2700000" algn="tl">
                    <a:srgbClr val="000000"/>
                  </a:outerShdw>
                </a:effectLst>
                <a:latin typeface="幼圆" pitchFamily="49" charset="-122"/>
              </a:rPr>
              <a:t>作为电荷元。</a:t>
            </a:r>
          </a:p>
        </p:txBody>
      </p:sp>
      <p:grpSp>
        <p:nvGrpSpPr>
          <p:cNvPr id="2" name="Group 37">
            <a:extLst>
              <a:ext uri="{FF2B5EF4-FFF2-40B4-BE49-F238E27FC236}">
                <a16:creationId xmlns:a16="http://schemas.microsoft.com/office/drawing/2014/main" id="{5456A010-86CA-4982-9526-9422913DB669}"/>
              </a:ext>
            </a:extLst>
          </p:cNvPr>
          <p:cNvGrpSpPr>
            <a:grpSpLocks/>
          </p:cNvGrpSpPr>
          <p:nvPr/>
        </p:nvGrpSpPr>
        <p:grpSpPr bwMode="auto">
          <a:xfrm>
            <a:off x="4800600" y="3914775"/>
            <a:ext cx="1295400" cy="2209800"/>
            <a:chOff x="3024" y="2466"/>
            <a:chExt cx="816" cy="1392"/>
          </a:xfrm>
        </p:grpSpPr>
        <p:sp>
          <p:nvSpPr>
            <p:cNvPr id="161797" name="Oval 5">
              <a:extLst>
                <a:ext uri="{FF2B5EF4-FFF2-40B4-BE49-F238E27FC236}">
                  <a16:creationId xmlns:a16="http://schemas.microsoft.com/office/drawing/2014/main" id="{D673D35C-2DFF-4261-9040-995C21018C23}"/>
                </a:ext>
              </a:extLst>
            </p:cNvPr>
            <p:cNvSpPr>
              <a:spLocks noChangeArrowheads="1"/>
            </p:cNvSpPr>
            <p:nvPr/>
          </p:nvSpPr>
          <p:spPr bwMode="auto">
            <a:xfrm>
              <a:off x="3024" y="2466"/>
              <a:ext cx="816" cy="1392"/>
            </a:xfrm>
            <a:prstGeom prst="ellipse">
              <a:avLst/>
            </a:prstGeom>
            <a:noFill/>
            <a:ln w="38100">
              <a:solidFill>
                <a:schemeClr va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61798" name="Line 6">
              <a:extLst>
                <a:ext uri="{FF2B5EF4-FFF2-40B4-BE49-F238E27FC236}">
                  <a16:creationId xmlns:a16="http://schemas.microsoft.com/office/drawing/2014/main" id="{7B5F7873-E814-4326-899E-CA0B11F75B6A}"/>
                </a:ext>
              </a:extLst>
            </p:cNvPr>
            <p:cNvSpPr>
              <a:spLocks noChangeShapeType="1"/>
            </p:cNvSpPr>
            <p:nvPr/>
          </p:nvSpPr>
          <p:spPr bwMode="auto">
            <a:xfrm flipH="1" flipV="1">
              <a:off x="3168" y="2610"/>
              <a:ext cx="240" cy="576"/>
            </a:xfrm>
            <a:prstGeom prst="line">
              <a:avLst/>
            </a:prstGeom>
            <a:noFill/>
            <a:ln w="28575">
              <a:solidFill>
                <a:srgbClr val="99FF66"/>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0989" name="Object 7">
              <a:extLst>
                <a:ext uri="{FF2B5EF4-FFF2-40B4-BE49-F238E27FC236}">
                  <a16:creationId xmlns:a16="http://schemas.microsoft.com/office/drawing/2014/main" id="{87E15557-5EA8-47AC-936F-EA8A7483B062}"/>
                </a:ext>
              </a:extLst>
            </p:cNvPr>
            <p:cNvGraphicFramePr>
              <a:graphicFrameLocks noChangeAspect="1"/>
            </p:cNvGraphicFramePr>
            <p:nvPr/>
          </p:nvGraphicFramePr>
          <p:xfrm>
            <a:off x="3072" y="2898"/>
            <a:ext cx="244" cy="244"/>
          </p:xfrm>
          <a:graphic>
            <a:graphicData uri="http://schemas.openxmlformats.org/presentationml/2006/ole">
              <mc:AlternateContent xmlns:mc="http://schemas.openxmlformats.org/markup-compatibility/2006">
                <mc:Choice xmlns:v="urn:schemas-microsoft-com:vml" Requires="v">
                  <p:oleObj spid="_x0000_s40990" name="公式" r:id="rId3" imgW="144836" imgH="144753" progId="Equation.3">
                    <p:embed/>
                  </p:oleObj>
                </mc:Choice>
                <mc:Fallback>
                  <p:oleObj name="公式" r:id="rId3" imgW="144836" imgH="144753"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2898"/>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a:extLst>
              <a:ext uri="{FF2B5EF4-FFF2-40B4-BE49-F238E27FC236}">
                <a16:creationId xmlns:a16="http://schemas.microsoft.com/office/drawing/2014/main" id="{C4652F3A-93ED-4B87-AE7B-4AEEA27660C7}"/>
              </a:ext>
            </a:extLst>
          </p:cNvPr>
          <p:cNvGrpSpPr>
            <a:grpSpLocks/>
          </p:cNvGrpSpPr>
          <p:nvPr/>
        </p:nvGrpSpPr>
        <p:grpSpPr bwMode="auto">
          <a:xfrm>
            <a:off x="3962400" y="2971800"/>
            <a:ext cx="4419600" cy="3152775"/>
            <a:chOff x="2496" y="1728"/>
            <a:chExt cx="2784" cy="1986"/>
          </a:xfrm>
        </p:grpSpPr>
        <p:grpSp>
          <p:nvGrpSpPr>
            <p:cNvPr id="40979" name="Group 9">
              <a:extLst>
                <a:ext uri="{FF2B5EF4-FFF2-40B4-BE49-F238E27FC236}">
                  <a16:creationId xmlns:a16="http://schemas.microsoft.com/office/drawing/2014/main" id="{D9EAE236-41D8-44FF-A8C7-7B37F7DA8BC6}"/>
                </a:ext>
              </a:extLst>
            </p:cNvPr>
            <p:cNvGrpSpPr>
              <a:grpSpLocks/>
            </p:cNvGrpSpPr>
            <p:nvPr/>
          </p:nvGrpSpPr>
          <p:grpSpPr bwMode="auto">
            <a:xfrm>
              <a:off x="2496" y="1728"/>
              <a:ext cx="2784" cy="1986"/>
              <a:chOff x="2496" y="1728"/>
              <a:chExt cx="2784" cy="1986"/>
            </a:xfrm>
          </p:grpSpPr>
          <p:sp>
            <p:nvSpPr>
              <p:cNvPr id="161802" name="Line 10">
                <a:extLst>
                  <a:ext uri="{FF2B5EF4-FFF2-40B4-BE49-F238E27FC236}">
                    <a16:creationId xmlns:a16="http://schemas.microsoft.com/office/drawing/2014/main" id="{B0D20056-A485-44C8-83D3-F5DA34CF8D7C}"/>
                  </a:ext>
                </a:extLst>
              </p:cNvPr>
              <p:cNvSpPr>
                <a:spLocks noChangeShapeType="1"/>
              </p:cNvSpPr>
              <p:nvPr/>
            </p:nvSpPr>
            <p:spPr bwMode="auto">
              <a:xfrm>
                <a:off x="2496" y="3042"/>
                <a:ext cx="2784" cy="0"/>
              </a:xfrm>
              <a:prstGeom prst="line">
                <a:avLst/>
              </a:prstGeom>
              <a:noFill/>
              <a:ln w="28575">
                <a:solidFill>
                  <a:srgbClr val="9966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61803" name="Line 11">
                <a:extLst>
                  <a:ext uri="{FF2B5EF4-FFF2-40B4-BE49-F238E27FC236}">
                    <a16:creationId xmlns:a16="http://schemas.microsoft.com/office/drawing/2014/main" id="{E68D4721-D7B1-4CD9-9A86-67F41D444F1D}"/>
                  </a:ext>
                </a:extLst>
              </p:cNvPr>
              <p:cNvSpPr>
                <a:spLocks noChangeShapeType="1"/>
              </p:cNvSpPr>
              <p:nvPr/>
            </p:nvSpPr>
            <p:spPr bwMode="auto">
              <a:xfrm flipV="1">
                <a:off x="3408" y="1746"/>
                <a:ext cx="0" cy="1296"/>
              </a:xfrm>
              <a:prstGeom prst="line">
                <a:avLst/>
              </a:prstGeom>
              <a:noFill/>
              <a:ln w="28575">
                <a:solidFill>
                  <a:srgbClr val="9966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61804" name="Line 12">
                <a:extLst>
                  <a:ext uri="{FF2B5EF4-FFF2-40B4-BE49-F238E27FC236}">
                    <a16:creationId xmlns:a16="http://schemas.microsoft.com/office/drawing/2014/main" id="{FB721AEA-FB1C-41A9-8783-1B1124A524FF}"/>
                  </a:ext>
                </a:extLst>
              </p:cNvPr>
              <p:cNvSpPr>
                <a:spLocks noChangeShapeType="1"/>
              </p:cNvSpPr>
              <p:nvPr/>
            </p:nvSpPr>
            <p:spPr bwMode="auto">
              <a:xfrm flipH="1">
                <a:off x="2736" y="3042"/>
                <a:ext cx="672" cy="672"/>
              </a:xfrm>
              <a:prstGeom prst="line">
                <a:avLst/>
              </a:prstGeom>
              <a:noFill/>
              <a:ln w="28575">
                <a:solidFill>
                  <a:srgbClr val="9966FF"/>
                </a:solidFill>
                <a:round/>
                <a:headEnd/>
                <a:tailEnd type="triangl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0984" name="Object 13">
                <a:extLst>
                  <a:ext uri="{FF2B5EF4-FFF2-40B4-BE49-F238E27FC236}">
                    <a16:creationId xmlns:a16="http://schemas.microsoft.com/office/drawing/2014/main" id="{A9F26DC4-5EDC-4A62-8E15-3F6C3CB83189}"/>
                  </a:ext>
                </a:extLst>
              </p:cNvPr>
              <p:cNvGraphicFramePr>
                <a:graphicFrameLocks noChangeAspect="1"/>
              </p:cNvGraphicFramePr>
              <p:nvPr/>
            </p:nvGraphicFramePr>
            <p:xfrm>
              <a:off x="5040" y="2802"/>
              <a:ext cx="209" cy="209"/>
            </p:xfrm>
            <a:graphic>
              <a:graphicData uri="http://schemas.openxmlformats.org/presentationml/2006/ole">
                <mc:AlternateContent xmlns:mc="http://schemas.openxmlformats.org/markup-compatibility/2006">
                  <mc:Choice xmlns:v="urn:schemas-microsoft-com:vml" Requires="v">
                    <p:oleObj spid="_x0000_s40991" name="公式" r:id="rId5" imgW="114254" imgH="114382" progId="Equation.3">
                      <p:embed/>
                    </p:oleObj>
                  </mc:Choice>
                  <mc:Fallback>
                    <p:oleObj name="公式" r:id="rId5" imgW="114254" imgH="114382"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0" y="2802"/>
                            <a:ext cx="20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5" name="Object 14">
                <a:extLst>
                  <a:ext uri="{FF2B5EF4-FFF2-40B4-BE49-F238E27FC236}">
                    <a16:creationId xmlns:a16="http://schemas.microsoft.com/office/drawing/2014/main" id="{C06651C8-6C09-4DA5-9EFE-B1068125D681}"/>
                  </a:ext>
                </a:extLst>
              </p:cNvPr>
              <p:cNvGraphicFramePr>
                <a:graphicFrameLocks noChangeAspect="1"/>
              </p:cNvGraphicFramePr>
              <p:nvPr/>
            </p:nvGraphicFramePr>
            <p:xfrm>
              <a:off x="2640" y="3408"/>
              <a:ext cx="168" cy="209"/>
            </p:xfrm>
            <a:graphic>
              <a:graphicData uri="http://schemas.openxmlformats.org/presentationml/2006/ole">
                <mc:AlternateContent xmlns:mc="http://schemas.openxmlformats.org/markup-compatibility/2006">
                  <mc:Choice xmlns:v="urn:schemas-microsoft-com:vml" Requires="v">
                    <p:oleObj spid="_x0000_s40992" name="公式" r:id="rId7" imgW="91501" imgH="114382" progId="Equation.3">
                      <p:embed/>
                    </p:oleObj>
                  </mc:Choice>
                  <mc:Fallback>
                    <p:oleObj name="公式" r:id="rId7" imgW="91501" imgH="114382"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 y="3408"/>
                            <a:ext cx="168"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6" name="Object 15">
                <a:extLst>
                  <a:ext uri="{FF2B5EF4-FFF2-40B4-BE49-F238E27FC236}">
                    <a16:creationId xmlns:a16="http://schemas.microsoft.com/office/drawing/2014/main" id="{DB0EC7B6-AB91-436B-829B-0A3A0FBD9C93}"/>
                  </a:ext>
                </a:extLst>
              </p:cNvPr>
              <p:cNvGraphicFramePr>
                <a:graphicFrameLocks noChangeAspect="1"/>
              </p:cNvGraphicFramePr>
              <p:nvPr/>
            </p:nvGraphicFramePr>
            <p:xfrm>
              <a:off x="3456" y="1728"/>
              <a:ext cx="209" cy="245"/>
            </p:xfrm>
            <a:graphic>
              <a:graphicData uri="http://schemas.openxmlformats.org/presentationml/2006/ole">
                <mc:AlternateContent xmlns:mc="http://schemas.openxmlformats.org/markup-compatibility/2006">
                  <mc:Choice xmlns:v="urn:schemas-microsoft-com:vml" Requires="v">
                    <p:oleObj spid="_x0000_s40993" name="公式" r:id="rId9" imgW="114254" imgH="144753" progId="Equation.3">
                      <p:embed/>
                    </p:oleObj>
                  </mc:Choice>
                  <mc:Fallback>
                    <p:oleObj name="公式" r:id="rId9" imgW="114254" imgH="144753"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6" y="1728"/>
                            <a:ext cx="209"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0980" name="Object 16">
              <a:extLst>
                <a:ext uri="{FF2B5EF4-FFF2-40B4-BE49-F238E27FC236}">
                  <a16:creationId xmlns:a16="http://schemas.microsoft.com/office/drawing/2014/main" id="{C5CA591E-9F26-4CC3-994A-540CC3CD60CD}"/>
                </a:ext>
              </a:extLst>
            </p:cNvPr>
            <p:cNvGraphicFramePr>
              <a:graphicFrameLocks noChangeAspect="1"/>
            </p:cNvGraphicFramePr>
            <p:nvPr/>
          </p:nvGraphicFramePr>
          <p:xfrm>
            <a:off x="3360" y="3024"/>
            <a:ext cx="244" cy="263"/>
          </p:xfrm>
          <a:graphic>
            <a:graphicData uri="http://schemas.openxmlformats.org/presentationml/2006/ole">
              <mc:AlternateContent xmlns:mc="http://schemas.openxmlformats.org/markup-compatibility/2006">
                <mc:Choice xmlns:v="urn:schemas-microsoft-com:vml" Requires="v">
                  <p:oleObj spid="_x0000_s40994" name="公式" r:id="rId11" imgW="144836" imgH="152346" progId="Equation.3">
                    <p:embed/>
                  </p:oleObj>
                </mc:Choice>
                <mc:Fallback>
                  <p:oleObj name="公式" r:id="rId11" imgW="144836" imgH="152346"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0" y="3024"/>
                          <a:ext cx="24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7">
            <a:extLst>
              <a:ext uri="{FF2B5EF4-FFF2-40B4-BE49-F238E27FC236}">
                <a16:creationId xmlns:a16="http://schemas.microsoft.com/office/drawing/2014/main" id="{4DC56BAF-A137-4246-8F24-FB57334DDE6F}"/>
              </a:ext>
            </a:extLst>
          </p:cNvPr>
          <p:cNvGrpSpPr>
            <a:grpSpLocks/>
          </p:cNvGrpSpPr>
          <p:nvPr/>
        </p:nvGrpSpPr>
        <p:grpSpPr bwMode="auto">
          <a:xfrm>
            <a:off x="5029200" y="4143375"/>
            <a:ext cx="2749550" cy="1349375"/>
            <a:chOff x="3168" y="2466"/>
            <a:chExt cx="1732" cy="850"/>
          </a:xfrm>
        </p:grpSpPr>
        <p:sp>
          <p:nvSpPr>
            <p:cNvPr id="161810" name="Line 18">
              <a:extLst>
                <a:ext uri="{FF2B5EF4-FFF2-40B4-BE49-F238E27FC236}">
                  <a16:creationId xmlns:a16="http://schemas.microsoft.com/office/drawing/2014/main" id="{E7552004-3D0C-4EC6-A8AB-2A9D3E9E00BF}"/>
                </a:ext>
              </a:extLst>
            </p:cNvPr>
            <p:cNvSpPr>
              <a:spLocks noChangeShapeType="1"/>
            </p:cNvSpPr>
            <p:nvPr/>
          </p:nvSpPr>
          <p:spPr bwMode="auto">
            <a:xfrm>
              <a:off x="3168" y="2466"/>
              <a:ext cx="1632" cy="576"/>
            </a:xfrm>
            <a:prstGeom prst="line">
              <a:avLst/>
            </a:prstGeom>
            <a:noFill/>
            <a:ln w="28575">
              <a:solidFill>
                <a:srgbClr val="FFCC99"/>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0976" name="Object 19">
              <a:extLst>
                <a:ext uri="{FF2B5EF4-FFF2-40B4-BE49-F238E27FC236}">
                  <a16:creationId xmlns:a16="http://schemas.microsoft.com/office/drawing/2014/main" id="{0DFAD966-0F96-4912-9D9C-62A86356AABA}"/>
                </a:ext>
              </a:extLst>
            </p:cNvPr>
            <p:cNvGraphicFramePr>
              <a:graphicFrameLocks noChangeAspect="1"/>
            </p:cNvGraphicFramePr>
            <p:nvPr/>
          </p:nvGraphicFramePr>
          <p:xfrm>
            <a:off x="4656" y="3072"/>
            <a:ext cx="244" cy="244"/>
          </p:xfrm>
          <a:graphic>
            <a:graphicData uri="http://schemas.openxmlformats.org/presentationml/2006/ole">
              <mc:AlternateContent xmlns:mc="http://schemas.openxmlformats.org/markup-compatibility/2006">
                <mc:Choice xmlns:v="urn:schemas-microsoft-com:vml" Requires="v">
                  <p:oleObj spid="_x0000_s40995" name="公式" r:id="rId13" imgW="144836" imgH="144753" progId="Equation.3">
                    <p:embed/>
                  </p:oleObj>
                </mc:Choice>
                <mc:Fallback>
                  <p:oleObj name="公式" r:id="rId13" imgW="144836" imgH="144753"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56" y="3072"/>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7" name="Object 20">
              <a:extLst>
                <a:ext uri="{FF2B5EF4-FFF2-40B4-BE49-F238E27FC236}">
                  <a16:creationId xmlns:a16="http://schemas.microsoft.com/office/drawing/2014/main" id="{4E6859BF-37EA-4240-8746-7D74F1677D46}"/>
                </a:ext>
              </a:extLst>
            </p:cNvPr>
            <p:cNvGraphicFramePr>
              <a:graphicFrameLocks noChangeAspect="1"/>
            </p:cNvGraphicFramePr>
            <p:nvPr/>
          </p:nvGraphicFramePr>
          <p:xfrm>
            <a:off x="4070" y="2494"/>
            <a:ext cx="168" cy="187"/>
          </p:xfrm>
          <a:graphic>
            <a:graphicData uri="http://schemas.openxmlformats.org/presentationml/2006/ole">
              <mc:AlternateContent xmlns:mc="http://schemas.openxmlformats.org/markup-compatibility/2006">
                <mc:Choice xmlns:v="urn:schemas-microsoft-com:vml" Requires="v">
                  <p:oleObj spid="_x0000_s40996" name="公式" r:id="rId15" imgW="91501" imgH="106789" progId="Equation.3">
                    <p:embed/>
                  </p:oleObj>
                </mc:Choice>
                <mc:Fallback>
                  <p:oleObj name="公式" r:id="rId15" imgW="91501" imgH="106789"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70" y="2494"/>
                          <a:ext cx="168"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8" name="Object 21">
              <a:extLst>
                <a:ext uri="{FF2B5EF4-FFF2-40B4-BE49-F238E27FC236}">
                  <a16:creationId xmlns:a16="http://schemas.microsoft.com/office/drawing/2014/main" id="{C3C4CFB9-8F9D-4AAE-BC63-686A4B0A918F}"/>
                </a:ext>
              </a:extLst>
            </p:cNvPr>
            <p:cNvGraphicFramePr>
              <a:graphicFrameLocks noChangeAspect="1"/>
            </p:cNvGraphicFramePr>
            <p:nvPr/>
          </p:nvGraphicFramePr>
          <p:xfrm>
            <a:off x="4032" y="3072"/>
            <a:ext cx="209" cy="209"/>
          </p:xfrm>
          <a:graphic>
            <a:graphicData uri="http://schemas.openxmlformats.org/presentationml/2006/ole">
              <mc:AlternateContent xmlns:mc="http://schemas.openxmlformats.org/markup-compatibility/2006">
                <mc:Choice xmlns:v="urn:schemas-microsoft-com:vml" Requires="v">
                  <p:oleObj spid="_x0000_s40997" name="公式" r:id="rId17" imgW="114254" imgH="114382" progId="Equation.3">
                    <p:embed/>
                  </p:oleObj>
                </mc:Choice>
                <mc:Fallback>
                  <p:oleObj name="公式" r:id="rId17" imgW="114254" imgH="114382"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2" y="3072"/>
                          <a:ext cx="20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41">
            <a:extLst>
              <a:ext uri="{FF2B5EF4-FFF2-40B4-BE49-F238E27FC236}">
                <a16:creationId xmlns:a16="http://schemas.microsoft.com/office/drawing/2014/main" id="{961519FE-B0F2-413D-A891-0A218E6E809F}"/>
              </a:ext>
            </a:extLst>
          </p:cNvPr>
          <p:cNvGrpSpPr>
            <a:grpSpLocks/>
          </p:cNvGrpSpPr>
          <p:nvPr/>
        </p:nvGrpSpPr>
        <p:grpSpPr bwMode="auto">
          <a:xfrm>
            <a:off x="4679950" y="3681413"/>
            <a:ext cx="468313" cy="538162"/>
            <a:chOff x="2948" y="2319"/>
            <a:chExt cx="295" cy="339"/>
          </a:xfrm>
        </p:grpSpPr>
        <p:sp>
          <p:nvSpPr>
            <p:cNvPr id="161815" name="Line 23">
              <a:extLst>
                <a:ext uri="{FF2B5EF4-FFF2-40B4-BE49-F238E27FC236}">
                  <a16:creationId xmlns:a16="http://schemas.microsoft.com/office/drawing/2014/main" id="{9263BA66-EB5B-421F-86BC-2B42CD81FA27}"/>
                </a:ext>
              </a:extLst>
            </p:cNvPr>
            <p:cNvSpPr>
              <a:spLocks noChangeShapeType="1"/>
            </p:cNvSpPr>
            <p:nvPr/>
          </p:nvSpPr>
          <p:spPr bwMode="auto">
            <a:xfrm flipH="1">
              <a:off x="3144" y="2562"/>
              <a:ext cx="96" cy="96"/>
            </a:xfrm>
            <a:prstGeom prst="line">
              <a:avLst/>
            </a:prstGeom>
            <a:noFill/>
            <a:ln w="57150">
              <a:solidFill>
                <a:srgbClr val="99FFCC"/>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0974" name="Object 24">
              <a:extLst>
                <a:ext uri="{FF2B5EF4-FFF2-40B4-BE49-F238E27FC236}">
                  <a16:creationId xmlns:a16="http://schemas.microsoft.com/office/drawing/2014/main" id="{F95CADD1-738D-43D7-9A1D-11BB5D757363}"/>
                </a:ext>
              </a:extLst>
            </p:cNvPr>
            <p:cNvGraphicFramePr>
              <a:graphicFrameLocks noChangeAspect="1"/>
            </p:cNvGraphicFramePr>
            <p:nvPr/>
          </p:nvGraphicFramePr>
          <p:xfrm>
            <a:off x="2948" y="2319"/>
            <a:ext cx="295" cy="295"/>
          </p:xfrm>
          <a:graphic>
            <a:graphicData uri="http://schemas.openxmlformats.org/presentationml/2006/ole">
              <mc:AlternateContent xmlns:mc="http://schemas.openxmlformats.org/markup-compatibility/2006">
                <mc:Choice xmlns:v="urn:schemas-microsoft-com:vml" Requires="v">
                  <p:oleObj spid="_x0000_s40998" name="公式" r:id="rId19" imgW="152420" imgH="152346" progId="Equation.3">
                    <p:embed/>
                  </p:oleObj>
                </mc:Choice>
                <mc:Fallback>
                  <p:oleObj name="公式" r:id="rId19" imgW="152420" imgH="152346" progId="Equation.3">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48" y="2319"/>
                          <a:ext cx="29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1818" name="Text Box 26">
            <a:extLst>
              <a:ext uri="{FF2B5EF4-FFF2-40B4-BE49-F238E27FC236}">
                <a16:creationId xmlns:a16="http://schemas.microsoft.com/office/drawing/2014/main" id="{4DBF945F-FC8A-4CDC-A6C0-DC5E530B4B7E}"/>
              </a:ext>
            </a:extLst>
          </p:cNvPr>
          <p:cNvSpPr txBox="1">
            <a:spLocks noChangeArrowheads="1"/>
          </p:cNvSpPr>
          <p:nvPr/>
        </p:nvSpPr>
        <p:spPr bwMode="auto">
          <a:xfrm>
            <a:off x="354013" y="434975"/>
            <a:ext cx="84582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求均匀带电圆环轴线上电势和电场分布。</a:t>
            </a:r>
          </a:p>
        </p:txBody>
      </p:sp>
      <p:graphicFrame>
        <p:nvGraphicFramePr>
          <p:cNvPr id="161820" name="Object 28">
            <a:extLst>
              <a:ext uri="{FF2B5EF4-FFF2-40B4-BE49-F238E27FC236}">
                <a16:creationId xmlns:a16="http://schemas.microsoft.com/office/drawing/2014/main" id="{CE330AC3-4F05-46F3-BC3E-824266B67349}"/>
              </a:ext>
            </a:extLst>
          </p:cNvPr>
          <p:cNvGraphicFramePr>
            <a:graphicFrameLocks noChangeAspect="1"/>
          </p:cNvGraphicFramePr>
          <p:nvPr/>
        </p:nvGraphicFramePr>
        <p:xfrm>
          <a:off x="612775" y="2132013"/>
          <a:ext cx="2468563" cy="935037"/>
        </p:xfrm>
        <a:graphic>
          <a:graphicData uri="http://schemas.openxmlformats.org/presentationml/2006/ole">
            <mc:AlternateContent xmlns:mc="http://schemas.openxmlformats.org/markup-compatibility/2006">
              <mc:Choice xmlns:v="urn:schemas-microsoft-com:vml" Requires="v">
                <p:oleObj spid="_x0000_s40999" name="公式" r:id="rId21" imgW="1181197" imgH="434258" progId="Equation.3">
                  <p:embed/>
                </p:oleObj>
              </mc:Choice>
              <mc:Fallback>
                <p:oleObj name="公式" r:id="rId21" imgW="1181197" imgH="434258"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2775" y="2132013"/>
                        <a:ext cx="2468563" cy="9350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5">
            <a:extLst>
              <a:ext uri="{FF2B5EF4-FFF2-40B4-BE49-F238E27FC236}">
                <a16:creationId xmlns:a16="http://schemas.microsoft.com/office/drawing/2014/main" id="{2D136EE1-A3E3-40E0-A974-0E70B1361C21}"/>
              </a:ext>
            </a:extLst>
          </p:cNvPr>
          <p:cNvGraphicFramePr>
            <a:graphicFrameLocks noChangeAspect="1"/>
          </p:cNvGraphicFramePr>
          <p:nvPr/>
        </p:nvGraphicFramePr>
        <p:xfrm>
          <a:off x="347663" y="3475038"/>
          <a:ext cx="3138487" cy="879475"/>
        </p:xfrm>
        <a:graphic>
          <a:graphicData uri="http://schemas.openxmlformats.org/presentationml/2006/ole">
            <mc:AlternateContent xmlns:mc="http://schemas.openxmlformats.org/markup-compatibility/2006">
              <mc:Choice xmlns:v="urn:schemas-microsoft-com:vml" Requires="v">
                <p:oleObj spid="_x0000_s41000" name="公式" r:id="rId23" imgW="1371539" imgH="373271" progId="Equation.3">
                  <p:embed/>
                </p:oleObj>
              </mc:Choice>
              <mc:Fallback>
                <p:oleObj name="公式" r:id="rId23" imgW="1371539" imgH="373271" progId="Equation.3">
                  <p:embed/>
                  <p:pic>
                    <p:nvPicPr>
                      <p:cNvPr id="0" name="Object 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7663" y="3475038"/>
                        <a:ext cx="3138487" cy="879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Object 6">
            <a:extLst>
              <a:ext uri="{FF2B5EF4-FFF2-40B4-BE49-F238E27FC236}">
                <a16:creationId xmlns:a16="http://schemas.microsoft.com/office/drawing/2014/main" id="{014457AD-3225-4513-9043-FDB92334FD9B}"/>
              </a:ext>
            </a:extLst>
          </p:cNvPr>
          <p:cNvGraphicFramePr>
            <a:graphicFrameLocks noChangeAspect="1"/>
          </p:cNvGraphicFramePr>
          <p:nvPr/>
        </p:nvGraphicFramePr>
        <p:xfrm>
          <a:off x="188913" y="4981575"/>
          <a:ext cx="3316287" cy="860425"/>
        </p:xfrm>
        <a:graphic>
          <a:graphicData uri="http://schemas.openxmlformats.org/presentationml/2006/ole">
            <mc:AlternateContent xmlns:mc="http://schemas.openxmlformats.org/markup-compatibility/2006">
              <mc:Choice xmlns:v="urn:schemas-microsoft-com:vml" Requires="v">
                <p:oleObj spid="_x0000_s41001" name="Equation" r:id="rId25" imgW="1676380" imgH="419073" progId="Equation.3">
                  <p:embed/>
                </p:oleObj>
              </mc:Choice>
              <mc:Fallback>
                <p:oleObj name="Equation" r:id="rId25" imgW="1676380" imgH="419073" progId="Equation.3">
                  <p:embed/>
                  <p:pic>
                    <p:nvPicPr>
                      <p:cNvPr id="0" name="Object 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8913" y="4981575"/>
                        <a:ext cx="3316287" cy="8604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1818"/>
                                        </p:tgtEl>
                                        <p:attrNameLst>
                                          <p:attrName>style.visibility</p:attrName>
                                        </p:attrNameLst>
                                      </p:cBhvr>
                                      <p:to>
                                        <p:strVal val="visible"/>
                                      </p:to>
                                    </p:set>
                                    <p:animEffect transition="in" filter="dissolve">
                                      <p:cBhvr>
                                        <p:cTn id="7" dur="500"/>
                                        <p:tgtEl>
                                          <p:spTgt spid="161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1795"/>
                                        </p:tgtEl>
                                        <p:attrNameLst>
                                          <p:attrName>style.visibility</p:attrName>
                                        </p:attrNameLst>
                                      </p:cBhvr>
                                      <p:to>
                                        <p:strVal val="visible"/>
                                      </p:to>
                                    </p:set>
                                    <p:animEffect transition="in" filter="dissolve">
                                      <p:cBhvr>
                                        <p:cTn id="12" dur="500"/>
                                        <p:tgtEl>
                                          <p:spTgt spid="161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1794"/>
                                        </p:tgtEl>
                                        <p:attrNameLst>
                                          <p:attrName>style.visibility</p:attrName>
                                        </p:attrNameLst>
                                      </p:cBhvr>
                                      <p:to>
                                        <p:strVal val="visible"/>
                                      </p:to>
                                    </p:set>
                                    <p:animEffect transition="in" filter="strips(downRight)">
                                      <p:cBhvr>
                                        <p:cTn id="17" dur="500"/>
                                        <p:tgtEl>
                                          <p:spTgt spid="1617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61820"/>
                                        </p:tgtEl>
                                        <p:attrNameLst>
                                          <p:attrName>style.visibility</p:attrName>
                                        </p:attrNameLst>
                                      </p:cBhvr>
                                      <p:to>
                                        <p:strVal val="visible"/>
                                      </p:to>
                                    </p:set>
                                    <p:animEffect transition="in" filter="dissolve">
                                      <p:cBhvr>
                                        <p:cTn id="42" dur="500"/>
                                        <p:tgtEl>
                                          <p:spTgt spid="1618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dissolve">
                                      <p:cBhvr>
                                        <p:cTn id="47" dur="500"/>
                                        <p:tgtEl>
                                          <p:spTgt spid="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dissolve">
                                      <p:cBhvr>
                                        <p:cTn id="5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P spid="161795" grpId="0" autoUpdateAnimBg="0"/>
      <p:bldP spid="16181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1">
            <a:extLst>
              <a:ext uri="{FF2B5EF4-FFF2-40B4-BE49-F238E27FC236}">
                <a16:creationId xmlns:a16="http://schemas.microsoft.com/office/drawing/2014/main" id="{365BEE42-B93D-4A2A-B0F8-D097BFCE6BFD}"/>
              </a:ext>
            </a:extLst>
          </p:cNvPr>
          <p:cNvSpPr>
            <a:spLocks noGrp="1"/>
          </p:cNvSpPr>
          <p:nvPr>
            <p:ph type="dt" sz="quarter" idx="10"/>
          </p:nvPr>
        </p:nvSpPr>
        <p:spPr/>
        <p:txBody>
          <a:bodyPr/>
          <a:lstStyle/>
          <a:p>
            <a:pPr>
              <a:defRPr/>
            </a:pPr>
            <a:fld id="{15C72EDB-CFBA-42D6-ADEE-F4B716AD3440}" type="datetime8">
              <a:rPr lang="en-US"/>
              <a:pPr>
                <a:defRPr/>
              </a:pPr>
              <a:t>12/22/2017 5:36 PM</a:t>
            </a:fld>
            <a:endParaRPr lang="en-US" altLang="zh-CN"/>
          </a:p>
        </p:txBody>
      </p:sp>
      <p:sp>
        <p:nvSpPr>
          <p:cNvPr id="41987" name="灯片编号占位符 3">
            <a:extLst>
              <a:ext uri="{FF2B5EF4-FFF2-40B4-BE49-F238E27FC236}">
                <a16:creationId xmlns:a16="http://schemas.microsoft.com/office/drawing/2014/main" id="{35571489-96F2-4B51-B84E-902AF5DC62E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CB3A185-3B14-4F88-8760-0A622A1FC347}" type="slidenum">
              <a:rPr lang="en-US" altLang="zh-CN" sz="1400" smtClean="0"/>
              <a:pPr>
                <a:spcBef>
                  <a:spcPct val="0"/>
                </a:spcBef>
                <a:buFontTx/>
                <a:buNone/>
              </a:pPr>
              <a:t>38</a:t>
            </a:fld>
            <a:endParaRPr lang="en-US" altLang="zh-CN" sz="1400"/>
          </a:p>
        </p:txBody>
      </p:sp>
      <p:sp>
        <p:nvSpPr>
          <p:cNvPr id="144386" name="Text Box 1026">
            <a:extLst>
              <a:ext uri="{FF2B5EF4-FFF2-40B4-BE49-F238E27FC236}">
                <a16:creationId xmlns:a16="http://schemas.microsoft.com/office/drawing/2014/main" id="{394DD7B6-4445-4802-8E84-C967C99B1929}"/>
              </a:ext>
            </a:extLst>
          </p:cNvPr>
          <p:cNvSpPr txBox="1">
            <a:spLocks noChangeArrowheads="1"/>
          </p:cNvSpPr>
          <p:nvPr/>
        </p:nvSpPr>
        <p:spPr bwMode="auto">
          <a:xfrm>
            <a:off x="392113" y="488950"/>
            <a:ext cx="8521700" cy="519113"/>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dirty="0">
                <a:solidFill>
                  <a:schemeClr val="tx2"/>
                </a:solidFill>
                <a:effectLst>
                  <a:outerShdw blurRad="38100" dist="38100" dir="2700000" algn="tl">
                    <a:srgbClr val="000000"/>
                  </a:outerShdw>
                </a:effectLst>
              </a:rPr>
              <a:t>例题：</a:t>
            </a:r>
            <a:r>
              <a:rPr kumimoji="0" lang="zh-CN" altLang="en-US" dirty="0">
                <a:effectLst>
                  <a:outerShdw blurRad="38100" dist="38100" dir="2700000" algn="tl">
                    <a:srgbClr val="000000"/>
                  </a:outerShdw>
                </a:effectLst>
              </a:rPr>
              <a:t>求电偶极子周围任意一点的电势和电场强度。</a:t>
            </a:r>
          </a:p>
        </p:txBody>
      </p:sp>
      <p:sp>
        <p:nvSpPr>
          <p:cNvPr id="144393" name="Text Box 1033">
            <a:extLst>
              <a:ext uri="{FF2B5EF4-FFF2-40B4-BE49-F238E27FC236}">
                <a16:creationId xmlns:a16="http://schemas.microsoft.com/office/drawing/2014/main" id="{8CA3BE68-30D3-437D-AAE2-2B4476C37094}"/>
              </a:ext>
            </a:extLst>
          </p:cNvPr>
          <p:cNvSpPr txBox="1">
            <a:spLocks noChangeArrowheads="1"/>
          </p:cNvSpPr>
          <p:nvPr/>
        </p:nvSpPr>
        <p:spPr bwMode="auto">
          <a:xfrm>
            <a:off x="376238" y="1141413"/>
            <a:ext cx="8534400" cy="946150"/>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dirty="0">
                <a:solidFill>
                  <a:srgbClr val="99FF66"/>
                </a:solidFill>
                <a:effectLst>
                  <a:outerShdw blurRad="38100" dist="38100" dir="2700000" algn="tl">
                    <a:srgbClr val="000000"/>
                  </a:outerShdw>
                </a:effectLst>
              </a:rPr>
              <a:t>解：</a:t>
            </a:r>
            <a:r>
              <a:rPr kumimoji="0" lang="zh-CN" altLang="en-US" dirty="0">
                <a:effectLst>
                  <a:outerShdw blurRad="38100" dist="38100" dir="2700000" algn="tl">
                    <a:srgbClr val="000000"/>
                  </a:outerShdw>
                </a:effectLst>
              </a:rPr>
              <a:t>由点电荷电势叠加求电偶极子的电势分布。对电势求梯度得电偶极子的电场分布。</a:t>
            </a:r>
          </a:p>
        </p:txBody>
      </p:sp>
      <p:grpSp>
        <p:nvGrpSpPr>
          <p:cNvPr id="2" name="Group 1057">
            <a:extLst>
              <a:ext uri="{FF2B5EF4-FFF2-40B4-BE49-F238E27FC236}">
                <a16:creationId xmlns:a16="http://schemas.microsoft.com/office/drawing/2014/main" id="{E636A6DE-55FC-463E-8AE2-DCB590491A15}"/>
              </a:ext>
            </a:extLst>
          </p:cNvPr>
          <p:cNvGrpSpPr>
            <a:grpSpLocks/>
          </p:cNvGrpSpPr>
          <p:nvPr/>
        </p:nvGrpSpPr>
        <p:grpSpPr bwMode="auto">
          <a:xfrm>
            <a:off x="3581400" y="2492375"/>
            <a:ext cx="5257800" cy="3810000"/>
            <a:chOff x="2256" y="1728"/>
            <a:chExt cx="3312" cy="2400"/>
          </a:xfrm>
        </p:grpSpPr>
        <p:sp>
          <p:nvSpPr>
            <p:cNvPr id="144394" name="Rectangle 1034">
              <a:extLst>
                <a:ext uri="{FF2B5EF4-FFF2-40B4-BE49-F238E27FC236}">
                  <a16:creationId xmlns:a16="http://schemas.microsoft.com/office/drawing/2014/main" id="{DAF37684-A369-4DC9-A6FC-F50C17CA7C42}"/>
                </a:ext>
              </a:extLst>
            </p:cNvPr>
            <p:cNvSpPr>
              <a:spLocks noChangeArrowheads="1"/>
            </p:cNvSpPr>
            <p:nvPr/>
          </p:nvSpPr>
          <p:spPr bwMode="auto">
            <a:xfrm>
              <a:off x="2256" y="1728"/>
              <a:ext cx="3312" cy="2400"/>
            </a:xfrm>
            <a:prstGeom prst="rect">
              <a:avLst/>
            </a:prstGeom>
            <a:solidFill>
              <a:schemeClr val="bg2"/>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44395" name="Line 1035">
              <a:extLst>
                <a:ext uri="{FF2B5EF4-FFF2-40B4-BE49-F238E27FC236}">
                  <a16:creationId xmlns:a16="http://schemas.microsoft.com/office/drawing/2014/main" id="{562CBA24-0BC1-4C7C-A6AD-BD79446B32CE}"/>
                </a:ext>
              </a:extLst>
            </p:cNvPr>
            <p:cNvSpPr>
              <a:spLocks noChangeShapeType="1"/>
            </p:cNvSpPr>
            <p:nvPr/>
          </p:nvSpPr>
          <p:spPr bwMode="auto">
            <a:xfrm flipV="1">
              <a:off x="3840" y="1920"/>
              <a:ext cx="0" cy="1248"/>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4396" name="Line 1036">
              <a:extLst>
                <a:ext uri="{FF2B5EF4-FFF2-40B4-BE49-F238E27FC236}">
                  <a16:creationId xmlns:a16="http://schemas.microsoft.com/office/drawing/2014/main" id="{BA05121A-9AF6-403C-9110-FFFD7BBF86B7}"/>
                </a:ext>
              </a:extLst>
            </p:cNvPr>
            <p:cNvSpPr>
              <a:spLocks noChangeShapeType="1"/>
            </p:cNvSpPr>
            <p:nvPr/>
          </p:nvSpPr>
          <p:spPr bwMode="auto">
            <a:xfrm>
              <a:off x="3840" y="3168"/>
              <a:ext cx="1488" cy="528"/>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4397" name="Line 1037">
              <a:extLst>
                <a:ext uri="{FF2B5EF4-FFF2-40B4-BE49-F238E27FC236}">
                  <a16:creationId xmlns:a16="http://schemas.microsoft.com/office/drawing/2014/main" id="{413CF4E0-07E3-4011-8E67-601F9AE626E8}"/>
                </a:ext>
              </a:extLst>
            </p:cNvPr>
            <p:cNvSpPr>
              <a:spLocks noChangeShapeType="1"/>
            </p:cNvSpPr>
            <p:nvPr/>
          </p:nvSpPr>
          <p:spPr bwMode="auto">
            <a:xfrm flipH="1">
              <a:off x="2928" y="3168"/>
              <a:ext cx="912" cy="528"/>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1998" name="Object 1039">
              <a:extLst>
                <a:ext uri="{FF2B5EF4-FFF2-40B4-BE49-F238E27FC236}">
                  <a16:creationId xmlns:a16="http://schemas.microsoft.com/office/drawing/2014/main" id="{37F03C9A-132C-4ACC-B235-45AC8FC62F43}"/>
                </a:ext>
              </a:extLst>
            </p:cNvPr>
            <p:cNvGraphicFramePr>
              <a:graphicFrameLocks noChangeAspect="1"/>
            </p:cNvGraphicFramePr>
            <p:nvPr/>
          </p:nvGraphicFramePr>
          <p:xfrm>
            <a:off x="3893" y="1968"/>
            <a:ext cx="115" cy="140"/>
          </p:xfrm>
          <a:graphic>
            <a:graphicData uri="http://schemas.openxmlformats.org/presentationml/2006/ole">
              <mc:AlternateContent xmlns:mc="http://schemas.openxmlformats.org/markup-compatibility/2006">
                <mc:Choice xmlns:v="urn:schemas-microsoft-com:vml" Requires="v">
                  <p:oleObj spid="_x0000_s42013" name="Equation" r:id="rId3" imgW="91501" imgH="114382" progId="Equation.3">
                    <p:embed/>
                  </p:oleObj>
                </mc:Choice>
                <mc:Fallback>
                  <p:oleObj name="Equation" r:id="rId3" imgW="91501" imgH="114382" progId="Equation.3">
                    <p:embed/>
                    <p:pic>
                      <p:nvPicPr>
                        <p:cNvPr id="0" name="Object 10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 y="1968"/>
                          <a:ext cx="11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9" name="Object 1040">
              <a:extLst>
                <a:ext uri="{FF2B5EF4-FFF2-40B4-BE49-F238E27FC236}">
                  <a16:creationId xmlns:a16="http://schemas.microsoft.com/office/drawing/2014/main" id="{EB0D582F-C409-4416-8F44-D1E158748A7B}"/>
                </a:ext>
              </a:extLst>
            </p:cNvPr>
            <p:cNvGraphicFramePr>
              <a:graphicFrameLocks noChangeAspect="1"/>
            </p:cNvGraphicFramePr>
            <p:nvPr/>
          </p:nvGraphicFramePr>
          <p:xfrm>
            <a:off x="2860" y="3516"/>
            <a:ext cx="141" cy="140"/>
          </p:xfrm>
          <a:graphic>
            <a:graphicData uri="http://schemas.openxmlformats.org/presentationml/2006/ole">
              <mc:AlternateContent xmlns:mc="http://schemas.openxmlformats.org/markup-compatibility/2006">
                <mc:Choice xmlns:v="urn:schemas-microsoft-com:vml" Requires="v">
                  <p:oleObj spid="_x0000_s42014" name="Equation" r:id="rId5" imgW="114254" imgH="114382" progId="Equation.3">
                    <p:embed/>
                  </p:oleObj>
                </mc:Choice>
                <mc:Fallback>
                  <p:oleObj name="Equation" r:id="rId5" imgW="114254" imgH="114382" progId="Equation.3">
                    <p:embed/>
                    <p:pic>
                      <p:nvPicPr>
                        <p:cNvPr id="0" name="Object 10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0" y="3516"/>
                          <a:ext cx="141"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0" name="Object 1041">
              <a:extLst>
                <a:ext uri="{FF2B5EF4-FFF2-40B4-BE49-F238E27FC236}">
                  <a16:creationId xmlns:a16="http://schemas.microsoft.com/office/drawing/2014/main" id="{09B47763-1F1A-4ACE-AEC1-BA6C27794D53}"/>
                </a:ext>
              </a:extLst>
            </p:cNvPr>
            <p:cNvGraphicFramePr>
              <a:graphicFrameLocks noChangeAspect="1"/>
            </p:cNvGraphicFramePr>
            <p:nvPr/>
          </p:nvGraphicFramePr>
          <p:xfrm>
            <a:off x="5036" y="3629"/>
            <a:ext cx="141" cy="165"/>
          </p:xfrm>
          <a:graphic>
            <a:graphicData uri="http://schemas.openxmlformats.org/presentationml/2006/ole">
              <mc:AlternateContent xmlns:mc="http://schemas.openxmlformats.org/markup-compatibility/2006">
                <mc:Choice xmlns:v="urn:schemas-microsoft-com:vml" Requires="v">
                  <p:oleObj spid="_x0000_s42015" name="Equation" r:id="rId7" imgW="114254" imgH="144753" progId="Equation.3">
                    <p:embed/>
                  </p:oleObj>
                </mc:Choice>
                <mc:Fallback>
                  <p:oleObj name="Equation" r:id="rId7" imgW="114254" imgH="144753" progId="Equation.3">
                    <p:embed/>
                    <p:pic>
                      <p:nvPicPr>
                        <p:cNvPr id="0" name="Object 10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6" y="3629"/>
                          <a:ext cx="14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1" name="Object 1042">
              <a:extLst>
                <a:ext uri="{FF2B5EF4-FFF2-40B4-BE49-F238E27FC236}">
                  <a16:creationId xmlns:a16="http://schemas.microsoft.com/office/drawing/2014/main" id="{8DC29CEF-0858-4061-9A1B-42192A908D5F}"/>
                </a:ext>
              </a:extLst>
            </p:cNvPr>
            <p:cNvGraphicFramePr>
              <a:graphicFrameLocks noChangeAspect="1"/>
            </p:cNvGraphicFramePr>
            <p:nvPr/>
          </p:nvGraphicFramePr>
          <p:xfrm>
            <a:off x="3904" y="3055"/>
            <a:ext cx="166" cy="177"/>
          </p:xfrm>
          <a:graphic>
            <a:graphicData uri="http://schemas.openxmlformats.org/presentationml/2006/ole">
              <mc:AlternateContent xmlns:mc="http://schemas.openxmlformats.org/markup-compatibility/2006">
                <mc:Choice xmlns:v="urn:schemas-microsoft-com:vml" Requires="v">
                  <p:oleObj spid="_x0000_s42016" name="Equation" r:id="rId9" imgW="144836" imgH="152346" progId="Equation.3">
                    <p:embed/>
                  </p:oleObj>
                </mc:Choice>
                <mc:Fallback>
                  <p:oleObj name="Equation" r:id="rId9" imgW="144836" imgH="152346" progId="Equation.3">
                    <p:embed/>
                    <p:pic>
                      <p:nvPicPr>
                        <p:cNvPr id="0" name="Object 10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4" y="3055"/>
                          <a:ext cx="166"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2" name="Object 1043">
              <a:extLst>
                <a:ext uri="{FF2B5EF4-FFF2-40B4-BE49-F238E27FC236}">
                  <a16:creationId xmlns:a16="http://schemas.microsoft.com/office/drawing/2014/main" id="{44606E82-6221-4E25-9903-6DA20594A2ED}"/>
                </a:ext>
              </a:extLst>
            </p:cNvPr>
            <p:cNvGraphicFramePr>
              <a:graphicFrameLocks noChangeAspect="1"/>
            </p:cNvGraphicFramePr>
            <p:nvPr/>
          </p:nvGraphicFramePr>
          <p:xfrm>
            <a:off x="3801" y="2976"/>
            <a:ext cx="94" cy="96"/>
          </p:xfrm>
          <a:graphic>
            <a:graphicData uri="http://schemas.openxmlformats.org/presentationml/2006/ole">
              <mc:AlternateContent xmlns:mc="http://schemas.openxmlformats.org/markup-compatibility/2006">
                <mc:Choice xmlns:v="urn:schemas-microsoft-com:vml" Requires="v">
                  <p:oleObj spid="_x0000_s42017" name="Clip" r:id="rId11" imgW="380852" imgH="390270" progId="MS_ClipArt_Gallery.2">
                    <p:embed/>
                  </p:oleObj>
                </mc:Choice>
                <mc:Fallback>
                  <p:oleObj name="Clip" r:id="rId11" imgW="380852" imgH="390270" progId="MS_ClipArt_Gallery.2">
                    <p:embed/>
                    <p:pic>
                      <p:nvPicPr>
                        <p:cNvPr id="0" name="Object 10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1" y="297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3" name="Object 1044">
              <a:extLst>
                <a:ext uri="{FF2B5EF4-FFF2-40B4-BE49-F238E27FC236}">
                  <a16:creationId xmlns:a16="http://schemas.microsoft.com/office/drawing/2014/main" id="{0F0AA18D-A553-4200-A9F5-D9DC8881D1A1}"/>
                </a:ext>
              </a:extLst>
            </p:cNvPr>
            <p:cNvGraphicFramePr>
              <a:graphicFrameLocks noChangeAspect="1"/>
            </p:cNvGraphicFramePr>
            <p:nvPr/>
          </p:nvGraphicFramePr>
          <p:xfrm>
            <a:off x="3793" y="3304"/>
            <a:ext cx="94" cy="96"/>
          </p:xfrm>
          <a:graphic>
            <a:graphicData uri="http://schemas.openxmlformats.org/presentationml/2006/ole">
              <mc:AlternateContent xmlns:mc="http://schemas.openxmlformats.org/markup-compatibility/2006">
                <mc:Choice xmlns:v="urn:schemas-microsoft-com:vml" Requires="v">
                  <p:oleObj spid="_x0000_s42018" name="Clip" r:id="rId13" imgW="380852" imgH="390270" progId="MS_ClipArt_Gallery.2">
                    <p:embed/>
                  </p:oleObj>
                </mc:Choice>
                <mc:Fallback>
                  <p:oleObj name="Clip" r:id="rId13" imgW="380852" imgH="390270" progId="MS_ClipArt_Gallery.2">
                    <p:embed/>
                    <p:pic>
                      <p:nvPicPr>
                        <p:cNvPr id="0" name="Object 10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3" y="3304"/>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05" name="Line 1045">
              <a:extLst>
                <a:ext uri="{FF2B5EF4-FFF2-40B4-BE49-F238E27FC236}">
                  <a16:creationId xmlns:a16="http://schemas.microsoft.com/office/drawing/2014/main" id="{FDAA1F7D-B2D1-4C43-9AD0-11D37EBE3330}"/>
                </a:ext>
              </a:extLst>
            </p:cNvPr>
            <p:cNvSpPr>
              <a:spLocks noChangeShapeType="1"/>
            </p:cNvSpPr>
            <p:nvPr/>
          </p:nvSpPr>
          <p:spPr bwMode="auto">
            <a:xfrm flipV="1">
              <a:off x="3840" y="3064"/>
              <a:ext cx="0" cy="240"/>
            </a:xfrm>
            <a:prstGeom prst="line">
              <a:avLst/>
            </a:prstGeom>
            <a:noFill/>
            <a:ln w="38100">
              <a:solidFill>
                <a:srgbClr val="FF99CC"/>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4406" name="Line 1046">
              <a:extLst>
                <a:ext uri="{FF2B5EF4-FFF2-40B4-BE49-F238E27FC236}">
                  <a16:creationId xmlns:a16="http://schemas.microsoft.com/office/drawing/2014/main" id="{7ECE42D0-73F9-4A28-BDD5-13C1ED3A9CE5}"/>
                </a:ext>
              </a:extLst>
            </p:cNvPr>
            <p:cNvSpPr>
              <a:spLocks noChangeShapeType="1"/>
            </p:cNvSpPr>
            <p:nvPr/>
          </p:nvSpPr>
          <p:spPr bwMode="auto">
            <a:xfrm flipV="1">
              <a:off x="3840" y="2400"/>
              <a:ext cx="624" cy="768"/>
            </a:xfrm>
            <a:prstGeom prst="line">
              <a:avLst/>
            </a:prstGeom>
            <a:noFill/>
            <a:ln w="19050">
              <a:solidFill>
                <a:srgbClr val="CC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4407" name="Freeform 1047">
              <a:extLst>
                <a:ext uri="{FF2B5EF4-FFF2-40B4-BE49-F238E27FC236}">
                  <a16:creationId xmlns:a16="http://schemas.microsoft.com/office/drawing/2014/main" id="{1EF73458-53D8-4329-892D-9C1AB7E7676D}"/>
                </a:ext>
              </a:extLst>
            </p:cNvPr>
            <p:cNvSpPr>
              <a:spLocks/>
            </p:cNvSpPr>
            <p:nvPr/>
          </p:nvSpPr>
          <p:spPr bwMode="auto">
            <a:xfrm>
              <a:off x="3840" y="2696"/>
              <a:ext cx="240" cy="168"/>
            </a:xfrm>
            <a:custGeom>
              <a:avLst/>
              <a:gdLst/>
              <a:ahLst/>
              <a:cxnLst>
                <a:cxn ang="0">
                  <a:pos x="0" y="0"/>
                </a:cxn>
                <a:cxn ang="0">
                  <a:pos x="104" y="24"/>
                </a:cxn>
                <a:cxn ang="0">
                  <a:pos x="192" y="88"/>
                </a:cxn>
                <a:cxn ang="0">
                  <a:pos x="240" y="168"/>
                </a:cxn>
              </a:cxnLst>
              <a:rect l="0" t="0" r="r" b="b"/>
              <a:pathLst>
                <a:path w="240" h="168">
                  <a:moveTo>
                    <a:pt x="0" y="0"/>
                  </a:moveTo>
                  <a:cubicBezTo>
                    <a:pt x="17" y="4"/>
                    <a:pt x="72" y="9"/>
                    <a:pt x="104" y="24"/>
                  </a:cubicBezTo>
                  <a:cubicBezTo>
                    <a:pt x="136" y="39"/>
                    <a:pt x="169" y="64"/>
                    <a:pt x="192" y="88"/>
                  </a:cubicBezTo>
                  <a:cubicBezTo>
                    <a:pt x="215" y="112"/>
                    <a:pt x="230" y="151"/>
                    <a:pt x="240" y="168"/>
                  </a:cubicBezTo>
                </a:path>
              </a:pathLst>
            </a:custGeom>
            <a:noFill/>
            <a:ln w="19050" cap="flat" cmpd="sng">
              <a:solidFill>
                <a:srgbClr val="CCFF99"/>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2007" name="Object 1048">
              <a:extLst>
                <a:ext uri="{FF2B5EF4-FFF2-40B4-BE49-F238E27FC236}">
                  <a16:creationId xmlns:a16="http://schemas.microsoft.com/office/drawing/2014/main" id="{682561E2-F54A-484A-95ED-3187E0E05273}"/>
                </a:ext>
              </a:extLst>
            </p:cNvPr>
            <p:cNvGraphicFramePr>
              <a:graphicFrameLocks noChangeAspect="1"/>
            </p:cNvGraphicFramePr>
            <p:nvPr/>
          </p:nvGraphicFramePr>
          <p:xfrm>
            <a:off x="4272" y="2694"/>
            <a:ext cx="115" cy="128"/>
          </p:xfrm>
          <a:graphic>
            <a:graphicData uri="http://schemas.openxmlformats.org/presentationml/2006/ole">
              <mc:AlternateContent xmlns:mc="http://schemas.openxmlformats.org/markup-compatibility/2006">
                <mc:Choice xmlns:v="urn:schemas-microsoft-com:vml" Requires="v">
                  <p:oleObj spid="_x0000_s42019" name="Equation" r:id="rId15" imgW="91501" imgH="106789" progId="Equation.3">
                    <p:embed/>
                  </p:oleObj>
                </mc:Choice>
                <mc:Fallback>
                  <p:oleObj name="Equation" r:id="rId15" imgW="91501" imgH="106789" progId="Equation.3">
                    <p:embed/>
                    <p:pic>
                      <p:nvPicPr>
                        <p:cNvPr id="0" name="Object 10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72" y="2694"/>
                          <a:ext cx="115"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8" name="Object 1049">
              <a:extLst>
                <a:ext uri="{FF2B5EF4-FFF2-40B4-BE49-F238E27FC236}">
                  <a16:creationId xmlns:a16="http://schemas.microsoft.com/office/drawing/2014/main" id="{7EDBB5BB-050B-49BD-9BE2-7AF8DA423470}"/>
                </a:ext>
              </a:extLst>
            </p:cNvPr>
            <p:cNvGraphicFramePr>
              <a:graphicFrameLocks noChangeAspect="1"/>
            </p:cNvGraphicFramePr>
            <p:nvPr/>
          </p:nvGraphicFramePr>
          <p:xfrm>
            <a:off x="4353" y="2208"/>
            <a:ext cx="639" cy="205"/>
          </p:xfrm>
          <a:graphic>
            <a:graphicData uri="http://schemas.openxmlformats.org/presentationml/2006/ole">
              <mc:AlternateContent xmlns:mc="http://schemas.openxmlformats.org/markup-compatibility/2006">
                <mc:Choice xmlns:v="urn:schemas-microsoft-com:vml" Requires="v">
                  <p:oleObj spid="_x0000_s42020" name="Equation" r:id="rId17" imgW="609682" imgH="182962" progId="Equation.3">
                    <p:embed/>
                  </p:oleObj>
                </mc:Choice>
                <mc:Fallback>
                  <p:oleObj name="Equation" r:id="rId17" imgW="609682" imgH="182962" progId="Equation.3">
                    <p:embed/>
                    <p:pic>
                      <p:nvPicPr>
                        <p:cNvPr id="0" name="Object 10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53" y="2208"/>
                          <a:ext cx="63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9" name="Object 1050">
              <a:extLst>
                <a:ext uri="{FF2B5EF4-FFF2-40B4-BE49-F238E27FC236}">
                  <a16:creationId xmlns:a16="http://schemas.microsoft.com/office/drawing/2014/main" id="{8BDB4341-443B-4505-A9E1-84968E8ADD7A}"/>
                </a:ext>
              </a:extLst>
            </p:cNvPr>
            <p:cNvGraphicFramePr>
              <a:graphicFrameLocks noChangeAspect="1"/>
            </p:cNvGraphicFramePr>
            <p:nvPr/>
          </p:nvGraphicFramePr>
          <p:xfrm>
            <a:off x="3552" y="3360"/>
            <a:ext cx="242" cy="167"/>
          </p:xfrm>
          <a:graphic>
            <a:graphicData uri="http://schemas.openxmlformats.org/presentationml/2006/ole">
              <mc:AlternateContent xmlns:mc="http://schemas.openxmlformats.org/markup-compatibility/2006">
                <mc:Choice xmlns:v="urn:schemas-microsoft-com:vml" Requires="v">
                  <p:oleObj spid="_x0000_s42021" name="Equation" r:id="rId19" imgW="220924" imgH="144753" progId="Equation.3">
                    <p:embed/>
                  </p:oleObj>
                </mc:Choice>
                <mc:Fallback>
                  <p:oleObj name="Equation" r:id="rId19" imgW="220924" imgH="144753" progId="Equation.3">
                    <p:embed/>
                    <p:pic>
                      <p:nvPicPr>
                        <p:cNvPr id="0" name="Object 10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52" y="3360"/>
                          <a:ext cx="242"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0" name="Object 1051">
              <a:extLst>
                <a:ext uri="{FF2B5EF4-FFF2-40B4-BE49-F238E27FC236}">
                  <a16:creationId xmlns:a16="http://schemas.microsoft.com/office/drawing/2014/main" id="{10804C33-C0B1-4F58-BA94-87598E935C29}"/>
                </a:ext>
              </a:extLst>
            </p:cNvPr>
            <p:cNvGraphicFramePr>
              <a:graphicFrameLocks noChangeAspect="1"/>
            </p:cNvGraphicFramePr>
            <p:nvPr/>
          </p:nvGraphicFramePr>
          <p:xfrm>
            <a:off x="3665" y="2928"/>
            <a:ext cx="127" cy="167"/>
          </p:xfrm>
          <a:graphic>
            <a:graphicData uri="http://schemas.openxmlformats.org/presentationml/2006/ole">
              <mc:AlternateContent xmlns:mc="http://schemas.openxmlformats.org/markup-compatibility/2006">
                <mc:Choice xmlns:v="urn:schemas-microsoft-com:vml" Requires="v">
                  <p:oleObj spid="_x0000_s42022" name="Equation" r:id="rId21" imgW="106670" imgH="144753" progId="Equation.3">
                    <p:embed/>
                  </p:oleObj>
                </mc:Choice>
                <mc:Fallback>
                  <p:oleObj name="Equation" r:id="rId21" imgW="106670" imgH="144753" progId="Equation.3">
                    <p:embed/>
                    <p:pic>
                      <p:nvPicPr>
                        <p:cNvPr id="0" name="Object 10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65" y="2928"/>
                          <a:ext cx="12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1" name="Object 1052">
              <a:extLst>
                <a:ext uri="{FF2B5EF4-FFF2-40B4-BE49-F238E27FC236}">
                  <a16:creationId xmlns:a16="http://schemas.microsoft.com/office/drawing/2014/main" id="{B6E6A3D1-2922-4B74-874F-88B3A86C8D30}"/>
                </a:ext>
              </a:extLst>
            </p:cNvPr>
            <p:cNvGraphicFramePr>
              <a:graphicFrameLocks noChangeAspect="1"/>
            </p:cNvGraphicFramePr>
            <p:nvPr/>
          </p:nvGraphicFramePr>
          <p:xfrm>
            <a:off x="3632" y="3120"/>
            <a:ext cx="153" cy="206"/>
          </p:xfrm>
          <a:graphic>
            <a:graphicData uri="http://schemas.openxmlformats.org/presentationml/2006/ole">
              <mc:AlternateContent xmlns:mc="http://schemas.openxmlformats.org/markup-compatibility/2006">
                <mc:Choice xmlns:v="urn:schemas-microsoft-com:vml" Requires="v">
                  <p:oleObj spid="_x0000_s42023" name="Equation" r:id="rId23" imgW="129423" imgH="182962" progId="Equation.3">
                    <p:embed/>
                  </p:oleObj>
                </mc:Choice>
                <mc:Fallback>
                  <p:oleObj name="Equation" r:id="rId23" imgW="129423" imgH="182962" progId="Equation.3">
                    <p:embed/>
                    <p:pic>
                      <p:nvPicPr>
                        <p:cNvPr id="0" name="Object 105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32" y="3120"/>
                          <a:ext cx="153"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2" name="Object 1054">
              <a:extLst>
                <a:ext uri="{FF2B5EF4-FFF2-40B4-BE49-F238E27FC236}">
                  <a16:creationId xmlns:a16="http://schemas.microsoft.com/office/drawing/2014/main" id="{702AF0D6-C906-4A34-806E-DBD0B13C3935}"/>
                </a:ext>
              </a:extLst>
            </p:cNvPr>
            <p:cNvGraphicFramePr>
              <a:graphicFrameLocks noChangeAspect="1"/>
            </p:cNvGraphicFramePr>
            <p:nvPr/>
          </p:nvGraphicFramePr>
          <p:xfrm>
            <a:off x="3930" y="2535"/>
            <a:ext cx="128" cy="179"/>
          </p:xfrm>
          <a:graphic>
            <a:graphicData uri="http://schemas.openxmlformats.org/presentationml/2006/ole">
              <mc:AlternateContent xmlns:mc="http://schemas.openxmlformats.org/markup-compatibility/2006">
                <mc:Choice xmlns:v="urn:schemas-microsoft-com:vml" Requires="v">
                  <p:oleObj spid="_x0000_s42024" name="Equation" r:id="rId25" imgW="106670" imgH="152346" progId="Equation.3">
                    <p:embed/>
                  </p:oleObj>
                </mc:Choice>
                <mc:Fallback>
                  <p:oleObj name="Equation" r:id="rId25" imgW="106670" imgH="152346" progId="Equation.3">
                    <p:embed/>
                    <p:pic>
                      <p:nvPicPr>
                        <p:cNvPr id="0" name="Object 105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30" y="2535"/>
                          <a:ext cx="128"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4422" name="Object 1062">
            <a:extLst>
              <a:ext uri="{FF2B5EF4-FFF2-40B4-BE49-F238E27FC236}">
                <a16:creationId xmlns:a16="http://schemas.microsoft.com/office/drawing/2014/main" id="{E3642E80-FA3D-4BA6-AD7E-78ED750D3FCA}"/>
              </a:ext>
            </a:extLst>
          </p:cNvPr>
          <p:cNvGraphicFramePr>
            <a:graphicFrameLocks noChangeAspect="1"/>
          </p:cNvGraphicFramePr>
          <p:nvPr/>
        </p:nvGraphicFramePr>
        <p:xfrm>
          <a:off x="539750" y="2312988"/>
          <a:ext cx="4103688" cy="1022350"/>
        </p:xfrm>
        <a:graphic>
          <a:graphicData uri="http://schemas.openxmlformats.org/presentationml/2006/ole">
            <mc:AlternateContent xmlns:mc="http://schemas.openxmlformats.org/markup-compatibility/2006">
              <mc:Choice xmlns:v="urn:schemas-microsoft-com:vml" Requires="v">
                <p:oleObj spid="_x0000_s42025" name="公式" r:id="rId27" imgW="2225142" imgH="487653" progId="Equation.3">
                  <p:embed/>
                </p:oleObj>
              </mc:Choice>
              <mc:Fallback>
                <p:oleObj name="公式" r:id="rId27" imgW="2225142" imgH="487653" progId="Equation.3">
                  <p:embed/>
                  <p:pic>
                    <p:nvPicPr>
                      <p:cNvPr id="0" name="Object 106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9750" y="2312988"/>
                        <a:ext cx="4103688" cy="1022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23" name="Object 1063">
            <a:extLst>
              <a:ext uri="{FF2B5EF4-FFF2-40B4-BE49-F238E27FC236}">
                <a16:creationId xmlns:a16="http://schemas.microsoft.com/office/drawing/2014/main" id="{E7FFC06B-730B-4D15-BC30-46989FE883F6}"/>
              </a:ext>
            </a:extLst>
          </p:cNvPr>
          <p:cNvGraphicFramePr>
            <a:graphicFrameLocks noChangeAspect="1"/>
          </p:cNvGraphicFramePr>
          <p:nvPr/>
        </p:nvGraphicFramePr>
        <p:xfrm>
          <a:off x="627063" y="3711575"/>
          <a:ext cx="1804987" cy="1435100"/>
        </p:xfrm>
        <a:graphic>
          <a:graphicData uri="http://schemas.openxmlformats.org/presentationml/2006/ole">
            <mc:AlternateContent xmlns:mc="http://schemas.openxmlformats.org/markup-compatibility/2006">
              <mc:Choice xmlns:v="urn:schemas-microsoft-com:vml" Requires="v">
                <p:oleObj spid="_x0000_s42026" name="公式" r:id="rId29" imgW="891525" imgH="639998" progId="Equation.3">
                  <p:embed/>
                </p:oleObj>
              </mc:Choice>
              <mc:Fallback>
                <p:oleObj name="公式" r:id="rId29" imgW="891525" imgH="639998" progId="Equation.3">
                  <p:embed/>
                  <p:pic>
                    <p:nvPicPr>
                      <p:cNvPr id="0" name="Object 106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27063" y="3711575"/>
                        <a:ext cx="1804987" cy="14351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24" name="Object 1064">
            <a:extLst>
              <a:ext uri="{FF2B5EF4-FFF2-40B4-BE49-F238E27FC236}">
                <a16:creationId xmlns:a16="http://schemas.microsoft.com/office/drawing/2014/main" id="{7BB5B4DD-2F64-4037-AE19-4C22C4BAC0B3}"/>
              </a:ext>
            </a:extLst>
          </p:cNvPr>
          <p:cNvGraphicFramePr>
            <a:graphicFrameLocks noChangeAspect="1"/>
          </p:cNvGraphicFramePr>
          <p:nvPr/>
        </p:nvGraphicFramePr>
        <p:xfrm>
          <a:off x="611188" y="5614988"/>
          <a:ext cx="1368425" cy="406400"/>
        </p:xfrm>
        <a:graphic>
          <a:graphicData uri="http://schemas.openxmlformats.org/presentationml/2006/ole">
            <mc:AlternateContent xmlns:mc="http://schemas.openxmlformats.org/markup-compatibility/2006">
              <mc:Choice xmlns:v="urn:schemas-microsoft-com:vml" Requires="v">
                <p:oleObj spid="_x0000_s42027" name="公式" r:id="rId31" imgW="640019" imgH="152346" progId="Equation.3">
                  <p:embed/>
                </p:oleObj>
              </mc:Choice>
              <mc:Fallback>
                <p:oleObj name="公式" r:id="rId31" imgW="640019" imgH="152346" progId="Equation.3">
                  <p:embed/>
                  <p:pic>
                    <p:nvPicPr>
                      <p:cNvPr id="0" name="Object 106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1188" y="5614988"/>
                        <a:ext cx="1368425" cy="406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wipe(left)">
                                      <p:cBhvr>
                                        <p:cTn id="7" dur="500"/>
                                        <p:tgtEl>
                                          <p:spTgt spid="144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93"/>
                                        </p:tgtEl>
                                        <p:attrNameLst>
                                          <p:attrName>style.visibility</p:attrName>
                                        </p:attrNameLst>
                                      </p:cBhvr>
                                      <p:to>
                                        <p:strVal val="visible"/>
                                      </p:to>
                                    </p:set>
                                    <p:animEffect transition="in" filter="wipe(left)">
                                      <p:cBhvr>
                                        <p:cTn id="12" dur="500"/>
                                        <p:tgtEl>
                                          <p:spTgt spid="1443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4422"/>
                                        </p:tgtEl>
                                        <p:attrNameLst>
                                          <p:attrName>style.visibility</p:attrName>
                                        </p:attrNameLst>
                                      </p:cBhvr>
                                      <p:to>
                                        <p:strVal val="visible"/>
                                      </p:to>
                                    </p:set>
                                    <p:animEffect transition="in" filter="dissolve">
                                      <p:cBhvr>
                                        <p:cTn id="22" dur="500"/>
                                        <p:tgtEl>
                                          <p:spTgt spid="1444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44423"/>
                                        </p:tgtEl>
                                        <p:attrNameLst>
                                          <p:attrName>style.visibility</p:attrName>
                                        </p:attrNameLst>
                                      </p:cBhvr>
                                      <p:to>
                                        <p:strVal val="visible"/>
                                      </p:to>
                                    </p:set>
                                    <p:animEffect transition="in" filter="dissolve">
                                      <p:cBhvr>
                                        <p:cTn id="27" dur="500"/>
                                        <p:tgtEl>
                                          <p:spTgt spid="1444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44424"/>
                                        </p:tgtEl>
                                        <p:attrNameLst>
                                          <p:attrName>style.visibility</p:attrName>
                                        </p:attrNameLst>
                                      </p:cBhvr>
                                      <p:to>
                                        <p:strVal val="visible"/>
                                      </p:to>
                                    </p:set>
                                    <p:animEffect transition="in" filter="dissolve">
                                      <p:cBhvr>
                                        <p:cTn id="32" dur="500"/>
                                        <p:tgtEl>
                                          <p:spTgt spid="144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9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a:extLst>
              <a:ext uri="{FF2B5EF4-FFF2-40B4-BE49-F238E27FC236}">
                <a16:creationId xmlns:a16="http://schemas.microsoft.com/office/drawing/2014/main" id="{DD6E154E-2F04-48BB-8155-960472F1D3F6}"/>
              </a:ext>
            </a:extLst>
          </p:cNvPr>
          <p:cNvSpPr>
            <a:spLocks noGrp="1"/>
          </p:cNvSpPr>
          <p:nvPr>
            <p:ph type="dt" sz="quarter" idx="10"/>
          </p:nvPr>
        </p:nvSpPr>
        <p:spPr/>
        <p:txBody>
          <a:bodyPr/>
          <a:lstStyle/>
          <a:p>
            <a:pPr>
              <a:defRPr/>
            </a:pPr>
            <a:fld id="{7590102A-C21B-4198-B800-01AE59CC58F5}" type="datetime8">
              <a:rPr lang="en-US"/>
              <a:pPr>
                <a:defRPr/>
              </a:pPr>
              <a:t>12/22/2017 5:36 PM</a:t>
            </a:fld>
            <a:endParaRPr lang="en-US" altLang="zh-CN"/>
          </a:p>
        </p:txBody>
      </p:sp>
      <p:sp>
        <p:nvSpPr>
          <p:cNvPr id="43011" name="灯片编号占位符 3">
            <a:extLst>
              <a:ext uri="{FF2B5EF4-FFF2-40B4-BE49-F238E27FC236}">
                <a16:creationId xmlns:a16="http://schemas.microsoft.com/office/drawing/2014/main" id="{7AA78966-4992-460C-8959-E078DE0C3D7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63053306-C978-4AD4-8EBA-9966A9C2397A}" type="slidenum">
              <a:rPr lang="en-US" altLang="zh-CN" sz="1400" smtClean="0"/>
              <a:pPr>
                <a:spcBef>
                  <a:spcPct val="0"/>
                </a:spcBef>
                <a:buFontTx/>
                <a:buNone/>
              </a:pPr>
              <a:t>39</a:t>
            </a:fld>
            <a:endParaRPr lang="en-US" altLang="zh-CN" sz="1400"/>
          </a:p>
        </p:txBody>
      </p:sp>
      <p:grpSp>
        <p:nvGrpSpPr>
          <p:cNvPr id="43012" name="Group 11">
            <a:extLst>
              <a:ext uri="{FF2B5EF4-FFF2-40B4-BE49-F238E27FC236}">
                <a16:creationId xmlns:a16="http://schemas.microsoft.com/office/drawing/2014/main" id="{EE54BA8E-FE59-41A2-A719-C50500449C8F}"/>
              </a:ext>
            </a:extLst>
          </p:cNvPr>
          <p:cNvGrpSpPr>
            <a:grpSpLocks/>
          </p:cNvGrpSpPr>
          <p:nvPr/>
        </p:nvGrpSpPr>
        <p:grpSpPr bwMode="auto">
          <a:xfrm>
            <a:off x="3581400" y="2492375"/>
            <a:ext cx="5257800" cy="3810000"/>
            <a:chOff x="2256" y="1728"/>
            <a:chExt cx="3312" cy="2400"/>
          </a:xfrm>
        </p:grpSpPr>
        <p:sp>
          <p:nvSpPr>
            <p:cNvPr id="171020" name="Rectangle 12">
              <a:extLst>
                <a:ext uri="{FF2B5EF4-FFF2-40B4-BE49-F238E27FC236}">
                  <a16:creationId xmlns:a16="http://schemas.microsoft.com/office/drawing/2014/main" id="{F5E3F1A9-D116-4211-9BC8-C46A77A274BA}"/>
                </a:ext>
              </a:extLst>
            </p:cNvPr>
            <p:cNvSpPr>
              <a:spLocks noChangeArrowheads="1"/>
            </p:cNvSpPr>
            <p:nvPr/>
          </p:nvSpPr>
          <p:spPr bwMode="auto">
            <a:xfrm>
              <a:off x="2256" y="1728"/>
              <a:ext cx="3312" cy="2400"/>
            </a:xfrm>
            <a:prstGeom prst="rect">
              <a:avLst/>
            </a:prstGeom>
            <a:solidFill>
              <a:schemeClr val="bg2"/>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1021" name="Line 13">
              <a:extLst>
                <a:ext uri="{FF2B5EF4-FFF2-40B4-BE49-F238E27FC236}">
                  <a16:creationId xmlns:a16="http://schemas.microsoft.com/office/drawing/2014/main" id="{B73EC5B9-D182-40EC-8748-672BB76F4E35}"/>
                </a:ext>
              </a:extLst>
            </p:cNvPr>
            <p:cNvSpPr>
              <a:spLocks noChangeShapeType="1"/>
            </p:cNvSpPr>
            <p:nvPr/>
          </p:nvSpPr>
          <p:spPr bwMode="auto">
            <a:xfrm flipV="1">
              <a:off x="3840" y="1920"/>
              <a:ext cx="0" cy="1248"/>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1022" name="Line 14">
              <a:extLst>
                <a:ext uri="{FF2B5EF4-FFF2-40B4-BE49-F238E27FC236}">
                  <a16:creationId xmlns:a16="http://schemas.microsoft.com/office/drawing/2014/main" id="{6D60D9D7-280E-46CE-AC08-674278F56566}"/>
                </a:ext>
              </a:extLst>
            </p:cNvPr>
            <p:cNvSpPr>
              <a:spLocks noChangeShapeType="1"/>
            </p:cNvSpPr>
            <p:nvPr/>
          </p:nvSpPr>
          <p:spPr bwMode="auto">
            <a:xfrm>
              <a:off x="3840" y="3168"/>
              <a:ext cx="1488" cy="528"/>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1023" name="Line 15">
              <a:extLst>
                <a:ext uri="{FF2B5EF4-FFF2-40B4-BE49-F238E27FC236}">
                  <a16:creationId xmlns:a16="http://schemas.microsoft.com/office/drawing/2014/main" id="{FB2C4C27-2CFF-4EDE-98EA-0D62E5A59CE7}"/>
                </a:ext>
              </a:extLst>
            </p:cNvPr>
            <p:cNvSpPr>
              <a:spLocks noChangeShapeType="1"/>
            </p:cNvSpPr>
            <p:nvPr/>
          </p:nvSpPr>
          <p:spPr bwMode="auto">
            <a:xfrm flipH="1">
              <a:off x="2928" y="3168"/>
              <a:ext cx="912" cy="528"/>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3028" name="Object 16">
              <a:extLst>
                <a:ext uri="{FF2B5EF4-FFF2-40B4-BE49-F238E27FC236}">
                  <a16:creationId xmlns:a16="http://schemas.microsoft.com/office/drawing/2014/main" id="{24181D30-FE78-4CA1-982C-D85544A4EC35}"/>
                </a:ext>
              </a:extLst>
            </p:cNvPr>
            <p:cNvGraphicFramePr>
              <a:graphicFrameLocks noChangeAspect="1"/>
            </p:cNvGraphicFramePr>
            <p:nvPr/>
          </p:nvGraphicFramePr>
          <p:xfrm>
            <a:off x="3893" y="1968"/>
            <a:ext cx="115" cy="140"/>
          </p:xfrm>
          <a:graphic>
            <a:graphicData uri="http://schemas.openxmlformats.org/presentationml/2006/ole">
              <mc:AlternateContent xmlns:mc="http://schemas.openxmlformats.org/markup-compatibility/2006">
                <mc:Choice xmlns:v="urn:schemas-microsoft-com:vml" Requires="v">
                  <p:oleObj spid="_x0000_s43043" name="Equation" r:id="rId3" imgW="91501" imgH="114382" progId="Equation.3">
                    <p:embed/>
                  </p:oleObj>
                </mc:Choice>
                <mc:Fallback>
                  <p:oleObj name="Equation" r:id="rId3" imgW="91501" imgH="114382"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 y="1968"/>
                          <a:ext cx="11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9" name="Object 17">
              <a:extLst>
                <a:ext uri="{FF2B5EF4-FFF2-40B4-BE49-F238E27FC236}">
                  <a16:creationId xmlns:a16="http://schemas.microsoft.com/office/drawing/2014/main" id="{F1F66C3E-7138-429A-8BBF-DE1A119B17F2}"/>
                </a:ext>
              </a:extLst>
            </p:cNvPr>
            <p:cNvGraphicFramePr>
              <a:graphicFrameLocks noChangeAspect="1"/>
            </p:cNvGraphicFramePr>
            <p:nvPr/>
          </p:nvGraphicFramePr>
          <p:xfrm>
            <a:off x="2860" y="3516"/>
            <a:ext cx="141" cy="140"/>
          </p:xfrm>
          <a:graphic>
            <a:graphicData uri="http://schemas.openxmlformats.org/presentationml/2006/ole">
              <mc:AlternateContent xmlns:mc="http://schemas.openxmlformats.org/markup-compatibility/2006">
                <mc:Choice xmlns:v="urn:schemas-microsoft-com:vml" Requires="v">
                  <p:oleObj spid="_x0000_s43044" name="Equation" r:id="rId5" imgW="114254" imgH="114382" progId="Equation.3">
                    <p:embed/>
                  </p:oleObj>
                </mc:Choice>
                <mc:Fallback>
                  <p:oleObj name="Equation" r:id="rId5" imgW="114254" imgH="114382"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0" y="3516"/>
                          <a:ext cx="141"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0" name="Object 18">
              <a:extLst>
                <a:ext uri="{FF2B5EF4-FFF2-40B4-BE49-F238E27FC236}">
                  <a16:creationId xmlns:a16="http://schemas.microsoft.com/office/drawing/2014/main" id="{E5D6DE23-4E6E-44AC-97DB-D0F99733DCE4}"/>
                </a:ext>
              </a:extLst>
            </p:cNvPr>
            <p:cNvGraphicFramePr>
              <a:graphicFrameLocks noChangeAspect="1"/>
            </p:cNvGraphicFramePr>
            <p:nvPr/>
          </p:nvGraphicFramePr>
          <p:xfrm>
            <a:off x="5036" y="3629"/>
            <a:ext cx="141" cy="165"/>
          </p:xfrm>
          <a:graphic>
            <a:graphicData uri="http://schemas.openxmlformats.org/presentationml/2006/ole">
              <mc:AlternateContent xmlns:mc="http://schemas.openxmlformats.org/markup-compatibility/2006">
                <mc:Choice xmlns:v="urn:schemas-microsoft-com:vml" Requires="v">
                  <p:oleObj spid="_x0000_s43045" name="Equation" r:id="rId7" imgW="114254" imgH="144753" progId="Equation.3">
                    <p:embed/>
                  </p:oleObj>
                </mc:Choice>
                <mc:Fallback>
                  <p:oleObj name="Equation" r:id="rId7" imgW="114254" imgH="144753"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6" y="3629"/>
                          <a:ext cx="14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1" name="Object 19">
              <a:extLst>
                <a:ext uri="{FF2B5EF4-FFF2-40B4-BE49-F238E27FC236}">
                  <a16:creationId xmlns:a16="http://schemas.microsoft.com/office/drawing/2014/main" id="{0C9386F1-7764-45E0-813F-B0414BAC081E}"/>
                </a:ext>
              </a:extLst>
            </p:cNvPr>
            <p:cNvGraphicFramePr>
              <a:graphicFrameLocks noChangeAspect="1"/>
            </p:cNvGraphicFramePr>
            <p:nvPr/>
          </p:nvGraphicFramePr>
          <p:xfrm>
            <a:off x="3904" y="3055"/>
            <a:ext cx="166" cy="177"/>
          </p:xfrm>
          <a:graphic>
            <a:graphicData uri="http://schemas.openxmlformats.org/presentationml/2006/ole">
              <mc:AlternateContent xmlns:mc="http://schemas.openxmlformats.org/markup-compatibility/2006">
                <mc:Choice xmlns:v="urn:schemas-microsoft-com:vml" Requires="v">
                  <p:oleObj spid="_x0000_s43046" name="Equation" r:id="rId9" imgW="144836" imgH="152346" progId="Equation.3">
                    <p:embed/>
                  </p:oleObj>
                </mc:Choice>
                <mc:Fallback>
                  <p:oleObj name="Equation" r:id="rId9" imgW="144836" imgH="152346"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4" y="3055"/>
                          <a:ext cx="166"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2" name="Object 20">
              <a:extLst>
                <a:ext uri="{FF2B5EF4-FFF2-40B4-BE49-F238E27FC236}">
                  <a16:creationId xmlns:a16="http://schemas.microsoft.com/office/drawing/2014/main" id="{E0475F63-EF49-4780-86DB-DC0C51709DFF}"/>
                </a:ext>
              </a:extLst>
            </p:cNvPr>
            <p:cNvGraphicFramePr>
              <a:graphicFrameLocks noChangeAspect="1"/>
            </p:cNvGraphicFramePr>
            <p:nvPr/>
          </p:nvGraphicFramePr>
          <p:xfrm>
            <a:off x="3801" y="2976"/>
            <a:ext cx="94" cy="96"/>
          </p:xfrm>
          <a:graphic>
            <a:graphicData uri="http://schemas.openxmlformats.org/presentationml/2006/ole">
              <mc:AlternateContent xmlns:mc="http://schemas.openxmlformats.org/markup-compatibility/2006">
                <mc:Choice xmlns:v="urn:schemas-microsoft-com:vml" Requires="v">
                  <p:oleObj spid="_x0000_s43047" name="Clip" r:id="rId11" imgW="380852" imgH="390270" progId="MS_ClipArt_Gallery.2">
                    <p:embed/>
                  </p:oleObj>
                </mc:Choice>
                <mc:Fallback>
                  <p:oleObj name="Clip" r:id="rId11" imgW="380852" imgH="390270" progId="MS_ClipArt_Gallery.2">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1" y="297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3" name="Object 21">
              <a:extLst>
                <a:ext uri="{FF2B5EF4-FFF2-40B4-BE49-F238E27FC236}">
                  <a16:creationId xmlns:a16="http://schemas.microsoft.com/office/drawing/2014/main" id="{EDF50174-2419-4101-B36E-A028F32735C9}"/>
                </a:ext>
              </a:extLst>
            </p:cNvPr>
            <p:cNvGraphicFramePr>
              <a:graphicFrameLocks noChangeAspect="1"/>
            </p:cNvGraphicFramePr>
            <p:nvPr/>
          </p:nvGraphicFramePr>
          <p:xfrm>
            <a:off x="3793" y="3304"/>
            <a:ext cx="94" cy="96"/>
          </p:xfrm>
          <a:graphic>
            <a:graphicData uri="http://schemas.openxmlformats.org/presentationml/2006/ole">
              <mc:AlternateContent xmlns:mc="http://schemas.openxmlformats.org/markup-compatibility/2006">
                <mc:Choice xmlns:v="urn:schemas-microsoft-com:vml" Requires="v">
                  <p:oleObj spid="_x0000_s43048" name="Clip" r:id="rId13" imgW="380852" imgH="390270" progId="MS_ClipArt_Gallery.2">
                    <p:embed/>
                  </p:oleObj>
                </mc:Choice>
                <mc:Fallback>
                  <p:oleObj name="Clip" r:id="rId13" imgW="380852" imgH="390270" progId="MS_ClipArt_Gallery.2">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3" y="3304"/>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30" name="Line 22">
              <a:extLst>
                <a:ext uri="{FF2B5EF4-FFF2-40B4-BE49-F238E27FC236}">
                  <a16:creationId xmlns:a16="http://schemas.microsoft.com/office/drawing/2014/main" id="{B6A44303-BBEB-499D-8E14-B250F127539D}"/>
                </a:ext>
              </a:extLst>
            </p:cNvPr>
            <p:cNvSpPr>
              <a:spLocks noChangeShapeType="1"/>
            </p:cNvSpPr>
            <p:nvPr/>
          </p:nvSpPr>
          <p:spPr bwMode="auto">
            <a:xfrm flipV="1">
              <a:off x="3840" y="3064"/>
              <a:ext cx="0" cy="240"/>
            </a:xfrm>
            <a:prstGeom prst="line">
              <a:avLst/>
            </a:prstGeom>
            <a:noFill/>
            <a:ln w="38100">
              <a:solidFill>
                <a:srgbClr val="FF99CC"/>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1031" name="Line 23">
              <a:extLst>
                <a:ext uri="{FF2B5EF4-FFF2-40B4-BE49-F238E27FC236}">
                  <a16:creationId xmlns:a16="http://schemas.microsoft.com/office/drawing/2014/main" id="{4D13BA79-BDB7-4E04-B259-91CA5E8DD605}"/>
                </a:ext>
              </a:extLst>
            </p:cNvPr>
            <p:cNvSpPr>
              <a:spLocks noChangeShapeType="1"/>
            </p:cNvSpPr>
            <p:nvPr/>
          </p:nvSpPr>
          <p:spPr bwMode="auto">
            <a:xfrm flipV="1">
              <a:off x="3840" y="2400"/>
              <a:ext cx="624" cy="768"/>
            </a:xfrm>
            <a:prstGeom prst="line">
              <a:avLst/>
            </a:prstGeom>
            <a:noFill/>
            <a:ln w="19050">
              <a:solidFill>
                <a:srgbClr val="CC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1032" name="Freeform 24">
              <a:extLst>
                <a:ext uri="{FF2B5EF4-FFF2-40B4-BE49-F238E27FC236}">
                  <a16:creationId xmlns:a16="http://schemas.microsoft.com/office/drawing/2014/main" id="{5F16F72D-2776-4FFB-A0BF-78FB62D0529E}"/>
                </a:ext>
              </a:extLst>
            </p:cNvPr>
            <p:cNvSpPr>
              <a:spLocks/>
            </p:cNvSpPr>
            <p:nvPr/>
          </p:nvSpPr>
          <p:spPr bwMode="auto">
            <a:xfrm>
              <a:off x="3840" y="2696"/>
              <a:ext cx="240" cy="168"/>
            </a:xfrm>
            <a:custGeom>
              <a:avLst/>
              <a:gdLst/>
              <a:ahLst/>
              <a:cxnLst>
                <a:cxn ang="0">
                  <a:pos x="0" y="0"/>
                </a:cxn>
                <a:cxn ang="0">
                  <a:pos x="104" y="24"/>
                </a:cxn>
                <a:cxn ang="0">
                  <a:pos x="192" y="88"/>
                </a:cxn>
                <a:cxn ang="0">
                  <a:pos x="240" y="168"/>
                </a:cxn>
              </a:cxnLst>
              <a:rect l="0" t="0" r="r" b="b"/>
              <a:pathLst>
                <a:path w="240" h="168">
                  <a:moveTo>
                    <a:pt x="0" y="0"/>
                  </a:moveTo>
                  <a:cubicBezTo>
                    <a:pt x="17" y="4"/>
                    <a:pt x="72" y="9"/>
                    <a:pt x="104" y="24"/>
                  </a:cubicBezTo>
                  <a:cubicBezTo>
                    <a:pt x="136" y="39"/>
                    <a:pt x="169" y="64"/>
                    <a:pt x="192" y="88"/>
                  </a:cubicBezTo>
                  <a:cubicBezTo>
                    <a:pt x="215" y="112"/>
                    <a:pt x="230" y="151"/>
                    <a:pt x="240" y="168"/>
                  </a:cubicBezTo>
                </a:path>
              </a:pathLst>
            </a:custGeom>
            <a:noFill/>
            <a:ln w="19050" cap="flat" cmpd="sng">
              <a:solidFill>
                <a:srgbClr val="CCFF99"/>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3037" name="Object 25">
              <a:extLst>
                <a:ext uri="{FF2B5EF4-FFF2-40B4-BE49-F238E27FC236}">
                  <a16:creationId xmlns:a16="http://schemas.microsoft.com/office/drawing/2014/main" id="{7BD714CC-BA15-4016-AC2C-C22946239B2E}"/>
                </a:ext>
              </a:extLst>
            </p:cNvPr>
            <p:cNvGraphicFramePr>
              <a:graphicFrameLocks noChangeAspect="1"/>
            </p:cNvGraphicFramePr>
            <p:nvPr/>
          </p:nvGraphicFramePr>
          <p:xfrm>
            <a:off x="4272" y="2694"/>
            <a:ext cx="115" cy="128"/>
          </p:xfrm>
          <a:graphic>
            <a:graphicData uri="http://schemas.openxmlformats.org/presentationml/2006/ole">
              <mc:AlternateContent xmlns:mc="http://schemas.openxmlformats.org/markup-compatibility/2006">
                <mc:Choice xmlns:v="urn:schemas-microsoft-com:vml" Requires="v">
                  <p:oleObj spid="_x0000_s43049" name="Equation" r:id="rId15" imgW="91501" imgH="106789" progId="Equation.3">
                    <p:embed/>
                  </p:oleObj>
                </mc:Choice>
                <mc:Fallback>
                  <p:oleObj name="Equation" r:id="rId15" imgW="91501" imgH="106789"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72" y="2694"/>
                          <a:ext cx="115"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8" name="Object 26">
              <a:extLst>
                <a:ext uri="{FF2B5EF4-FFF2-40B4-BE49-F238E27FC236}">
                  <a16:creationId xmlns:a16="http://schemas.microsoft.com/office/drawing/2014/main" id="{8E0EB56B-C988-4EE7-A40D-855F14C8A1D5}"/>
                </a:ext>
              </a:extLst>
            </p:cNvPr>
            <p:cNvGraphicFramePr>
              <a:graphicFrameLocks noChangeAspect="1"/>
            </p:cNvGraphicFramePr>
            <p:nvPr/>
          </p:nvGraphicFramePr>
          <p:xfrm>
            <a:off x="4353" y="2208"/>
            <a:ext cx="639" cy="205"/>
          </p:xfrm>
          <a:graphic>
            <a:graphicData uri="http://schemas.openxmlformats.org/presentationml/2006/ole">
              <mc:AlternateContent xmlns:mc="http://schemas.openxmlformats.org/markup-compatibility/2006">
                <mc:Choice xmlns:v="urn:schemas-microsoft-com:vml" Requires="v">
                  <p:oleObj spid="_x0000_s43050" name="Equation" r:id="rId17" imgW="609682" imgH="182962" progId="Equation.3">
                    <p:embed/>
                  </p:oleObj>
                </mc:Choice>
                <mc:Fallback>
                  <p:oleObj name="Equation" r:id="rId17" imgW="609682" imgH="182962"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53" y="2208"/>
                          <a:ext cx="63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9" name="Object 27">
              <a:extLst>
                <a:ext uri="{FF2B5EF4-FFF2-40B4-BE49-F238E27FC236}">
                  <a16:creationId xmlns:a16="http://schemas.microsoft.com/office/drawing/2014/main" id="{34CE400B-0398-4C8C-BD35-AB3A26D4587B}"/>
                </a:ext>
              </a:extLst>
            </p:cNvPr>
            <p:cNvGraphicFramePr>
              <a:graphicFrameLocks noChangeAspect="1"/>
            </p:cNvGraphicFramePr>
            <p:nvPr/>
          </p:nvGraphicFramePr>
          <p:xfrm>
            <a:off x="3552" y="3360"/>
            <a:ext cx="242" cy="167"/>
          </p:xfrm>
          <a:graphic>
            <a:graphicData uri="http://schemas.openxmlformats.org/presentationml/2006/ole">
              <mc:AlternateContent xmlns:mc="http://schemas.openxmlformats.org/markup-compatibility/2006">
                <mc:Choice xmlns:v="urn:schemas-microsoft-com:vml" Requires="v">
                  <p:oleObj spid="_x0000_s43051" name="Equation" r:id="rId19" imgW="220924" imgH="144753" progId="Equation.3">
                    <p:embed/>
                  </p:oleObj>
                </mc:Choice>
                <mc:Fallback>
                  <p:oleObj name="Equation" r:id="rId19" imgW="220924" imgH="144753"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52" y="3360"/>
                          <a:ext cx="242"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0" name="Object 28">
              <a:extLst>
                <a:ext uri="{FF2B5EF4-FFF2-40B4-BE49-F238E27FC236}">
                  <a16:creationId xmlns:a16="http://schemas.microsoft.com/office/drawing/2014/main" id="{13B23A25-47D6-4776-97D2-61D6367E5950}"/>
                </a:ext>
              </a:extLst>
            </p:cNvPr>
            <p:cNvGraphicFramePr>
              <a:graphicFrameLocks noChangeAspect="1"/>
            </p:cNvGraphicFramePr>
            <p:nvPr/>
          </p:nvGraphicFramePr>
          <p:xfrm>
            <a:off x="3665" y="2928"/>
            <a:ext cx="127" cy="167"/>
          </p:xfrm>
          <a:graphic>
            <a:graphicData uri="http://schemas.openxmlformats.org/presentationml/2006/ole">
              <mc:AlternateContent xmlns:mc="http://schemas.openxmlformats.org/markup-compatibility/2006">
                <mc:Choice xmlns:v="urn:schemas-microsoft-com:vml" Requires="v">
                  <p:oleObj spid="_x0000_s43052" name="Equation" r:id="rId21" imgW="106670" imgH="144753" progId="Equation.3">
                    <p:embed/>
                  </p:oleObj>
                </mc:Choice>
                <mc:Fallback>
                  <p:oleObj name="Equation" r:id="rId21" imgW="106670" imgH="144753"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65" y="2928"/>
                          <a:ext cx="12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1" name="Object 29">
              <a:extLst>
                <a:ext uri="{FF2B5EF4-FFF2-40B4-BE49-F238E27FC236}">
                  <a16:creationId xmlns:a16="http://schemas.microsoft.com/office/drawing/2014/main" id="{2156E684-DFBA-48BA-8B27-41CFB3A1E4A1}"/>
                </a:ext>
              </a:extLst>
            </p:cNvPr>
            <p:cNvGraphicFramePr>
              <a:graphicFrameLocks noChangeAspect="1"/>
            </p:cNvGraphicFramePr>
            <p:nvPr/>
          </p:nvGraphicFramePr>
          <p:xfrm>
            <a:off x="3632" y="3120"/>
            <a:ext cx="153" cy="206"/>
          </p:xfrm>
          <a:graphic>
            <a:graphicData uri="http://schemas.openxmlformats.org/presentationml/2006/ole">
              <mc:AlternateContent xmlns:mc="http://schemas.openxmlformats.org/markup-compatibility/2006">
                <mc:Choice xmlns:v="urn:schemas-microsoft-com:vml" Requires="v">
                  <p:oleObj spid="_x0000_s43053" name="Equation" r:id="rId23" imgW="129423" imgH="182962" progId="Equation.3">
                    <p:embed/>
                  </p:oleObj>
                </mc:Choice>
                <mc:Fallback>
                  <p:oleObj name="Equation" r:id="rId23" imgW="129423" imgH="182962" progId="Equation.3">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32" y="3120"/>
                          <a:ext cx="153"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2" name="Object 30">
              <a:extLst>
                <a:ext uri="{FF2B5EF4-FFF2-40B4-BE49-F238E27FC236}">
                  <a16:creationId xmlns:a16="http://schemas.microsoft.com/office/drawing/2014/main" id="{BD994AB1-5918-4041-B576-671D80B30322}"/>
                </a:ext>
              </a:extLst>
            </p:cNvPr>
            <p:cNvGraphicFramePr>
              <a:graphicFrameLocks noChangeAspect="1"/>
            </p:cNvGraphicFramePr>
            <p:nvPr/>
          </p:nvGraphicFramePr>
          <p:xfrm>
            <a:off x="3930" y="2535"/>
            <a:ext cx="128" cy="179"/>
          </p:xfrm>
          <a:graphic>
            <a:graphicData uri="http://schemas.openxmlformats.org/presentationml/2006/ole">
              <mc:AlternateContent xmlns:mc="http://schemas.openxmlformats.org/markup-compatibility/2006">
                <mc:Choice xmlns:v="urn:schemas-microsoft-com:vml" Requires="v">
                  <p:oleObj spid="_x0000_s43054" name="Equation" r:id="rId25" imgW="106670" imgH="152346" progId="Equation.3">
                    <p:embed/>
                  </p:oleObj>
                </mc:Choice>
                <mc:Fallback>
                  <p:oleObj name="Equation" r:id="rId25" imgW="106670" imgH="152346" progId="Equation.3">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30" y="2535"/>
                          <a:ext cx="128"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a:extLst>
              <a:ext uri="{FF2B5EF4-FFF2-40B4-BE49-F238E27FC236}">
                <a16:creationId xmlns:a16="http://schemas.microsoft.com/office/drawing/2014/main" id="{04111E5A-16F6-4FC7-A445-E2C232D0248C}"/>
              </a:ext>
            </a:extLst>
          </p:cNvPr>
          <p:cNvGrpSpPr>
            <a:grpSpLocks/>
          </p:cNvGrpSpPr>
          <p:nvPr/>
        </p:nvGrpSpPr>
        <p:grpSpPr bwMode="auto">
          <a:xfrm>
            <a:off x="3578225" y="2276475"/>
            <a:ext cx="5257800" cy="3810000"/>
            <a:chOff x="2112" y="1632"/>
            <a:chExt cx="3312" cy="2352"/>
          </a:xfrm>
        </p:grpSpPr>
        <p:sp>
          <p:nvSpPr>
            <p:cNvPr id="171016" name="Rectangle 8">
              <a:extLst>
                <a:ext uri="{FF2B5EF4-FFF2-40B4-BE49-F238E27FC236}">
                  <a16:creationId xmlns:a16="http://schemas.microsoft.com/office/drawing/2014/main" id="{885DF607-2F42-4748-804C-EA5B6CB86209}"/>
                </a:ext>
              </a:extLst>
            </p:cNvPr>
            <p:cNvSpPr>
              <a:spLocks noChangeArrowheads="1"/>
            </p:cNvSpPr>
            <p:nvPr/>
          </p:nvSpPr>
          <p:spPr bwMode="auto">
            <a:xfrm>
              <a:off x="2112" y="1632"/>
              <a:ext cx="3312" cy="2352"/>
            </a:xfrm>
            <a:prstGeom prst="rect">
              <a:avLst/>
            </a:prstGeom>
            <a:solidFill>
              <a:schemeClr val="tx1"/>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pic>
          <p:nvPicPr>
            <p:cNvPr id="43023" name="Picture 9">
              <a:extLst>
                <a:ext uri="{FF2B5EF4-FFF2-40B4-BE49-F238E27FC236}">
                  <a16:creationId xmlns:a16="http://schemas.microsoft.com/office/drawing/2014/main" id="{BEFD3D99-CDE1-4666-8538-1373BE120CA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00" y="1736"/>
              <a:ext cx="2688" cy="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71018" name="Object 10">
            <a:extLst>
              <a:ext uri="{FF2B5EF4-FFF2-40B4-BE49-F238E27FC236}">
                <a16:creationId xmlns:a16="http://schemas.microsoft.com/office/drawing/2014/main" id="{EF5B0714-5F65-419C-9953-866E5BFBDE14}"/>
              </a:ext>
            </a:extLst>
          </p:cNvPr>
          <p:cNvGraphicFramePr>
            <a:graphicFrameLocks noChangeAspect="1"/>
          </p:cNvGraphicFramePr>
          <p:nvPr/>
        </p:nvGraphicFramePr>
        <p:xfrm>
          <a:off x="1350963" y="577850"/>
          <a:ext cx="5762625" cy="2543175"/>
        </p:xfrm>
        <a:graphic>
          <a:graphicData uri="http://schemas.openxmlformats.org/presentationml/2006/ole">
            <mc:AlternateContent xmlns:mc="http://schemas.openxmlformats.org/markup-compatibility/2006">
              <mc:Choice xmlns:v="urn:schemas-microsoft-com:vml" Requires="v">
                <p:oleObj spid="_x0000_s43055" name="公式" r:id="rId28" imgW="2514569" imgH="1097280" progId="Equation.3">
                  <p:embed/>
                </p:oleObj>
              </mc:Choice>
              <mc:Fallback>
                <p:oleObj name="公式" r:id="rId28" imgW="2514569" imgH="1097280" progId="Equation.3">
                  <p:embed/>
                  <p:pic>
                    <p:nvPicPr>
                      <p:cNvPr id="0" name="Object 1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350963" y="577850"/>
                        <a:ext cx="5762625" cy="254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39" name="Object 31">
            <a:extLst>
              <a:ext uri="{FF2B5EF4-FFF2-40B4-BE49-F238E27FC236}">
                <a16:creationId xmlns:a16="http://schemas.microsoft.com/office/drawing/2014/main" id="{C6E9A4B5-CBB3-4269-9A27-4BAACAD35FA8}"/>
              </a:ext>
            </a:extLst>
          </p:cNvPr>
          <p:cNvGraphicFramePr>
            <a:graphicFrameLocks noChangeAspect="1"/>
          </p:cNvGraphicFramePr>
          <p:nvPr/>
        </p:nvGraphicFramePr>
        <p:xfrm>
          <a:off x="312738" y="2146300"/>
          <a:ext cx="3262312" cy="882650"/>
        </p:xfrm>
        <a:graphic>
          <a:graphicData uri="http://schemas.openxmlformats.org/presentationml/2006/ole">
            <mc:AlternateContent xmlns:mc="http://schemas.openxmlformats.org/markup-compatibility/2006">
              <mc:Choice xmlns:v="urn:schemas-microsoft-com:vml" Requires="v">
                <p:oleObj spid="_x0000_s43056" name="公式" r:id="rId30" imgW="1859382" imgH="411480" progId="Equation.3">
                  <p:embed/>
                </p:oleObj>
              </mc:Choice>
              <mc:Fallback>
                <p:oleObj name="公式" r:id="rId30" imgW="1859382" imgH="411480" progId="Equation.3">
                  <p:embed/>
                  <p:pic>
                    <p:nvPicPr>
                      <p:cNvPr id="0" name="Object 3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12738" y="2146300"/>
                        <a:ext cx="3262312"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40" name="Object 32">
            <a:extLst>
              <a:ext uri="{FF2B5EF4-FFF2-40B4-BE49-F238E27FC236}">
                <a16:creationId xmlns:a16="http://schemas.microsoft.com/office/drawing/2014/main" id="{4FC9E3A7-77EB-4C71-9D16-90FD32F48756}"/>
              </a:ext>
            </a:extLst>
          </p:cNvPr>
          <p:cNvGraphicFramePr>
            <a:graphicFrameLocks noChangeAspect="1"/>
          </p:cNvGraphicFramePr>
          <p:nvPr/>
        </p:nvGraphicFramePr>
        <p:xfrm>
          <a:off x="338138" y="3586163"/>
          <a:ext cx="3165475" cy="882650"/>
        </p:xfrm>
        <a:graphic>
          <a:graphicData uri="http://schemas.openxmlformats.org/presentationml/2006/ole">
            <mc:AlternateContent xmlns:mc="http://schemas.openxmlformats.org/markup-compatibility/2006">
              <mc:Choice xmlns:v="urn:schemas-microsoft-com:vml" Requires="v">
                <p:oleObj spid="_x0000_s43057" name="公式" r:id="rId32" imgW="1691548" imgH="411480" progId="Equation.3">
                  <p:embed/>
                </p:oleObj>
              </mc:Choice>
              <mc:Fallback>
                <p:oleObj name="公式" r:id="rId32" imgW="1691548" imgH="411480" progId="Equation.3">
                  <p:embed/>
                  <p:pic>
                    <p:nvPicPr>
                      <p:cNvPr id="0" name="Object 3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38138" y="3586163"/>
                        <a:ext cx="3165475"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41" name="Object 33">
            <a:extLst>
              <a:ext uri="{FF2B5EF4-FFF2-40B4-BE49-F238E27FC236}">
                <a16:creationId xmlns:a16="http://schemas.microsoft.com/office/drawing/2014/main" id="{EA58135B-F48A-48BF-B7BF-FB54216230C4}"/>
              </a:ext>
            </a:extLst>
          </p:cNvPr>
          <p:cNvGraphicFramePr>
            <a:graphicFrameLocks noChangeAspect="1"/>
          </p:cNvGraphicFramePr>
          <p:nvPr/>
        </p:nvGraphicFramePr>
        <p:xfrm>
          <a:off x="312738" y="4521200"/>
          <a:ext cx="3213100" cy="882650"/>
        </p:xfrm>
        <a:graphic>
          <a:graphicData uri="http://schemas.openxmlformats.org/presentationml/2006/ole">
            <mc:AlternateContent xmlns:mc="http://schemas.openxmlformats.org/markup-compatibility/2006">
              <mc:Choice xmlns:v="urn:schemas-microsoft-com:vml" Requires="v">
                <p:oleObj spid="_x0000_s43058" name="公式" r:id="rId34" imgW="1714546" imgH="411480" progId="Equation.3">
                  <p:embed/>
                </p:oleObj>
              </mc:Choice>
              <mc:Fallback>
                <p:oleObj name="公式" r:id="rId34" imgW="1714546" imgH="411480" progId="Equation.3">
                  <p:embed/>
                  <p:pic>
                    <p:nvPicPr>
                      <p:cNvPr id="0" name="Object 3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2738" y="4521200"/>
                        <a:ext cx="3213100"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1042" name="Text Box 34">
            <a:extLst>
              <a:ext uri="{FF2B5EF4-FFF2-40B4-BE49-F238E27FC236}">
                <a16:creationId xmlns:a16="http://schemas.microsoft.com/office/drawing/2014/main" id="{083E28DD-E0BE-4F40-9B25-B9A2C4655B83}"/>
              </a:ext>
            </a:extLst>
          </p:cNvPr>
          <p:cNvSpPr txBox="1">
            <a:spLocks noChangeArrowheads="1"/>
          </p:cNvSpPr>
          <p:nvPr/>
        </p:nvSpPr>
        <p:spPr bwMode="auto">
          <a:xfrm>
            <a:off x="393700" y="3068638"/>
            <a:ext cx="3241675" cy="519112"/>
          </a:xfrm>
          <a:prstGeom prst="rect">
            <a:avLst/>
          </a:prstGeom>
          <a:noFill/>
          <a:ln w="19050">
            <a:noFill/>
            <a:miter lim="800000"/>
            <a:headEnd/>
            <a:tailEnd type="none" w="sm" len="lg"/>
          </a:ln>
          <a:effectLst/>
        </p:spPr>
        <p:txBody>
          <a:bodyPr>
            <a:spAutoFit/>
          </a:bodyPr>
          <a:lstStyle/>
          <a:p>
            <a:pPr eaLnBrk="1" hangingPunct="1">
              <a:spcBef>
                <a:spcPct val="50000"/>
              </a:spcBef>
              <a:defRPr/>
            </a:pPr>
            <a:r>
              <a:rPr lang="zh-CN" altLang="en-US">
                <a:effectLst>
                  <a:outerShdw blurRad="38100" dist="38100" dir="2700000" algn="tl">
                    <a:srgbClr val="000000"/>
                  </a:outerShdw>
                </a:effectLst>
              </a:rPr>
              <a:t>电势绕</a:t>
            </a:r>
            <a:r>
              <a:rPr lang="en-US" altLang="zh-CN" i="1">
                <a:effectLst>
                  <a:outerShdw blurRad="38100" dist="38100" dir="2700000" algn="tl">
                    <a:srgbClr val="000000"/>
                  </a:outerShdw>
                </a:effectLst>
              </a:rPr>
              <a:t>z</a:t>
            </a:r>
            <a:r>
              <a:rPr lang="zh-CN" altLang="en-US">
                <a:effectLst>
                  <a:outerShdw blurRad="38100" dist="38100" dir="2700000" algn="tl">
                    <a:srgbClr val="000000"/>
                  </a:outerShdw>
                </a:effectLst>
              </a:rPr>
              <a:t>轴旋转对称</a:t>
            </a:r>
          </a:p>
        </p:txBody>
      </p:sp>
      <p:grpSp>
        <p:nvGrpSpPr>
          <p:cNvPr id="4" name="Group 37">
            <a:extLst>
              <a:ext uri="{FF2B5EF4-FFF2-40B4-BE49-F238E27FC236}">
                <a16:creationId xmlns:a16="http://schemas.microsoft.com/office/drawing/2014/main" id="{8856123B-70CC-4E3F-9849-20189EA371B0}"/>
              </a:ext>
            </a:extLst>
          </p:cNvPr>
          <p:cNvGrpSpPr>
            <a:grpSpLocks/>
          </p:cNvGrpSpPr>
          <p:nvPr/>
        </p:nvGrpSpPr>
        <p:grpSpPr bwMode="auto">
          <a:xfrm>
            <a:off x="0" y="5445125"/>
            <a:ext cx="9144000" cy="909638"/>
            <a:chOff x="0" y="2650"/>
            <a:chExt cx="5760" cy="573"/>
          </a:xfrm>
        </p:grpSpPr>
        <p:sp>
          <p:nvSpPr>
            <p:cNvPr id="171044" name="Rectangle 36">
              <a:extLst>
                <a:ext uri="{FF2B5EF4-FFF2-40B4-BE49-F238E27FC236}">
                  <a16:creationId xmlns:a16="http://schemas.microsoft.com/office/drawing/2014/main" id="{BCCC7875-3EF8-491C-A7C7-7E4CA2453556}"/>
                </a:ext>
              </a:extLst>
            </p:cNvPr>
            <p:cNvSpPr>
              <a:spLocks noChangeArrowheads="1"/>
            </p:cNvSpPr>
            <p:nvPr/>
          </p:nvSpPr>
          <p:spPr bwMode="auto">
            <a:xfrm>
              <a:off x="0" y="2659"/>
              <a:ext cx="5760" cy="544"/>
            </a:xfrm>
            <a:prstGeom prst="rect">
              <a:avLst/>
            </a:prstGeom>
            <a:gradFill rotWithShape="1">
              <a:gsLst>
                <a:gs pos="0">
                  <a:schemeClr val="accent1"/>
                </a:gs>
                <a:gs pos="100000">
                  <a:schemeClr val="accent1">
                    <a:gamma/>
                    <a:shade val="46275"/>
                    <a:invGamma/>
                  </a:schemeClr>
                </a:gs>
              </a:gsLst>
              <a:path path="rect">
                <a:fillToRect l="100000" b="100000"/>
              </a:path>
            </a:gra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3021" name="Object 35">
              <a:extLst>
                <a:ext uri="{FF2B5EF4-FFF2-40B4-BE49-F238E27FC236}">
                  <a16:creationId xmlns:a16="http://schemas.microsoft.com/office/drawing/2014/main" id="{02F25B43-15AB-4288-9E75-C0950062B669}"/>
                </a:ext>
              </a:extLst>
            </p:cNvPr>
            <p:cNvGraphicFramePr>
              <a:graphicFrameLocks noChangeAspect="1"/>
            </p:cNvGraphicFramePr>
            <p:nvPr/>
          </p:nvGraphicFramePr>
          <p:xfrm>
            <a:off x="830" y="2650"/>
            <a:ext cx="3974" cy="573"/>
          </p:xfrm>
          <a:graphic>
            <a:graphicData uri="http://schemas.openxmlformats.org/presentationml/2006/ole">
              <mc:AlternateContent xmlns:mc="http://schemas.openxmlformats.org/markup-compatibility/2006">
                <mc:Choice xmlns:v="urn:schemas-microsoft-com:vml" Requires="v">
                  <p:oleObj spid="_x0000_s43059" name="公式" r:id="rId36" imgW="3063332" imgH="419073" progId="Equation.3">
                    <p:embed/>
                  </p:oleObj>
                </mc:Choice>
                <mc:Fallback>
                  <p:oleObj name="公式" r:id="rId36" imgW="3063332" imgH="419073" progId="Equation.3">
                    <p:embed/>
                    <p:pic>
                      <p:nvPicPr>
                        <p:cNvPr id="0" name="Object 3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30" y="2650"/>
                          <a:ext cx="3974" cy="57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1018"/>
                                        </p:tgtEl>
                                        <p:attrNameLst>
                                          <p:attrName>style.visibility</p:attrName>
                                        </p:attrNameLst>
                                      </p:cBhvr>
                                      <p:to>
                                        <p:strVal val="visible"/>
                                      </p:to>
                                    </p:set>
                                    <p:animEffect transition="in" filter="wipe(left)">
                                      <p:cBhvr>
                                        <p:cTn id="7" dur="500"/>
                                        <p:tgtEl>
                                          <p:spTgt spid="171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1039"/>
                                        </p:tgtEl>
                                        <p:attrNameLst>
                                          <p:attrName>style.visibility</p:attrName>
                                        </p:attrNameLst>
                                      </p:cBhvr>
                                      <p:to>
                                        <p:strVal val="visible"/>
                                      </p:to>
                                    </p:set>
                                    <p:animEffect transition="in" filter="dissolve">
                                      <p:cBhvr>
                                        <p:cTn id="12" dur="500"/>
                                        <p:tgtEl>
                                          <p:spTgt spid="1710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42"/>
                                        </p:tgtEl>
                                        <p:attrNameLst>
                                          <p:attrName>style.visibility</p:attrName>
                                        </p:attrNameLst>
                                      </p:cBhvr>
                                      <p:to>
                                        <p:strVal val="visible"/>
                                      </p:to>
                                    </p:set>
                                    <p:animEffect transition="in" filter="wipe(left)">
                                      <p:cBhvr>
                                        <p:cTn id="17" dur="500"/>
                                        <p:tgtEl>
                                          <p:spTgt spid="1710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1040"/>
                                        </p:tgtEl>
                                        <p:attrNameLst>
                                          <p:attrName>style.visibility</p:attrName>
                                        </p:attrNameLst>
                                      </p:cBhvr>
                                      <p:to>
                                        <p:strVal val="visible"/>
                                      </p:to>
                                    </p:set>
                                    <p:animEffect transition="in" filter="dissolve">
                                      <p:cBhvr>
                                        <p:cTn id="27" dur="500"/>
                                        <p:tgtEl>
                                          <p:spTgt spid="1710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71041"/>
                                        </p:tgtEl>
                                        <p:attrNameLst>
                                          <p:attrName>style.visibility</p:attrName>
                                        </p:attrNameLst>
                                      </p:cBhvr>
                                      <p:to>
                                        <p:strVal val="visible"/>
                                      </p:to>
                                    </p:set>
                                    <p:animEffect transition="in" filter="dissolve">
                                      <p:cBhvr>
                                        <p:cTn id="32" dur="500"/>
                                        <p:tgtEl>
                                          <p:spTgt spid="1710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403" name="Group 35">
            <a:extLst>
              <a:ext uri="{FF2B5EF4-FFF2-40B4-BE49-F238E27FC236}">
                <a16:creationId xmlns:a16="http://schemas.microsoft.com/office/drawing/2014/main" id="{582EE2D9-E123-40C1-8CBF-FA9C8BADE7CF}"/>
              </a:ext>
            </a:extLst>
          </p:cNvPr>
          <p:cNvGrpSpPr>
            <a:grpSpLocks/>
          </p:cNvGrpSpPr>
          <p:nvPr/>
        </p:nvGrpSpPr>
        <p:grpSpPr bwMode="auto">
          <a:xfrm>
            <a:off x="3705225" y="1736725"/>
            <a:ext cx="5029200" cy="3733800"/>
            <a:chOff x="2352" y="1584"/>
            <a:chExt cx="3168" cy="2352"/>
          </a:xfrm>
        </p:grpSpPr>
        <p:sp>
          <p:nvSpPr>
            <p:cNvPr id="58373" name="Rectangle 5">
              <a:extLst>
                <a:ext uri="{FF2B5EF4-FFF2-40B4-BE49-F238E27FC236}">
                  <a16:creationId xmlns:a16="http://schemas.microsoft.com/office/drawing/2014/main" id="{30CA3B96-2DBE-4156-A1A5-AA2CBF6F57AA}"/>
                </a:ext>
              </a:extLst>
            </p:cNvPr>
            <p:cNvSpPr>
              <a:spLocks noChangeArrowheads="1"/>
            </p:cNvSpPr>
            <p:nvPr/>
          </p:nvSpPr>
          <p:spPr bwMode="auto">
            <a:xfrm>
              <a:off x="2352" y="1584"/>
              <a:ext cx="3168" cy="235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6175" name="Object 14">
              <a:extLst>
                <a:ext uri="{FF2B5EF4-FFF2-40B4-BE49-F238E27FC236}">
                  <a16:creationId xmlns:a16="http://schemas.microsoft.com/office/drawing/2014/main" id="{A9E1CA0C-719E-4C4F-B537-E82A16D15792}"/>
                </a:ext>
              </a:extLst>
            </p:cNvPr>
            <p:cNvGraphicFramePr>
              <a:graphicFrameLocks noChangeAspect="1"/>
            </p:cNvGraphicFramePr>
            <p:nvPr/>
          </p:nvGraphicFramePr>
          <p:xfrm>
            <a:off x="3120" y="2592"/>
            <a:ext cx="247" cy="345"/>
          </p:xfrm>
          <a:graphic>
            <a:graphicData uri="http://schemas.openxmlformats.org/presentationml/2006/ole">
              <mc:AlternateContent xmlns:mc="http://schemas.openxmlformats.org/markup-compatibility/2006">
                <mc:Choice xmlns:v="urn:schemas-microsoft-com:vml" Requires="v">
                  <p:oleObj spid="_x0000_s6177" name="公式" r:id="rId3" imgW="144836" imgH="205740" progId="Equation.3">
                    <p:embed/>
                  </p:oleObj>
                </mc:Choice>
                <mc:Fallback>
                  <p:oleObj name="公式" r:id="rId3" imgW="144836" imgH="20574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2592"/>
                          <a:ext cx="24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6" name="Object 22">
              <a:extLst>
                <a:ext uri="{FF2B5EF4-FFF2-40B4-BE49-F238E27FC236}">
                  <a16:creationId xmlns:a16="http://schemas.microsoft.com/office/drawing/2014/main" id="{C3457371-ECF3-4811-85E7-3BBA58ABAD26}"/>
                </a:ext>
              </a:extLst>
            </p:cNvPr>
            <p:cNvGraphicFramePr>
              <a:graphicFrameLocks noChangeAspect="1"/>
            </p:cNvGraphicFramePr>
            <p:nvPr/>
          </p:nvGraphicFramePr>
          <p:xfrm>
            <a:off x="3314" y="2496"/>
            <a:ext cx="94" cy="96"/>
          </p:xfrm>
          <a:graphic>
            <a:graphicData uri="http://schemas.openxmlformats.org/presentationml/2006/ole">
              <mc:AlternateContent xmlns:mc="http://schemas.openxmlformats.org/markup-compatibility/2006">
                <mc:Choice xmlns:v="urn:schemas-microsoft-com:vml" Requires="v">
                  <p:oleObj spid="_x0000_s6178" name="Clip" r:id="rId5" imgW="380852" imgH="390270" progId="MS_ClipArt_Gallery.2">
                    <p:embed/>
                  </p:oleObj>
                </mc:Choice>
                <mc:Fallback>
                  <p:oleObj name="Clip" r:id="rId5" imgW="380852" imgH="390270" progId="MS_ClipArt_Gallery.2">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4" y="24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400" name="Group 32">
            <a:extLst>
              <a:ext uri="{FF2B5EF4-FFF2-40B4-BE49-F238E27FC236}">
                <a16:creationId xmlns:a16="http://schemas.microsoft.com/office/drawing/2014/main" id="{41047AA2-7A85-468A-99DF-C25466F39FB1}"/>
              </a:ext>
            </a:extLst>
          </p:cNvPr>
          <p:cNvGrpSpPr>
            <a:grpSpLocks/>
          </p:cNvGrpSpPr>
          <p:nvPr/>
        </p:nvGrpSpPr>
        <p:grpSpPr bwMode="auto">
          <a:xfrm>
            <a:off x="4016375" y="2351088"/>
            <a:ext cx="3652838" cy="1676400"/>
            <a:chOff x="2544" y="1968"/>
            <a:chExt cx="2301" cy="1056"/>
          </a:xfrm>
        </p:grpSpPr>
        <p:sp>
          <p:nvSpPr>
            <p:cNvPr id="58374" name="Line 6">
              <a:extLst>
                <a:ext uri="{FF2B5EF4-FFF2-40B4-BE49-F238E27FC236}">
                  <a16:creationId xmlns:a16="http://schemas.microsoft.com/office/drawing/2014/main" id="{FBEA9F0F-7CE2-47F5-B9E2-918CB3DCED59}"/>
                </a:ext>
              </a:extLst>
            </p:cNvPr>
            <p:cNvSpPr>
              <a:spLocks noChangeShapeType="1"/>
            </p:cNvSpPr>
            <p:nvPr/>
          </p:nvSpPr>
          <p:spPr bwMode="auto">
            <a:xfrm flipH="1">
              <a:off x="2640" y="2544"/>
              <a:ext cx="672" cy="96"/>
            </a:xfrm>
            <a:prstGeom prst="line">
              <a:avLst/>
            </a:prstGeom>
            <a:noFill/>
            <a:ln w="12700">
              <a:solidFill>
                <a:srgbClr val="FF99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8378" name="Line 10">
              <a:extLst>
                <a:ext uri="{FF2B5EF4-FFF2-40B4-BE49-F238E27FC236}">
                  <a16:creationId xmlns:a16="http://schemas.microsoft.com/office/drawing/2014/main" id="{2EB8839B-8C82-4F8F-B18C-68764D69B815}"/>
                </a:ext>
              </a:extLst>
            </p:cNvPr>
            <p:cNvSpPr>
              <a:spLocks noChangeShapeType="1"/>
            </p:cNvSpPr>
            <p:nvPr/>
          </p:nvSpPr>
          <p:spPr bwMode="auto">
            <a:xfrm flipV="1">
              <a:off x="3360" y="2352"/>
              <a:ext cx="1392" cy="192"/>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6171" name="Object 11">
              <a:extLst>
                <a:ext uri="{FF2B5EF4-FFF2-40B4-BE49-F238E27FC236}">
                  <a16:creationId xmlns:a16="http://schemas.microsoft.com/office/drawing/2014/main" id="{B264C9F4-BCCF-4B80-94FF-AB78DAFABB5D}"/>
                </a:ext>
              </a:extLst>
            </p:cNvPr>
            <p:cNvGraphicFramePr>
              <a:graphicFrameLocks noChangeAspect="1"/>
            </p:cNvGraphicFramePr>
            <p:nvPr/>
          </p:nvGraphicFramePr>
          <p:xfrm>
            <a:off x="4704" y="2256"/>
            <a:ext cx="141" cy="144"/>
          </p:xfrm>
          <a:graphic>
            <a:graphicData uri="http://schemas.openxmlformats.org/presentationml/2006/ole">
              <mc:AlternateContent xmlns:mc="http://schemas.openxmlformats.org/markup-compatibility/2006">
                <mc:Choice xmlns:v="urn:schemas-microsoft-com:vml" Requires="v">
                  <p:oleObj spid="_x0000_s6179" name="Clip" r:id="rId7" imgW="380852" imgH="390270" progId="MS_ClipArt_Gallery.2">
                    <p:embed/>
                  </p:oleObj>
                </mc:Choice>
                <mc:Fallback>
                  <p:oleObj name="Clip" r:id="rId7" imgW="380852" imgH="390270" progId="MS_ClipArt_Gallery.2">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4" y="2256"/>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2" name="Object 15">
              <a:extLst>
                <a:ext uri="{FF2B5EF4-FFF2-40B4-BE49-F238E27FC236}">
                  <a16:creationId xmlns:a16="http://schemas.microsoft.com/office/drawing/2014/main" id="{2B0B1CF3-717C-4D43-B8D2-E51CE78481A4}"/>
                </a:ext>
              </a:extLst>
            </p:cNvPr>
            <p:cNvGraphicFramePr>
              <a:graphicFrameLocks noChangeAspect="1"/>
            </p:cNvGraphicFramePr>
            <p:nvPr/>
          </p:nvGraphicFramePr>
          <p:xfrm>
            <a:off x="4426" y="1968"/>
            <a:ext cx="235" cy="336"/>
          </p:xfrm>
          <a:graphic>
            <a:graphicData uri="http://schemas.openxmlformats.org/presentationml/2006/ole">
              <mc:AlternateContent xmlns:mc="http://schemas.openxmlformats.org/markup-compatibility/2006">
                <mc:Choice xmlns:v="urn:schemas-microsoft-com:vml" Requires="v">
                  <p:oleObj spid="_x0000_s6180" name="Equation" r:id="rId9" imgW="129423" imgH="190554" progId="Equation.3">
                    <p:embed/>
                  </p:oleObj>
                </mc:Choice>
                <mc:Fallback>
                  <p:oleObj name="Equation" r:id="rId9" imgW="129423" imgH="190554"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6" y="1968"/>
                          <a:ext cx="23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3" name="Object 18">
              <a:extLst>
                <a:ext uri="{FF2B5EF4-FFF2-40B4-BE49-F238E27FC236}">
                  <a16:creationId xmlns:a16="http://schemas.microsoft.com/office/drawing/2014/main" id="{1D9DE45E-0920-4917-ADE9-945275EE9843}"/>
                </a:ext>
              </a:extLst>
            </p:cNvPr>
            <p:cNvGraphicFramePr>
              <a:graphicFrameLocks noChangeAspect="1"/>
            </p:cNvGraphicFramePr>
            <p:nvPr/>
          </p:nvGraphicFramePr>
          <p:xfrm>
            <a:off x="2544" y="2688"/>
            <a:ext cx="246" cy="336"/>
          </p:xfrm>
          <a:graphic>
            <a:graphicData uri="http://schemas.openxmlformats.org/presentationml/2006/ole">
              <mc:AlternateContent xmlns:mc="http://schemas.openxmlformats.org/markup-compatibility/2006">
                <mc:Choice xmlns:v="urn:schemas-microsoft-com:vml" Requires="v">
                  <p:oleObj spid="_x0000_s6181" name="公式" r:id="rId11" imgW="152420" imgH="220926" progId="Equation.3">
                    <p:embed/>
                  </p:oleObj>
                </mc:Choice>
                <mc:Fallback>
                  <p:oleObj name="公式" r:id="rId11" imgW="152420" imgH="220926"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4" y="2688"/>
                          <a:ext cx="24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401" name="Group 33">
            <a:extLst>
              <a:ext uri="{FF2B5EF4-FFF2-40B4-BE49-F238E27FC236}">
                <a16:creationId xmlns:a16="http://schemas.microsoft.com/office/drawing/2014/main" id="{1067E2E9-6F9E-4C5D-B361-94F01158B838}"/>
              </a:ext>
            </a:extLst>
          </p:cNvPr>
          <p:cNvGrpSpPr>
            <a:grpSpLocks/>
          </p:cNvGrpSpPr>
          <p:nvPr/>
        </p:nvGrpSpPr>
        <p:grpSpPr bwMode="auto">
          <a:xfrm>
            <a:off x="3913188" y="2487613"/>
            <a:ext cx="4324350" cy="1866900"/>
            <a:chOff x="2491" y="2064"/>
            <a:chExt cx="2724" cy="1176"/>
          </a:xfrm>
        </p:grpSpPr>
        <p:sp>
          <p:nvSpPr>
            <p:cNvPr id="58377" name="Line 9">
              <a:extLst>
                <a:ext uri="{FF2B5EF4-FFF2-40B4-BE49-F238E27FC236}">
                  <a16:creationId xmlns:a16="http://schemas.microsoft.com/office/drawing/2014/main" id="{BBE2FDB4-2142-485C-81F6-BFF90AD5841D}"/>
                </a:ext>
              </a:extLst>
            </p:cNvPr>
            <p:cNvSpPr>
              <a:spLocks noChangeShapeType="1"/>
            </p:cNvSpPr>
            <p:nvPr/>
          </p:nvSpPr>
          <p:spPr bwMode="auto">
            <a:xfrm>
              <a:off x="3360" y="2544"/>
              <a:ext cx="1488" cy="576"/>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8381" name="Line 13">
              <a:extLst>
                <a:ext uri="{FF2B5EF4-FFF2-40B4-BE49-F238E27FC236}">
                  <a16:creationId xmlns:a16="http://schemas.microsoft.com/office/drawing/2014/main" id="{32C8EB0A-CC6B-4913-9C6B-F1A71A004A5B}"/>
                </a:ext>
              </a:extLst>
            </p:cNvPr>
            <p:cNvSpPr>
              <a:spLocks noChangeShapeType="1"/>
            </p:cNvSpPr>
            <p:nvPr/>
          </p:nvSpPr>
          <p:spPr bwMode="auto">
            <a:xfrm>
              <a:off x="2784" y="2352"/>
              <a:ext cx="576" cy="192"/>
            </a:xfrm>
            <a:prstGeom prst="line">
              <a:avLst/>
            </a:prstGeom>
            <a:noFill/>
            <a:ln w="19050">
              <a:solidFill>
                <a:srgbClr val="FF9966"/>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6166" name="Object 17">
              <a:extLst>
                <a:ext uri="{FF2B5EF4-FFF2-40B4-BE49-F238E27FC236}">
                  <a16:creationId xmlns:a16="http://schemas.microsoft.com/office/drawing/2014/main" id="{5CF632CA-E38B-49F1-A39F-3ECA6B10B687}"/>
                </a:ext>
              </a:extLst>
            </p:cNvPr>
            <p:cNvGraphicFramePr>
              <a:graphicFrameLocks noChangeAspect="1"/>
            </p:cNvGraphicFramePr>
            <p:nvPr/>
          </p:nvGraphicFramePr>
          <p:xfrm>
            <a:off x="4992" y="2928"/>
            <a:ext cx="223" cy="312"/>
          </p:xfrm>
          <a:graphic>
            <a:graphicData uri="http://schemas.openxmlformats.org/presentationml/2006/ole">
              <mc:AlternateContent xmlns:mc="http://schemas.openxmlformats.org/markup-compatibility/2006">
                <mc:Choice xmlns:v="urn:schemas-microsoft-com:vml" Requires="v">
                  <p:oleObj spid="_x0000_s6182" name="公式" r:id="rId13" imgW="144836" imgH="205740" progId="Equation.3">
                    <p:embed/>
                  </p:oleObj>
                </mc:Choice>
                <mc:Fallback>
                  <p:oleObj name="公式" r:id="rId13" imgW="144836" imgH="20574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92" y="2928"/>
                          <a:ext cx="22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7" name="Object 19">
              <a:extLst>
                <a:ext uri="{FF2B5EF4-FFF2-40B4-BE49-F238E27FC236}">
                  <a16:creationId xmlns:a16="http://schemas.microsoft.com/office/drawing/2014/main" id="{F816C076-6E80-4617-94E9-713A118F15A3}"/>
                </a:ext>
              </a:extLst>
            </p:cNvPr>
            <p:cNvGraphicFramePr>
              <a:graphicFrameLocks noChangeAspect="1"/>
            </p:cNvGraphicFramePr>
            <p:nvPr/>
          </p:nvGraphicFramePr>
          <p:xfrm>
            <a:off x="2491" y="2064"/>
            <a:ext cx="262" cy="373"/>
          </p:xfrm>
          <a:graphic>
            <a:graphicData uri="http://schemas.openxmlformats.org/presentationml/2006/ole">
              <mc:AlternateContent xmlns:mc="http://schemas.openxmlformats.org/markup-compatibility/2006">
                <mc:Choice xmlns:v="urn:schemas-microsoft-com:vml" Requires="v">
                  <p:oleObj spid="_x0000_s6183" name="Equation" r:id="rId15" imgW="152420" imgH="228518" progId="Equation.3">
                    <p:embed/>
                  </p:oleObj>
                </mc:Choice>
                <mc:Fallback>
                  <p:oleObj name="Equation" r:id="rId15" imgW="152420" imgH="228518"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1" y="2064"/>
                          <a:ext cx="262"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8" name="Object 21">
              <a:extLst>
                <a:ext uri="{FF2B5EF4-FFF2-40B4-BE49-F238E27FC236}">
                  <a16:creationId xmlns:a16="http://schemas.microsoft.com/office/drawing/2014/main" id="{E461FB3E-3533-4597-B919-E855AE083C02}"/>
                </a:ext>
              </a:extLst>
            </p:cNvPr>
            <p:cNvGraphicFramePr>
              <a:graphicFrameLocks noChangeAspect="1"/>
            </p:cNvGraphicFramePr>
            <p:nvPr/>
          </p:nvGraphicFramePr>
          <p:xfrm>
            <a:off x="4800" y="3072"/>
            <a:ext cx="141" cy="144"/>
          </p:xfrm>
          <a:graphic>
            <a:graphicData uri="http://schemas.openxmlformats.org/presentationml/2006/ole">
              <mc:AlternateContent xmlns:mc="http://schemas.openxmlformats.org/markup-compatibility/2006">
                <mc:Choice xmlns:v="urn:schemas-microsoft-com:vml" Requires="v">
                  <p:oleObj spid="_x0000_s6184" name="剪辑" r:id="rId17" imgW="380852" imgH="390270" progId="MS_ClipArt_Gallery.2">
                    <p:embed/>
                  </p:oleObj>
                </mc:Choice>
                <mc:Fallback>
                  <p:oleObj name="剪辑" r:id="rId17" imgW="380852" imgH="390270" progId="MS_ClipArt_Gallery.2">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 y="307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391" name="Text Box 23">
            <a:extLst>
              <a:ext uri="{FF2B5EF4-FFF2-40B4-BE49-F238E27FC236}">
                <a16:creationId xmlns:a16="http://schemas.microsoft.com/office/drawing/2014/main" id="{87EDEE68-0411-4B1F-864A-C94672DE71C8}"/>
              </a:ext>
            </a:extLst>
          </p:cNvPr>
          <p:cNvSpPr txBox="1">
            <a:spLocks noChangeArrowheads="1"/>
          </p:cNvSpPr>
          <p:nvPr/>
        </p:nvSpPr>
        <p:spPr bwMode="auto">
          <a:xfrm>
            <a:off x="285750" y="477838"/>
            <a:ext cx="4114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dirty="0">
                <a:effectLst>
                  <a:outerShdw blurRad="38100" dist="38100" dir="2700000" algn="tl">
                    <a:srgbClr val="000000"/>
                  </a:outerShdw>
                </a:effectLst>
              </a:rPr>
              <a:t>由力的叠加原理</a:t>
            </a:r>
          </a:p>
        </p:txBody>
      </p:sp>
      <p:graphicFrame>
        <p:nvGraphicFramePr>
          <p:cNvPr id="58392" name="Object 24">
            <a:extLst>
              <a:ext uri="{FF2B5EF4-FFF2-40B4-BE49-F238E27FC236}">
                <a16:creationId xmlns:a16="http://schemas.microsoft.com/office/drawing/2014/main" id="{229C141A-0DEA-48D4-B871-EA9C59FCF513}"/>
              </a:ext>
            </a:extLst>
          </p:cNvPr>
          <p:cNvGraphicFramePr>
            <a:graphicFrameLocks noChangeAspect="1"/>
          </p:cNvGraphicFramePr>
          <p:nvPr/>
        </p:nvGraphicFramePr>
        <p:xfrm>
          <a:off x="3432175" y="536575"/>
          <a:ext cx="1508125" cy="808038"/>
        </p:xfrm>
        <a:graphic>
          <a:graphicData uri="http://schemas.openxmlformats.org/presentationml/2006/ole">
            <mc:AlternateContent xmlns:mc="http://schemas.openxmlformats.org/markup-compatibility/2006">
              <mc:Choice xmlns:v="urn:schemas-microsoft-com:vml" Requires="v">
                <p:oleObj spid="_x0000_s6185" name="公式" r:id="rId18" imgW="663016" imgH="342900" progId="Equation.3">
                  <p:embed/>
                </p:oleObj>
              </mc:Choice>
              <mc:Fallback>
                <p:oleObj name="公式" r:id="rId18" imgW="663016" imgH="342900" progId="Equation.3">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32175" y="536575"/>
                        <a:ext cx="1508125" cy="8080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8406" name="Group 38">
            <a:extLst>
              <a:ext uri="{FF2B5EF4-FFF2-40B4-BE49-F238E27FC236}">
                <a16:creationId xmlns:a16="http://schemas.microsoft.com/office/drawing/2014/main" id="{2A913583-8AEE-42A4-993A-5624244B60C4}"/>
              </a:ext>
            </a:extLst>
          </p:cNvPr>
          <p:cNvGrpSpPr>
            <a:grpSpLocks/>
          </p:cNvGrpSpPr>
          <p:nvPr/>
        </p:nvGrpSpPr>
        <p:grpSpPr bwMode="auto">
          <a:xfrm>
            <a:off x="5235575" y="2232025"/>
            <a:ext cx="758825" cy="3048000"/>
            <a:chOff x="3312" y="1920"/>
            <a:chExt cx="478" cy="1920"/>
          </a:xfrm>
        </p:grpSpPr>
        <p:sp>
          <p:nvSpPr>
            <p:cNvPr id="58375" name="Line 7">
              <a:extLst>
                <a:ext uri="{FF2B5EF4-FFF2-40B4-BE49-F238E27FC236}">
                  <a16:creationId xmlns:a16="http://schemas.microsoft.com/office/drawing/2014/main" id="{E7E1618A-85D8-46D5-9D51-FBD2FC47644F}"/>
                </a:ext>
              </a:extLst>
            </p:cNvPr>
            <p:cNvSpPr>
              <a:spLocks noChangeShapeType="1"/>
            </p:cNvSpPr>
            <p:nvPr/>
          </p:nvSpPr>
          <p:spPr bwMode="auto">
            <a:xfrm flipH="1" flipV="1">
              <a:off x="3312" y="2112"/>
              <a:ext cx="48" cy="432"/>
            </a:xfrm>
            <a:prstGeom prst="line">
              <a:avLst/>
            </a:prstGeom>
            <a:noFill/>
            <a:ln w="19050">
              <a:solidFill>
                <a:srgbClr val="FF99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8376" name="Line 8">
              <a:extLst>
                <a:ext uri="{FF2B5EF4-FFF2-40B4-BE49-F238E27FC236}">
                  <a16:creationId xmlns:a16="http://schemas.microsoft.com/office/drawing/2014/main" id="{7BA95572-41CB-4535-A83F-72A16DA8699D}"/>
                </a:ext>
              </a:extLst>
            </p:cNvPr>
            <p:cNvSpPr>
              <a:spLocks noChangeShapeType="1"/>
            </p:cNvSpPr>
            <p:nvPr/>
          </p:nvSpPr>
          <p:spPr bwMode="auto">
            <a:xfrm>
              <a:off x="3360" y="2592"/>
              <a:ext cx="96" cy="1056"/>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6161" name="Object 12">
              <a:extLst>
                <a:ext uri="{FF2B5EF4-FFF2-40B4-BE49-F238E27FC236}">
                  <a16:creationId xmlns:a16="http://schemas.microsoft.com/office/drawing/2014/main" id="{95FA19F3-B51C-4D2E-A054-74E2B7BB0C21}"/>
                </a:ext>
              </a:extLst>
            </p:cNvPr>
            <p:cNvGraphicFramePr>
              <a:graphicFrameLocks noChangeAspect="1"/>
            </p:cNvGraphicFramePr>
            <p:nvPr/>
          </p:nvGraphicFramePr>
          <p:xfrm>
            <a:off x="3390" y="3552"/>
            <a:ext cx="141" cy="144"/>
          </p:xfrm>
          <a:graphic>
            <a:graphicData uri="http://schemas.openxmlformats.org/presentationml/2006/ole">
              <mc:AlternateContent xmlns:mc="http://schemas.openxmlformats.org/markup-compatibility/2006">
                <mc:Choice xmlns:v="urn:schemas-microsoft-com:vml" Requires="v">
                  <p:oleObj spid="_x0000_s6186" name="Clip" r:id="rId20" imgW="380852" imgH="390270" progId="MS_ClipArt_Gallery.2">
                    <p:embed/>
                  </p:oleObj>
                </mc:Choice>
                <mc:Fallback>
                  <p:oleObj name="Clip" r:id="rId20" imgW="380852" imgH="390270" progId="MS_ClipArt_Gallery.2">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0" y="355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2" name="Object 16">
              <a:extLst>
                <a:ext uri="{FF2B5EF4-FFF2-40B4-BE49-F238E27FC236}">
                  <a16:creationId xmlns:a16="http://schemas.microsoft.com/office/drawing/2014/main" id="{F5BD8DF6-BCF4-47C6-A168-93476DA4DA11}"/>
                </a:ext>
              </a:extLst>
            </p:cNvPr>
            <p:cNvGraphicFramePr>
              <a:graphicFrameLocks noChangeAspect="1"/>
            </p:cNvGraphicFramePr>
            <p:nvPr/>
          </p:nvGraphicFramePr>
          <p:xfrm>
            <a:off x="3534" y="3504"/>
            <a:ext cx="256" cy="336"/>
          </p:xfrm>
          <a:graphic>
            <a:graphicData uri="http://schemas.openxmlformats.org/presentationml/2006/ole">
              <mc:AlternateContent xmlns:mc="http://schemas.openxmlformats.org/markup-compatibility/2006">
                <mc:Choice xmlns:v="urn:schemas-microsoft-com:vml" Requires="v">
                  <p:oleObj spid="_x0000_s6187" name="公式" r:id="rId21" imgW="144836" imgH="190554" progId="Equation.3">
                    <p:embed/>
                  </p:oleObj>
                </mc:Choice>
                <mc:Fallback>
                  <p:oleObj name="公式" r:id="rId21" imgW="144836" imgH="190554" progId="Equation.3">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34" y="3504"/>
                          <a:ext cx="25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3" name="Object 20">
              <a:extLst>
                <a:ext uri="{FF2B5EF4-FFF2-40B4-BE49-F238E27FC236}">
                  <a16:creationId xmlns:a16="http://schemas.microsoft.com/office/drawing/2014/main" id="{651FA2D1-7E80-4E58-8DAC-2CE82AA881F2}"/>
                </a:ext>
              </a:extLst>
            </p:cNvPr>
            <p:cNvGraphicFramePr>
              <a:graphicFrameLocks noChangeAspect="1"/>
            </p:cNvGraphicFramePr>
            <p:nvPr/>
          </p:nvGraphicFramePr>
          <p:xfrm>
            <a:off x="3408" y="1920"/>
            <a:ext cx="266" cy="336"/>
          </p:xfrm>
          <a:graphic>
            <a:graphicData uri="http://schemas.openxmlformats.org/presentationml/2006/ole">
              <mc:AlternateContent xmlns:mc="http://schemas.openxmlformats.org/markup-compatibility/2006">
                <mc:Choice xmlns:v="urn:schemas-microsoft-com:vml" Requires="v">
                  <p:oleObj spid="_x0000_s6188" name="公式" r:id="rId23" imgW="167589" imgH="220926" progId="Equation.3">
                    <p:embed/>
                  </p:oleObj>
                </mc:Choice>
                <mc:Fallback>
                  <p:oleObj name="公式" r:id="rId23" imgW="167589" imgH="220926" progId="Equation.3">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08" y="1920"/>
                          <a:ext cx="26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8404" name="Object 36">
            <a:extLst>
              <a:ext uri="{FF2B5EF4-FFF2-40B4-BE49-F238E27FC236}">
                <a16:creationId xmlns:a16="http://schemas.microsoft.com/office/drawing/2014/main" id="{F738ADAD-197C-4012-B82F-D701044B4CAD}"/>
              </a:ext>
            </a:extLst>
          </p:cNvPr>
          <p:cNvGraphicFramePr>
            <a:graphicFrameLocks noChangeAspect="1"/>
          </p:cNvGraphicFramePr>
          <p:nvPr/>
        </p:nvGraphicFramePr>
        <p:xfrm>
          <a:off x="4994275" y="328613"/>
          <a:ext cx="2511425" cy="1058862"/>
        </p:xfrm>
        <a:graphic>
          <a:graphicData uri="http://schemas.openxmlformats.org/presentationml/2006/ole">
            <mc:AlternateContent xmlns:mc="http://schemas.openxmlformats.org/markup-compatibility/2006">
              <mc:Choice xmlns:v="urn:schemas-microsoft-com:vml" Requires="v">
                <p:oleObj spid="_x0000_s6189" name="公式" r:id="rId25" imgW="1120033" imgH="457282" progId="Equation.3">
                  <p:embed/>
                </p:oleObj>
              </mc:Choice>
              <mc:Fallback>
                <p:oleObj name="公式" r:id="rId25" imgW="1120033" imgH="457282" progId="Equation.3">
                  <p:embed/>
                  <p:pic>
                    <p:nvPicPr>
                      <p:cNvPr id="0" name="Object 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94275" y="328613"/>
                        <a:ext cx="2511425" cy="10588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8418" name="Group 50">
            <a:extLst>
              <a:ext uri="{FF2B5EF4-FFF2-40B4-BE49-F238E27FC236}">
                <a16:creationId xmlns:a16="http://schemas.microsoft.com/office/drawing/2014/main" id="{1896646B-403B-474C-9CEE-2AADB9A4D50F}"/>
              </a:ext>
            </a:extLst>
          </p:cNvPr>
          <p:cNvGrpSpPr>
            <a:grpSpLocks/>
          </p:cNvGrpSpPr>
          <p:nvPr/>
        </p:nvGrpSpPr>
        <p:grpSpPr bwMode="auto">
          <a:xfrm>
            <a:off x="361950" y="1628775"/>
            <a:ext cx="3200400" cy="2654300"/>
            <a:chOff x="93" y="1616"/>
            <a:chExt cx="2016" cy="1672"/>
          </a:xfrm>
        </p:grpSpPr>
        <p:sp>
          <p:nvSpPr>
            <p:cNvPr id="58393" name="Text Box 25">
              <a:extLst>
                <a:ext uri="{FF2B5EF4-FFF2-40B4-BE49-F238E27FC236}">
                  <a16:creationId xmlns:a16="http://schemas.microsoft.com/office/drawing/2014/main" id="{3404625D-9937-45C7-A8EC-D0CD8B68FE92}"/>
                </a:ext>
              </a:extLst>
            </p:cNvPr>
            <p:cNvSpPr txBox="1">
              <a:spLocks noChangeArrowheads="1"/>
            </p:cNvSpPr>
            <p:nvPr/>
          </p:nvSpPr>
          <p:spPr bwMode="auto">
            <a:xfrm>
              <a:off x="93" y="1616"/>
              <a:ext cx="2016" cy="1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en-US" altLang="zh-CN" dirty="0">
                  <a:effectLst>
                    <a:outerShdw blurRad="38100" dist="38100" dir="2700000" algn="tl">
                      <a:srgbClr val="000000"/>
                    </a:outerShdw>
                  </a:effectLst>
                </a:rPr>
                <a:t>     </a:t>
              </a:r>
              <a:r>
                <a:rPr kumimoji="0" lang="zh-CN" altLang="en-US" dirty="0">
                  <a:effectLst>
                    <a:outerShdw blurRad="38100" dist="38100" dir="2700000" algn="tl">
                      <a:srgbClr val="000000"/>
                    </a:outerShdw>
                  </a:effectLst>
                </a:rPr>
                <a:t>任意一个</a:t>
              </a:r>
              <a:r>
                <a:rPr kumimoji="0" lang="zh-CN" altLang="en-US" dirty="0">
                  <a:solidFill>
                    <a:srgbClr val="FF33CC"/>
                  </a:solidFill>
                  <a:effectLst>
                    <a:outerShdw blurRad="38100" dist="38100" dir="2700000" algn="tl">
                      <a:srgbClr val="000000"/>
                    </a:outerShdw>
                  </a:effectLst>
                </a:rPr>
                <a:t>点电荷系</a:t>
              </a:r>
              <a:r>
                <a:rPr kumimoji="0" lang="zh-CN" altLang="en-US" dirty="0">
                  <a:effectLst>
                    <a:outerShdw blurRad="38100" dist="38100" dir="2700000" algn="tl">
                      <a:srgbClr val="000000"/>
                    </a:outerShdw>
                  </a:effectLst>
                </a:rPr>
                <a:t>对某一点电荷       的作用力等于</a:t>
              </a:r>
              <a:r>
                <a:rPr kumimoji="0" lang="zh-CN" altLang="en-US" dirty="0">
                  <a:solidFill>
                    <a:srgbClr val="FF33CC"/>
                  </a:solidFill>
                  <a:effectLst>
                    <a:outerShdw blurRad="38100" dist="38100" dir="2700000" algn="tl">
                      <a:srgbClr val="000000"/>
                    </a:outerShdw>
                  </a:effectLst>
                </a:rPr>
                <a:t>点电荷系</a:t>
              </a:r>
              <a:r>
                <a:rPr kumimoji="0" lang="zh-CN" altLang="en-US" dirty="0">
                  <a:effectLst>
                    <a:outerShdw blurRad="38100" dist="38100" dir="2700000" algn="tl">
                      <a:srgbClr val="000000"/>
                    </a:outerShdw>
                  </a:effectLst>
                </a:rPr>
                <a:t>中所有点电荷对    库仑力的矢量和。</a:t>
              </a:r>
            </a:p>
          </p:txBody>
        </p:sp>
        <p:graphicFrame>
          <p:nvGraphicFramePr>
            <p:cNvPr id="6157" name="Object 46">
              <a:extLst>
                <a:ext uri="{FF2B5EF4-FFF2-40B4-BE49-F238E27FC236}">
                  <a16:creationId xmlns:a16="http://schemas.microsoft.com/office/drawing/2014/main" id="{DA2E3A2C-0884-4951-A891-BC950B19850A}"/>
                </a:ext>
              </a:extLst>
            </p:cNvPr>
            <p:cNvGraphicFramePr>
              <a:graphicFrameLocks noChangeAspect="1"/>
            </p:cNvGraphicFramePr>
            <p:nvPr/>
          </p:nvGraphicFramePr>
          <p:xfrm>
            <a:off x="1727" y="1888"/>
            <a:ext cx="246" cy="317"/>
          </p:xfrm>
          <a:graphic>
            <a:graphicData uri="http://schemas.openxmlformats.org/presentationml/2006/ole">
              <mc:AlternateContent xmlns:mc="http://schemas.openxmlformats.org/markup-compatibility/2006">
                <mc:Choice xmlns:v="urn:schemas-microsoft-com:vml" Requires="v">
                  <p:oleObj spid="_x0000_s6190" name="公式" r:id="rId27" imgW="152420" imgH="205740" progId="Equation.3">
                    <p:embed/>
                  </p:oleObj>
                </mc:Choice>
                <mc:Fallback>
                  <p:oleObj name="公式" r:id="rId27" imgW="152420" imgH="205740" progId="Equation.3">
                    <p:embed/>
                    <p:pic>
                      <p:nvPicPr>
                        <p:cNvPr id="0" name="Object 4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727" y="1888"/>
                          <a:ext cx="24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CC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8" name="Object 47">
              <a:extLst>
                <a:ext uri="{FF2B5EF4-FFF2-40B4-BE49-F238E27FC236}">
                  <a16:creationId xmlns:a16="http://schemas.microsoft.com/office/drawing/2014/main" id="{26077FC6-6F8E-4134-943C-4105C452FBB3}"/>
                </a:ext>
              </a:extLst>
            </p:cNvPr>
            <p:cNvGraphicFramePr>
              <a:graphicFrameLocks noChangeAspect="1"/>
            </p:cNvGraphicFramePr>
            <p:nvPr/>
          </p:nvGraphicFramePr>
          <p:xfrm>
            <a:off x="352" y="2701"/>
            <a:ext cx="246" cy="317"/>
          </p:xfrm>
          <a:graphic>
            <a:graphicData uri="http://schemas.openxmlformats.org/presentationml/2006/ole">
              <mc:AlternateContent xmlns:mc="http://schemas.openxmlformats.org/markup-compatibility/2006">
                <mc:Choice xmlns:v="urn:schemas-microsoft-com:vml" Requires="v">
                  <p:oleObj spid="_x0000_s6191" name="公式" r:id="rId29" imgW="152420" imgH="205740" progId="Equation.3">
                    <p:embed/>
                  </p:oleObj>
                </mc:Choice>
                <mc:Fallback>
                  <p:oleObj name="公式" r:id="rId29" imgW="152420" imgH="205740" progId="Equation.3">
                    <p:embed/>
                    <p:pic>
                      <p:nvPicPr>
                        <p:cNvPr id="0" name="Object 4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2" y="2701"/>
                          <a:ext cx="24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CC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5" name="Text Box 18">
            <a:extLst>
              <a:ext uri="{FF2B5EF4-FFF2-40B4-BE49-F238E27FC236}">
                <a16:creationId xmlns:a16="http://schemas.microsoft.com/office/drawing/2014/main" id="{CC8C93E1-9270-4484-88C1-A5228FA5A157}"/>
              </a:ext>
            </a:extLst>
          </p:cNvPr>
          <p:cNvSpPr txBox="1">
            <a:spLocks noChangeArrowheads="1"/>
          </p:cNvSpPr>
          <p:nvPr/>
        </p:nvSpPr>
        <p:spPr bwMode="auto">
          <a:xfrm>
            <a:off x="723900" y="5829300"/>
            <a:ext cx="47720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anose="02010509060101010101" pitchFamily="49" charset="-122"/>
              </a:rPr>
              <a:t>真空电容率</a:t>
            </a:r>
            <a:endParaRPr lang="zh-CN" altLang="en-US" dirty="0">
              <a:solidFill>
                <a:schemeClr val="tx2"/>
              </a:solidFill>
              <a:effectLst>
                <a:outerShdw blurRad="38100" dist="38100" dir="2700000" algn="tl">
                  <a:srgbClr val="000000"/>
                </a:outerShdw>
              </a:effectLst>
            </a:endParaRPr>
          </a:p>
        </p:txBody>
      </p:sp>
      <p:graphicFrame>
        <p:nvGraphicFramePr>
          <p:cNvPr id="36" name="Object 17">
            <a:extLst>
              <a:ext uri="{FF2B5EF4-FFF2-40B4-BE49-F238E27FC236}">
                <a16:creationId xmlns:a16="http://schemas.microsoft.com/office/drawing/2014/main" id="{48ABCEFD-2548-4683-9BB8-B63981D7EFC4}"/>
              </a:ext>
            </a:extLst>
          </p:cNvPr>
          <p:cNvGraphicFramePr>
            <a:graphicFrameLocks noChangeAspect="1"/>
          </p:cNvGraphicFramePr>
          <p:nvPr/>
        </p:nvGraphicFramePr>
        <p:xfrm>
          <a:off x="2933700" y="5835650"/>
          <a:ext cx="3276600" cy="487363"/>
        </p:xfrm>
        <a:graphic>
          <a:graphicData uri="http://schemas.openxmlformats.org/presentationml/2006/ole">
            <mc:AlternateContent xmlns:mc="http://schemas.openxmlformats.org/markup-compatibility/2006">
              <mc:Choice xmlns:v="urn:schemas-microsoft-com:vml" Requires="v">
                <p:oleObj spid="_x0000_s6192" name="Equation" r:id="rId31" imgW="1592463" imgH="220926" progId="Equation.3">
                  <p:embed/>
                </p:oleObj>
              </mc:Choice>
              <mc:Fallback>
                <p:oleObj name="Equation" r:id="rId31" imgW="1592463" imgH="220926" progId="Equation.3">
                  <p:embed/>
                  <p:pic>
                    <p:nvPicPr>
                      <p:cNvPr id="0" name="Object 1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933700" y="5835650"/>
                        <a:ext cx="3276600" cy="4873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91"/>
                                        </p:tgtEl>
                                        <p:attrNameLst>
                                          <p:attrName>style.visibility</p:attrName>
                                        </p:attrNameLst>
                                      </p:cBhvr>
                                      <p:to>
                                        <p:strVal val="visible"/>
                                      </p:to>
                                    </p:set>
                                    <p:animEffect transition="in" filter="dissolve">
                                      <p:cBhvr>
                                        <p:cTn id="7" dur="500"/>
                                        <p:tgtEl>
                                          <p:spTgt spid="58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8392"/>
                                        </p:tgtEl>
                                        <p:attrNameLst>
                                          <p:attrName>style.visibility</p:attrName>
                                        </p:attrNameLst>
                                      </p:cBhvr>
                                      <p:to>
                                        <p:strVal val="visible"/>
                                      </p:to>
                                    </p:set>
                                    <p:animEffect transition="in" filter="dissolve">
                                      <p:cBhvr>
                                        <p:cTn id="12" dur="500"/>
                                        <p:tgtEl>
                                          <p:spTgt spid="583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8404"/>
                                        </p:tgtEl>
                                        <p:attrNameLst>
                                          <p:attrName>style.visibility</p:attrName>
                                        </p:attrNameLst>
                                      </p:cBhvr>
                                      <p:to>
                                        <p:strVal val="visible"/>
                                      </p:to>
                                    </p:set>
                                    <p:animEffect transition="in" filter="dissolve">
                                      <p:cBhvr>
                                        <p:cTn id="17" dur="500"/>
                                        <p:tgtEl>
                                          <p:spTgt spid="58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403"/>
                                        </p:tgtEl>
                                        <p:attrNameLst>
                                          <p:attrName>style.visibility</p:attrName>
                                        </p:attrNameLst>
                                      </p:cBhvr>
                                      <p:to>
                                        <p:strVal val="visible"/>
                                      </p:to>
                                    </p:set>
                                    <p:animEffect transition="in" filter="blinds(horizontal)">
                                      <p:cBhvr>
                                        <p:cTn id="22" dur="500"/>
                                        <p:tgtEl>
                                          <p:spTgt spid="584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58400"/>
                                        </p:tgtEl>
                                        <p:attrNameLst>
                                          <p:attrName>style.visibility</p:attrName>
                                        </p:attrNameLst>
                                      </p:cBhvr>
                                      <p:to>
                                        <p:strVal val="visible"/>
                                      </p:to>
                                    </p:set>
                                    <p:animEffect transition="in" filter="wipe(right)">
                                      <p:cBhvr>
                                        <p:cTn id="27" dur="500"/>
                                        <p:tgtEl>
                                          <p:spTgt spid="584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8406"/>
                                        </p:tgtEl>
                                        <p:attrNameLst>
                                          <p:attrName>style.visibility</p:attrName>
                                        </p:attrNameLst>
                                      </p:cBhvr>
                                      <p:to>
                                        <p:strVal val="visible"/>
                                      </p:to>
                                    </p:set>
                                    <p:animEffect transition="in" filter="wipe(down)">
                                      <p:cBhvr>
                                        <p:cTn id="32" dur="500"/>
                                        <p:tgtEl>
                                          <p:spTgt spid="584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8401"/>
                                        </p:tgtEl>
                                        <p:attrNameLst>
                                          <p:attrName>style.visibility</p:attrName>
                                        </p:attrNameLst>
                                      </p:cBhvr>
                                      <p:to>
                                        <p:strVal val="visible"/>
                                      </p:to>
                                    </p:set>
                                    <p:animEffect transition="in" filter="wipe(down)">
                                      <p:cBhvr>
                                        <p:cTn id="37" dur="500"/>
                                        <p:tgtEl>
                                          <p:spTgt spid="584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8418"/>
                                        </p:tgtEl>
                                        <p:attrNameLst>
                                          <p:attrName>style.visibility</p:attrName>
                                        </p:attrNameLst>
                                      </p:cBhvr>
                                      <p:to>
                                        <p:strVal val="visible"/>
                                      </p:to>
                                    </p:set>
                                    <p:animEffect transition="in" filter="dissolve">
                                      <p:cBhvr>
                                        <p:cTn id="42" dur="500"/>
                                        <p:tgtEl>
                                          <p:spTgt spid="584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dissolve">
                                      <p:cBhvr>
                                        <p:cTn id="47" dur="500"/>
                                        <p:tgtEl>
                                          <p:spTgt spid="3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dissolve">
                                      <p:cBhvr>
                                        <p:cTn id="5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1" grpId="0" autoUpdateAnimBg="0"/>
      <p:bldP spid="3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1">
            <a:extLst>
              <a:ext uri="{FF2B5EF4-FFF2-40B4-BE49-F238E27FC236}">
                <a16:creationId xmlns:a16="http://schemas.microsoft.com/office/drawing/2014/main" id="{E0063F8D-EF2E-4731-AD1F-493B71829F45}"/>
              </a:ext>
            </a:extLst>
          </p:cNvPr>
          <p:cNvSpPr>
            <a:spLocks noGrp="1"/>
          </p:cNvSpPr>
          <p:nvPr>
            <p:ph type="dt" sz="quarter" idx="10"/>
          </p:nvPr>
        </p:nvSpPr>
        <p:spPr/>
        <p:txBody>
          <a:bodyPr/>
          <a:lstStyle/>
          <a:p>
            <a:pPr>
              <a:defRPr/>
            </a:pPr>
            <a:fld id="{F4678E84-6D0E-4938-9584-41AD4C114E93}" type="datetime8">
              <a:rPr lang="en-US"/>
              <a:pPr>
                <a:defRPr/>
              </a:pPr>
              <a:t>12/22/2017 5:36 PM</a:t>
            </a:fld>
            <a:endParaRPr lang="en-US" altLang="zh-CN"/>
          </a:p>
        </p:txBody>
      </p:sp>
      <p:sp>
        <p:nvSpPr>
          <p:cNvPr id="44035" name="灯片编号占位符 3">
            <a:extLst>
              <a:ext uri="{FF2B5EF4-FFF2-40B4-BE49-F238E27FC236}">
                <a16:creationId xmlns:a16="http://schemas.microsoft.com/office/drawing/2014/main" id="{2C95ACEF-823C-4DF1-9776-9F8ABBF3AF1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9A10233-B1F8-4ADA-AF8C-7107C369E895}" type="slidenum">
              <a:rPr lang="en-US" altLang="zh-CN" sz="1400" smtClean="0"/>
              <a:pPr>
                <a:spcBef>
                  <a:spcPct val="0"/>
                </a:spcBef>
                <a:buFontTx/>
                <a:buNone/>
              </a:pPr>
              <a:t>40</a:t>
            </a:fld>
            <a:endParaRPr lang="en-US" altLang="zh-CN" sz="1400"/>
          </a:p>
        </p:txBody>
      </p:sp>
      <p:grpSp>
        <p:nvGrpSpPr>
          <p:cNvPr id="2" name="Group 40">
            <a:extLst>
              <a:ext uri="{FF2B5EF4-FFF2-40B4-BE49-F238E27FC236}">
                <a16:creationId xmlns:a16="http://schemas.microsoft.com/office/drawing/2014/main" id="{B1EB0D5C-7A42-4E94-AFD8-E4AC8FA80DD1}"/>
              </a:ext>
            </a:extLst>
          </p:cNvPr>
          <p:cNvGrpSpPr>
            <a:grpSpLocks/>
          </p:cNvGrpSpPr>
          <p:nvPr/>
        </p:nvGrpSpPr>
        <p:grpSpPr bwMode="auto">
          <a:xfrm>
            <a:off x="2819400" y="2033588"/>
            <a:ext cx="6096000" cy="4419600"/>
            <a:chOff x="1728" y="1392"/>
            <a:chExt cx="3840" cy="2784"/>
          </a:xfrm>
        </p:grpSpPr>
        <p:sp>
          <p:nvSpPr>
            <p:cNvPr id="145429" name="Rectangle 21">
              <a:extLst>
                <a:ext uri="{FF2B5EF4-FFF2-40B4-BE49-F238E27FC236}">
                  <a16:creationId xmlns:a16="http://schemas.microsoft.com/office/drawing/2014/main" id="{B5F1B551-3753-4E4F-B74F-E223CE97BFFF}"/>
                </a:ext>
              </a:extLst>
            </p:cNvPr>
            <p:cNvSpPr>
              <a:spLocks noChangeArrowheads="1"/>
            </p:cNvSpPr>
            <p:nvPr/>
          </p:nvSpPr>
          <p:spPr bwMode="auto">
            <a:xfrm>
              <a:off x="1728" y="1392"/>
              <a:ext cx="3840" cy="2784"/>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45431" name="Oval 23">
              <a:extLst>
                <a:ext uri="{FF2B5EF4-FFF2-40B4-BE49-F238E27FC236}">
                  <a16:creationId xmlns:a16="http://schemas.microsoft.com/office/drawing/2014/main" id="{5199E4AE-F38F-45D2-B7F9-4389C1E9079A}"/>
                </a:ext>
              </a:extLst>
            </p:cNvPr>
            <p:cNvSpPr>
              <a:spLocks noChangeArrowheads="1"/>
            </p:cNvSpPr>
            <p:nvPr/>
          </p:nvSpPr>
          <p:spPr bwMode="auto">
            <a:xfrm>
              <a:off x="2592" y="2736"/>
              <a:ext cx="1968" cy="72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9050">
              <a:solidFill>
                <a:schemeClr val="accent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4055" name="Object 8">
              <a:extLst>
                <a:ext uri="{FF2B5EF4-FFF2-40B4-BE49-F238E27FC236}">
                  <a16:creationId xmlns:a16="http://schemas.microsoft.com/office/drawing/2014/main" id="{9F0A28A1-592A-4F0A-81EC-657BB8C46CAA}"/>
                </a:ext>
              </a:extLst>
            </p:cNvPr>
            <p:cNvGraphicFramePr>
              <a:graphicFrameLocks noChangeAspect="1"/>
            </p:cNvGraphicFramePr>
            <p:nvPr/>
          </p:nvGraphicFramePr>
          <p:xfrm>
            <a:off x="2532" y="3402"/>
            <a:ext cx="140" cy="140"/>
          </p:xfrm>
          <a:graphic>
            <a:graphicData uri="http://schemas.openxmlformats.org/presentationml/2006/ole">
              <mc:AlternateContent xmlns:mc="http://schemas.openxmlformats.org/markup-compatibility/2006">
                <mc:Choice xmlns:v="urn:schemas-microsoft-com:vml" Requires="v">
                  <p:oleObj spid="_x0000_s44062" name="Equation" r:id="rId3" imgW="114254" imgH="114382" progId="Equation.3">
                    <p:embed/>
                  </p:oleObj>
                </mc:Choice>
                <mc:Fallback>
                  <p:oleObj name="Equation" r:id="rId3" imgW="114254" imgH="114382"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2" y="3402"/>
                          <a:ext cx="14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6" name="Object 9">
              <a:extLst>
                <a:ext uri="{FF2B5EF4-FFF2-40B4-BE49-F238E27FC236}">
                  <a16:creationId xmlns:a16="http://schemas.microsoft.com/office/drawing/2014/main" id="{AFAAEC3C-63D2-4576-B507-A3E36BCCD9A9}"/>
                </a:ext>
              </a:extLst>
            </p:cNvPr>
            <p:cNvGraphicFramePr>
              <a:graphicFrameLocks noChangeAspect="1"/>
            </p:cNvGraphicFramePr>
            <p:nvPr/>
          </p:nvGraphicFramePr>
          <p:xfrm>
            <a:off x="4630" y="3436"/>
            <a:ext cx="140" cy="165"/>
          </p:xfrm>
          <a:graphic>
            <a:graphicData uri="http://schemas.openxmlformats.org/presentationml/2006/ole">
              <mc:AlternateContent xmlns:mc="http://schemas.openxmlformats.org/markup-compatibility/2006">
                <mc:Choice xmlns:v="urn:schemas-microsoft-com:vml" Requires="v">
                  <p:oleObj spid="_x0000_s44063" name="Equation" r:id="rId5" imgW="114254" imgH="144753" progId="Equation.3">
                    <p:embed/>
                  </p:oleObj>
                </mc:Choice>
                <mc:Fallback>
                  <p:oleObj name="Equation" r:id="rId5" imgW="114254" imgH="144753"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0" y="3436"/>
                          <a:ext cx="14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7" name="Object 10">
              <a:extLst>
                <a:ext uri="{FF2B5EF4-FFF2-40B4-BE49-F238E27FC236}">
                  <a16:creationId xmlns:a16="http://schemas.microsoft.com/office/drawing/2014/main" id="{B2BBBBA9-880C-4C6D-BFEE-7BDF1D9AF7D2}"/>
                </a:ext>
              </a:extLst>
            </p:cNvPr>
            <p:cNvGraphicFramePr>
              <a:graphicFrameLocks noChangeAspect="1"/>
            </p:cNvGraphicFramePr>
            <p:nvPr/>
          </p:nvGraphicFramePr>
          <p:xfrm>
            <a:off x="3612" y="1872"/>
            <a:ext cx="115" cy="140"/>
          </p:xfrm>
          <a:graphic>
            <a:graphicData uri="http://schemas.openxmlformats.org/presentationml/2006/ole">
              <mc:AlternateContent xmlns:mc="http://schemas.openxmlformats.org/markup-compatibility/2006">
                <mc:Choice xmlns:v="urn:schemas-microsoft-com:vml" Requires="v">
                  <p:oleObj spid="_x0000_s44064" name="Equation" r:id="rId7" imgW="91501" imgH="114382" progId="Equation.3">
                    <p:embed/>
                  </p:oleObj>
                </mc:Choice>
                <mc:Fallback>
                  <p:oleObj name="Equation" r:id="rId7" imgW="91501" imgH="114382"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2" y="1872"/>
                          <a:ext cx="11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30" name="Line 22">
              <a:extLst>
                <a:ext uri="{FF2B5EF4-FFF2-40B4-BE49-F238E27FC236}">
                  <a16:creationId xmlns:a16="http://schemas.microsoft.com/office/drawing/2014/main" id="{00551736-CD1B-4D42-B145-C9FFCF40DE55}"/>
                </a:ext>
              </a:extLst>
            </p:cNvPr>
            <p:cNvSpPr>
              <a:spLocks noChangeShapeType="1"/>
            </p:cNvSpPr>
            <p:nvPr/>
          </p:nvSpPr>
          <p:spPr bwMode="auto">
            <a:xfrm flipV="1">
              <a:off x="3556" y="1873"/>
              <a:ext cx="0" cy="1199"/>
            </a:xfrm>
            <a:prstGeom prst="line">
              <a:avLst/>
            </a:prstGeom>
            <a:noFill/>
            <a:ln w="19050">
              <a:solidFill>
                <a:srgbClr val="6666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5432" name="Line 24">
              <a:extLst>
                <a:ext uri="{FF2B5EF4-FFF2-40B4-BE49-F238E27FC236}">
                  <a16:creationId xmlns:a16="http://schemas.microsoft.com/office/drawing/2014/main" id="{99E2D740-33A8-4DE8-8C74-82F0595BCE2B}"/>
                </a:ext>
              </a:extLst>
            </p:cNvPr>
            <p:cNvSpPr>
              <a:spLocks noChangeShapeType="1"/>
            </p:cNvSpPr>
            <p:nvPr/>
          </p:nvSpPr>
          <p:spPr bwMode="auto">
            <a:xfrm>
              <a:off x="3552" y="3072"/>
              <a:ext cx="1344" cy="384"/>
            </a:xfrm>
            <a:prstGeom prst="line">
              <a:avLst/>
            </a:prstGeom>
            <a:noFill/>
            <a:ln w="19050">
              <a:solidFill>
                <a:srgbClr val="6666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5433" name="Line 25">
              <a:extLst>
                <a:ext uri="{FF2B5EF4-FFF2-40B4-BE49-F238E27FC236}">
                  <a16:creationId xmlns:a16="http://schemas.microsoft.com/office/drawing/2014/main" id="{12E905AC-4DBE-4DD9-8CFF-E25A35562119}"/>
                </a:ext>
              </a:extLst>
            </p:cNvPr>
            <p:cNvSpPr>
              <a:spLocks noChangeShapeType="1"/>
            </p:cNvSpPr>
            <p:nvPr/>
          </p:nvSpPr>
          <p:spPr bwMode="auto">
            <a:xfrm flipH="1">
              <a:off x="2544" y="3072"/>
              <a:ext cx="1008" cy="528"/>
            </a:xfrm>
            <a:prstGeom prst="line">
              <a:avLst/>
            </a:prstGeom>
            <a:noFill/>
            <a:ln w="19050">
              <a:solidFill>
                <a:srgbClr val="6666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4061" name="Object 11">
              <a:extLst>
                <a:ext uri="{FF2B5EF4-FFF2-40B4-BE49-F238E27FC236}">
                  <a16:creationId xmlns:a16="http://schemas.microsoft.com/office/drawing/2014/main" id="{A65CC397-4191-4C41-ACFF-7D3981B6499C}"/>
                </a:ext>
              </a:extLst>
            </p:cNvPr>
            <p:cNvGraphicFramePr>
              <a:graphicFrameLocks noChangeAspect="1"/>
            </p:cNvGraphicFramePr>
            <p:nvPr/>
          </p:nvGraphicFramePr>
          <p:xfrm>
            <a:off x="3386" y="2927"/>
            <a:ext cx="166" cy="178"/>
          </p:xfrm>
          <a:graphic>
            <a:graphicData uri="http://schemas.openxmlformats.org/presentationml/2006/ole">
              <mc:AlternateContent xmlns:mc="http://schemas.openxmlformats.org/markup-compatibility/2006">
                <mc:Choice xmlns:v="urn:schemas-microsoft-com:vml" Requires="v">
                  <p:oleObj spid="_x0000_s44065" name="Equation" r:id="rId9" imgW="144836" imgH="152346" progId="Equation.3">
                    <p:embed/>
                  </p:oleObj>
                </mc:Choice>
                <mc:Fallback>
                  <p:oleObj name="Equation" r:id="rId9" imgW="144836" imgH="152346"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6" y="2927"/>
                          <a:ext cx="166"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41">
            <a:extLst>
              <a:ext uri="{FF2B5EF4-FFF2-40B4-BE49-F238E27FC236}">
                <a16:creationId xmlns:a16="http://schemas.microsoft.com/office/drawing/2014/main" id="{86F6A132-3EC8-4802-82A2-E468FD003443}"/>
              </a:ext>
            </a:extLst>
          </p:cNvPr>
          <p:cNvGrpSpPr>
            <a:grpSpLocks/>
          </p:cNvGrpSpPr>
          <p:nvPr/>
        </p:nvGrpSpPr>
        <p:grpSpPr bwMode="auto">
          <a:xfrm>
            <a:off x="4737100" y="2986088"/>
            <a:ext cx="2286000" cy="2243137"/>
            <a:chOff x="2928" y="2016"/>
            <a:chExt cx="1440" cy="1413"/>
          </a:xfrm>
        </p:grpSpPr>
        <p:sp>
          <p:nvSpPr>
            <p:cNvPr id="145437" name="AutoShape 29">
              <a:extLst>
                <a:ext uri="{FF2B5EF4-FFF2-40B4-BE49-F238E27FC236}">
                  <a16:creationId xmlns:a16="http://schemas.microsoft.com/office/drawing/2014/main" id="{02674D4E-5E9A-41CB-BE3A-9A2C6619AC65}"/>
                </a:ext>
              </a:extLst>
            </p:cNvPr>
            <p:cNvSpPr>
              <a:spLocks noChangeArrowheads="1"/>
            </p:cNvSpPr>
            <p:nvPr/>
          </p:nvSpPr>
          <p:spPr bwMode="auto">
            <a:xfrm>
              <a:off x="2928" y="2880"/>
              <a:ext cx="1248" cy="384"/>
            </a:xfrm>
            <a:custGeom>
              <a:avLst/>
              <a:gdLst>
                <a:gd name="G0" fmla="+- 519 0 0"/>
                <a:gd name="G1" fmla="+- 21600 0 519"/>
                <a:gd name="G2" fmla="+- 21600 0 5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9" y="10800"/>
                  </a:moveTo>
                  <a:cubicBezTo>
                    <a:pt x="519" y="16478"/>
                    <a:pt x="5122" y="21081"/>
                    <a:pt x="10800" y="21081"/>
                  </a:cubicBezTo>
                  <a:cubicBezTo>
                    <a:pt x="16478" y="21081"/>
                    <a:pt x="21081" y="16478"/>
                    <a:pt x="21081" y="10800"/>
                  </a:cubicBezTo>
                  <a:cubicBezTo>
                    <a:pt x="21081" y="5122"/>
                    <a:pt x="16478" y="519"/>
                    <a:pt x="10800" y="519"/>
                  </a:cubicBezTo>
                  <a:cubicBezTo>
                    <a:pt x="5122" y="519"/>
                    <a:pt x="519" y="5122"/>
                    <a:pt x="519" y="10800"/>
                  </a:cubicBezTo>
                  <a:close/>
                </a:path>
              </a:pathLst>
            </a:custGeom>
            <a:solidFill>
              <a:srgbClr val="99FF66"/>
            </a:solidFill>
            <a:ln w="19050">
              <a:solidFill>
                <a:srgbClr val="99FF66"/>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45438" name="Line 30">
              <a:extLst>
                <a:ext uri="{FF2B5EF4-FFF2-40B4-BE49-F238E27FC236}">
                  <a16:creationId xmlns:a16="http://schemas.microsoft.com/office/drawing/2014/main" id="{377DE9F9-31B2-4582-BA59-333175E4FD8A}"/>
                </a:ext>
              </a:extLst>
            </p:cNvPr>
            <p:cNvSpPr>
              <a:spLocks noChangeShapeType="1"/>
            </p:cNvSpPr>
            <p:nvPr/>
          </p:nvSpPr>
          <p:spPr bwMode="auto">
            <a:xfrm>
              <a:off x="3552" y="3072"/>
              <a:ext cx="480" cy="336"/>
            </a:xfrm>
            <a:prstGeom prst="line">
              <a:avLst/>
            </a:prstGeom>
            <a:noFill/>
            <a:ln w="19050">
              <a:solidFill>
                <a:schemeClr val="tx2"/>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4045" name="Object 3">
              <a:extLst>
                <a:ext uri="{FF2B5EF4-FFF2-40B4-BE49-F238E27FC236}">
                  <a16:creationId xmlns:a16="http://schemas.microsoft.com/office/drawing/2014/main" id="{E21B0DFF-4D9B-4E3C-AA8F-017B78A5B2E8}"/>
                </a:ext>
              </a:extLst>
            </p:cNvPr>
            <p:cNvGraphicFramePr>
              <a:graphicFrameLocks noChangeAspect="1"/>
            </p:cNvGraphicFramePr>
            <p:nvPr/>
          </p:nvGraphicFramePr>
          <p:xfrm>
            <a:off x="3662" y="3264"/>
            <a:ext cx="191" cy="165"/>
          </p:xfrm>
          <a:graphic>
            <a:graphicData uri="http://schemas.openxmlformats.org/presentationml/2006/ole">
              <mc:AlternateContent xmlns:mc="http://schemas.openxmlformats.org/markup-compatibility/2006">
                <mc:Choice xmlns:v="urn:schemas-microsoft-com:vml" Requires="v">
                  <p:oleObj spid="_x0000_s44066" name="Equation" r:id="rId11" imgW="167589" imgH="144753" progId="Equation.3">
                    <p:embed/>
                  </p:oleObj>
                </mc:Choice>
                <mc:Fallback>
                  <p:oleObj name="Equation" r:id="rId11" imgW="167589" imgH="144753"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2" y="3264"/>
                          <a:ext cx="19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40" name="Line 32">
              <a:extLst>
                <a:ext uri="{FF2B5EF4-FFF2-40B4-BE49-F238E27FC236}">
                  <a16:creationId xmlns:a16="http://schemas.microsoft.com/office/drawing/2014/main" id="{08CD5059-C3E5-41E8-A18E-34F3C9EE830C}"/>
                </a:ext>
              </a:extLst>
            </p:cNvPr>
            <p:cNvSpPr>
              <a:spLocks noChangeShapeType="1"/>
            </p:cNvSpPr>
            <p:nvPr/>
          </p:nvSpPr>
          <p:spPr bwMode="auto">
            <a:xfrm flipV="1">
              <a:off x="3552" y="3072"/>
              <a:ext cx="576" cy="0"/>
            </a:xfrm>
            <a:prstGeom prst="line">
              <a:avLst/>
            </a:prstGeom>
            <a:noFill/>
            <a:ln w="19050">
              <a:solidFill>
                <a:schemeClr val="tx2"/>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45441" name="Line 33">
              <a:extLst>
                <a:ext uri="{FF2B5EF4-FFF2-40B4-BE49-F238E27FC236}">
                  <a16:creationId xmlns:a16="http://schemas.microsoft.com/office/drawing/2014/main" id="{C05FDD88-B49A-4151-BC26-80EDEFDDEFE4}"/>
                </a:ext>
              </a:extLst>
            </p:cNvPr>
            <p:cNvSpPr>
              <a:spLocks noChangeShapeType="1"/>
            </p:cNvSpPr>
            <p:nvPr/>
          </p:nvSpPr>
          <p:spPr bwMode="auto">
            <a:xfrm flipH="1">
              <a:off x="4176" y="3072"/>
              <a:ext cx="192" cy="0"/>
            </a:xfrm>
            <a:prstGeom prst="line">
              <a:avLst/>
            </a:prstGeom>
            <a:noFill/>
            <a:ln w="19050">
              <a:solidFill>
                <a:schemeClr val="tx2"/>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4048" name="Object 4">
              <a:extLst>
                <a:ext uri="{FF2B5EF4-FFF2-40B4-BE49-F238E27FC236}">
                  <a16:creationId xmlns:a16="http://schemas.microsoft.com/office/drawing/2014/main" id="{650F45DB-FEDD-47EE-B296-5EBD0C730F77}"/>
                </a:ext>
              </a:extLst>
            </p:cNvPr>
            <p:cNvGraphicFramePr>
              <a:graphicFrameLocks noChangeAspect="1"/>
            </p:cNvGraphicFramePr>
            <p:nvPr/>
          </p:nvGraphicFramePr>
          <p:xfrm>
            <a:off x="3732" y="2904"/>
            <a:ext cx="166" cy="165"/>
          </p:xfrm>
          <a:graphic>
            <a:graphicData uri="http://schemas.openxmlformats.org/presentationml/2006/ole">
              <mc:AlternateContent xmlns:mc="http://schemas.openxmlformats.org/markup-compatibility/2006">
                <mc:Choice xmlns:v="urn:schemas-microsoft-com:vml" Requires="v">
                  <p:oleObj spid="_x0000_s44067" name="Equation" r:id="rId13" imgW="144836" imgH="144753" progId="Equation.3">
                    <p:embed/>
                  </p:oleObj>
                </mc:Choice>
                <mc:Fallback>
                  <p:oleObj name="Equation" r:id="rId13" imgW="144836" imgH="144753"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2" y="2904"/>
                          <a:ext cx="16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9" name="Object 5">
              <a:extLst>
                <a:ext uri="{FF2B5EF4-FFF2-40B4-BE49-F238E27FC236}">
                  <a16:creationId xmlns:a16="http://schemas.microsoft.com/office/drawing/2014/main" id="{7A8E8D92-AE04-4E49-BB1A-FB3B5C930100}"/>
                </a:ext>
              </a:extLst>
            </p:cNvPr>
            <p:cNvGraphicFramePr>
              <a:graphicFrameLocks noChangeAspect="1"/>
            </p:cNvGraphicFramePr>
            <p:nvPr/>
          </p:nvGraphicFramePr>
          <p:xfrm>
            <a:off x="4096" y="2826"/>
            <a:ext cx="230" cy="178"/>
          </p:xfrm>
          <a:graphic>
            <a:graphicData uri="http://schemas.openxmlformats.org/presentationml/2006/ole">
              <mc:AlternateContent xmlns:mc="http://schemas.openxmlformats.org/markup-compatibility/2006">
                <mc:Choice xmlns:v="urn:schemas-microsoft-com:vml" Requires="v">
                  <p:oleObj spid="_x0000_s44068" name="Equation" r:id="rId15" imgW="205755" imgH="152346" progId="Equation.3">
                    <p:embed/>
                  </p:oleObj>
                </mc:Choice>
                <mc:Fallback>
                  <p:oleObj name="Equation" r:id="rId15" imgW="205755" imgH="152346" progId="Equation.3">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96" y="2826"/>
                          <a:ext cx="230"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45" name="Line 37">
              <a:extLst>
                <a:ext uri="{FF2B5EF4-FFF2-40B4-BE49-F238E27FC236}">
                  <a16:creationId xmlns:a16="http://schemas.microsoft.com/office/drawing/2014/main" id="{E994FD37-BCBD-47C4-ABB6-E427865F9B47}"/>
                </a:ext>
              </a:extLst>
            </p:cNvPr>
            <p:cNvSpPr>
              <a:spLocks noChangeShapeType="1"/>
            </p:cNvSpPr>
            <p:nvPr/>
          </p:nvSpPr>
          <p:spPr bwMode="auto">
            <a:xfrm>
              <a:off x="3552" y="2160"/>
              <a:ext cx="624" cy="912"/>
            </a:xfrm>
            <a:prstGeom prst="line">
              <a:avLst/>
            </a:prstGeom>
            <a:noFill/>
            <a:ln w="19050">
              <a:solidFill>
                <a:srgbClr val="FF6699"/>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4051" name="Object 6">
              <a:extLst>
                <a:ext uri="{FF2B5EF4-FFF2-40B4-BE49-F238E27FC236}">
                  <a16:creationId xmlns:a16="http://schemas.microsoft.com/office/drawing/2014/main" id="{90499382-2470-4818-B925-4AFA8A1E7ABE}"/>
                </a:ext>
              </a:extLst>
            </p:cNvPr>
            <p:cNvGraphicFramePr>
              <a:graphicFrameLocks noChangeAspect="1"/>
            </p:cNvGraphicFramePr>
            <p:nvPr/>
          </p:nvGraphicFramePr>
          <p:xfrm>
            <a:off x="3360" y="2016"/>
            <a:ext cx="166" cy="165"/>
          </p:xfrm>
          <a:graphic>
            <a:graphicData uri="http://schemas.openxmlformats.org/presentationml/2006/ole">
              <mc:AlternateContent xmlns:mc="http://schemas.openxmlformats.org/markup-compatibility/2006">
                <mc:Choice xmlns:v="urn:schemas-microsoft-com:vml" Requires="v">
                  <p:oleObj spid="_x0000_s44069" name="Equation" r:id="rId17" imgW="144836" imgH="144753" progId="Equation.3">
                    <p:embed/>
                  </p:oleObj>
                </mc:Choice>
                <mc:Fallback>
                  <p:oleObj name="Equation" r:id="rId17" imgW="144836" imgH="144753" progId="Equation.3">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60" y="2016"/>
                          <a:ext cx="16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2" name="Object 7">
              <a:extLst>
                <a:ext uri="{FF2B5EF4-FFF2-40B4-BE49-F238E27FC236}">
                  <a16:creationId xmlns:a16="http://schemas.microsoft.com/office/drawing/2014/main" id="{E3AE06EF-470A-4960-B5DB-C18DD595BC46}"/>
                </a:ext>
              </a:extLst>
            </p:cNvPr>
            <p:cNvGraphicFramePr>
              <a:graphicFrameLocks noChangeAspect="1"/>
            </p:cNvGraphicFramePr>
            <p:nvPr/>
          </p:nvGraphicFramePr>
          <p:xfrm>
            <a:off x="3817" y="2371"/>
            <a:ext cx="115" cy="127"/>
          </p:xfrm>
          <a:graphic>
            <a:graphicData uri="http://schemas.openxmlformats.org/presentationml/2006/ole">
              <mc:AlternateContent xmlns:mc="http://schemas.openxmlformats.org/markup-compatibility/2006">
                <mc:Choice xmlns:v="urn:schemas-microsoft-com:vml" Requires="v">
                  <p:oleObj spid="_x0000_s44070" name="Equation" r:id="rId19" imgW="91501" imgH="106789" progId="Equation.3">
                    <p:embed/>
                  </p:oleObj>
                </mc:Choice>
                <mc:Fallback>
                  <p:oleObj name="Equation" r:id="rId19" imgW="91501" imgH="106789" progId="Equation.3">
                    <p:embed/>
                    <p:pic>
                      <p:nvPicPr>
                        <p:cNvPr id="0"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17" y="2371"/>
                          <a:ext cx="115"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5413" name="Text Box 5">
            <a:extLst>
              <a:ext uri="{FF2B5EF4-FFF2-40B4-BE49-F238E27FC236}">
                <a16:creationId xmlns:a16="http://schemas.microsoft.com/office/drawing/2014/main" id="{C161C70F-4EB7-4C15-B88D-3D45254CC262}"/>
              </a:ext>
            </a:extLst>
          </p:cNvPr>
          <p:cNvSpPr txBox="1">
            <a:spLocks noChangeArrowheads="1"/>
          </p:cNvSpPr>
          <p:nvPr/>
        </p:nvSpPr>
        <p:spPr bwMode="auto">
          <a:xfrm>
            <a:off x="381000" y="488950"/>
            <a:ext cx="8610600" cy="519113"/>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dirty="0">
                <a:solidFill>
                  <a:schemeClr val="tx2"/>
                </a:solidFill>
                <a:effectLst>
                  <a:outerShdw blurRad="38100" dist="38100" dir="2700000" algn="tl">
                    <a:srgbClr val="000000"/>
                  </a:outerShdw>
                </a:effectLst>
              </a:rPr>
              <a:t>例题：</a:t>
            </a:r>
            <a:r>
              <a:rPr kumimoji="0" lang="zh-CN" altLang="en-US" dirty="0">
                <a:effectLst>
                  <a:outerShdw blurRad="38100" dist="38100" dir="2700000" algn="tl">
                    <a:srgbClr val="000000"/>
                  </a:outerShdw>
                </a:effectLst>
              </a:rPr>
              <a:t>求均匀带电圆盘对称轴和盘边缘的电势。</a:t>
            </a:r>
          </a:p>
        </p:txBody>
      </p:sp>
      <p:sp>
        <p:nvSpPr>
          <p:cNvPr id="145419" name="Text Box 11">
            <a:extLst>
              <a:ext uri="{FF2B5EF4-FFF2-40B4-BE49-F238E27FC236}">
                <a16:creationId xmlns:a16="http://schemas.microsoft.com/office/drawing/2014/main" id="{CD0954DE-AE70-41AE-8D03-6B1955D2BEA6}"/>
              </a:ext>
            </a:extLst>
          </p:cNvPr>
          <p:cNvSpPr txBox="1">
            <a:spLocks noChangeArrowheads="1"/>
          </p:cNvSpPr>
          <p:nvPr/>
        </p:nvSpPr>
        <p:spPr bwMode="auto">
          <a:xfrm>
            <a:off x="381000" y="1196975"/>
            <a:ext cx="8534400" cy="94615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defRPr/>
            </a:pPr>
            <a:r>
              <a:rPr kumimoji="0" lang="zh-CN" altLang="en-US" dirty="0">
                <a:solidFill>
                  <a:srgbClr val="99FF66"/>
                </a:solidFill>
                <a:effectLst>
                  <a:outerShdw blurRad="38100" dist="38100" dir="2700000" algn="tl">
                    <a:srgbClr val="000000"/>
                  </a:outerShdw>
                </a:effectLst>
              </a:rPr>
              <a:t>解</a:t>
            </a:r>
            <a:r>
              <a:rPr kumimoji="0" lang="en-US" altLang="zh-CN" dirty="0">
                <a:solidFill>
                  <a:srgbClr val="99FF66"/>
                </a:solidFill>
                <a:effectLst>
                  <a:outerShdw blurRad="38100" dist="38100" dir="2700000" algn="tl">
                    <a:srgbClr val="000000"/>
                  </a:outerShdw>
                </a:effectLst>
              </a:rPr>
              <a:t>1</a:t>
            </a:r>
            <a:r>
              <a:rPr kumimoji="0" lang="zh-CN" altLang="en-US" dirty="0">
                <a:solidFill>
                  <a:srgbClr val="99FF66"/>
                </a:solidFill>
                <a:effectLst>
                  <a:outerShdw blurRad="38100" dist="38100" dir="2700000" algn="tl">
                    <a:srgbClr val="000000"/>
                  </a:outerShdw>
                </a:effectLst>
              </a:rPr>
              <a:t>：</a:t>
            </a:r>
            <a:r>
              <a:rPr kumimoji="0" lang="zh-CN" altLang="en-US" dirty="0">
                <a:effectLst>
                  <a:outerShdw blurRad="38100" dist="38100" dir="2700000" algn="tl">
                    <a:srgbClr val="000000"/>
                  </a:outerShdw>
                </a:effectLst>
              </a:rPr>
              <a:t>由电势叠加求电势分布，由电势的梯度可求电场强度的分布。</a:t>
            </a:r>
          </a:p>
        </p:txBody>
      </p:sp>
      <p:graphicFrame>
        <p:nvGraphicFramePr>
          <p:cNvPr id="221184" name="Object 0">
            <a:extLst>
              <a:ext uri="{FF2B5EF4-FFF2-40B4-BE49-F238E27FC236}">
                <a16:creationId xmlns:a16="http://schemas.microsoft.com/office/drawing/2014/main" id="{3FDBACE7-778C-41AD-A9A8-029F9133DA22}"/>
              </a:ext>
            </a:extLst>
          </p:cNvPr>
          <p:cNvGraphicFramePr>
            <a:graphicFrameLocks noChangeAspect="1"/>
          </p:cNvGraphicFramePr>
          <p:nvPr/>
        </p:nvGraphicFramePr>
        <p:xfrm>
          <a:off x="244475" y="2505075"/>
          <a:ext cx="2527300" cy="933450"/>
        </p:xfrm>
        <a:graphic>
          <a:graphicData uri="http://schemas.openxmlformats.org/presentationml/2006/ole">
            <mc:AlternateContent xmlns:mc="http://schemas.openxmlformats.org/markup-compatibility/2006">
              <mc:Choice xmlns:v="urn:schemas-microsoft-com:vml" Requires="v">
                <p:oleObj spid="_x0000_s44071" name="公式" r:id="rId21" imgW="1272453" imgH="434258" progId="Equation.3">
                  <p:embed/>
                </p:oleObj>
              </mc:Choice>
              <mc:Fallback>
                <p:oleObj name="公式" r:id="rId21" imgW="1272453" imgH="434258" progId="Equation.3">
                  <p:embed/>
                  <p:pic>
                    <p:nvPicPr>
                      <p:cNvPr id="0" name="Object 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4475" y="2505075"/>
                        <a:ext cx="2527300" cy="933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1185" name="Object 1">
            <a:extLst>
              <a:ext uri="{FF2B5EF4-FFF2-40B4-BE49-F238E27FC236}">
                <a16:creationId xmlns:a16="http://schemas.microsoft.com/office/drawing/2014/main" id="{D7417AD2-CD5C-4F2B-ACEE-7B64D9E888BD}"/>
              </a:ext>
            </a:extLst>
          </p:cNvPr>
          <p:cNvGraphicFramePr>
            <a:graphicFrameLocks noChangeAspect="1"/>
          </p:cNvGraphicFramePr>
          <p:nvPr/>
        </p:nvGraphicFramePr>
        <p:xfrm>
          <a:off x="635000" y="3773488"/>
          <a:ext cx="1757363" cy="414337"/>
        </p:xfrm>
        <a:graphic>
          <a:graphicData uri="http://schemas.openxmlformats.org/presentationml/2006/ole">
            <mc:AlternateContent xmlns:mc="http://schemas.openxmlformats.org/markup-compatibility/2006">
              <mc:Choice xmlns:v="urn:schemas-microsoft-com:vml" Requires="v">
                <p:oleObj spid="_x0000_s44072" name="公式" r:id="rId23" imgW="876356" imgH="182962" progId="Equation.3">
                  <p:embed/>
                </p:oleObj>
              </mc:Choice>
              <mc:Fallback>
                <p:oleObj name="公式" r:id="rId23" imgW="876356" imgH="182962" progId="Equation.3">
                  <p:embed/>
                  <p:pic>
                    <p:nvPicPr>
                      <p:cNvPr id="0" name="Object 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5000" y="3773488"/>
                        <a:ext cx="1757363" cy="4143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1186" name="Object 2">
            <a:extLst>
              <a:ext uri="{FF2B5EF4-FFF2-40B4-BE49-F238E27FC236}">
                <a16:creationId xmlns:a16="http://schemas.microsoft.com/office/drawing/2014/main" id="{13165426-6CA6-40FE-A81C-ECAA17FEAD04}"/>
              </a:ext>
            </a:extLst>
          </p:cNvPr>
          <p:cNvGraphicFramePr>
            <a:graphicFrameLocks noChangeAspect="1"/>
          </p:cNvGraphicFramePr>
          <p:nvPr/>
        </p:nvGraphicFramePr>
        <p:xfrm>
          <a:off x="336550" y="4305300"/>
          <a:ext cx="2352675" cy="935038"/>
        </p:xfrm>
        <a:graphic>
          <a:graphicData uri="http://schemas.openxmlformats.org/presentationml/2006/ole">
            <mc:AlternateContent xmlns:mc="http://schemas.openxmlformats.org/markup-compatibility/2006">
              <mc:Choice xmlns:v="urn:schemas-microsoft-com:vml" Requires="v">
                <p:oleObj spid="_x0000_s44073" name="公式" r:id="rId25" imgW="1181197" imgH="434258" progId="Equation.3">
                  <p:embed/>
                </p:oleObj>
              </mc:Choice>
              <mc:Fallback>
                <p:oleObj name="公式" r:id="rId25" imgW="1181197" imgH="434258" progId="Equation.3">
                  <p:embed/>
                  <p:pic>
                    <p:nvPicPr>
                      <p:cNvPr id="0" name="Object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6550" y="4305300"/>
                        <a:ext cx="2352675" cy="9350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wipe(left)">
                                      <p:cBhvr>
                                        <p:cTn id="7" dur="500"/>
                                        <p:tgtEl>
                                          <p:spTgt spid="145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21184"/>
                                        </p:tgtEl>
                                        <p:attrNameLst>
                                          <p:attrName>style.visibility</p:attrName>
                                        </p:attrNameLst>
                                      </p:cBhvr>
                                      <p:to>
                                        <p:strVal val="visible"/>
                                      </p:to>
                                    </p:set>
                                    <p:animEffect transition="in" filter="dissolve">
                                      <p:cBhvr>
                                        <p:cTn id="27" dur="500"/>
                                        <p:tgtEl>
                                          <p:spTgt spid="2211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21185"/>
                                        </p:tgtEl>
                                        <p:attrNameLst>
                                          <p:attrName>style.visibility</p:attrName>
                                        </p:attrNameLst>
                                      </p:cBhvr>
                                      <p:to>
                                        <p:strVal val="visible"/>
                                      </p:to>
                                    </p:set>
                                    <p:animEffect transition="in" filter="dissolve">
                                      <p:cBhvr>
                                        <p:cTn id="32" dur="500"/>
                                        <p:tgtEl>
                                          <p:spTgt spid="2211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21186"/>
                                        </p:tgtEl>
                                        <p:attrNameLst>
                                          <p:attrName>style.visibility</p:attrName>
                                        </p:attrNameLst>
                                      </p:cBhvr>
                                      <p:to>
                                        <p:strVal val="visible"/>
                                      </p:to>
                                    </p:set>
                                    <p:animEffect transition="in" filter="dissolve">
                                      <p:cBhvr>
                                        <p:cTn id="37" dur="500"/>
                                        <p:tgtEl>
                                          <p:spTgt spid="221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P spid="14541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7C628DAA-6B9A-4E78-82CA-2DFE537B67D3}"/>
              </a:ext>
            </a:extLst>
          </p:cNvPr>
          <p:cNvSpPr>
            <a:spLocks noGrp="1"/>
          </p:cNvSpPr>
          <p:nvPr>
            <p:ph type="dt" sz="quarter" idx="10"/>
          </p:nvPr>
        </p:nvSpPr>
        <p:spPr/>
        <p:txBody>
          <a:bodyPr/>
          <a:lstStyle/>
          <a:p>
            <a:pPr>
              <a:defRPr/>
            </a:pPr>
            <a:fld id="{7C5DC1C7-6BFA-4FA7-A669-DB1148845DE5}" type="datetime8">
              <a:rPr lang="en-US"/>
              <a:pPr>
                <a:defRPr/>
              </a:pPr>
              <a:t>12/22/2017 5:36 PM</a:t>
            </a:fld>
            <a:endParaRPr lang="en-US" altLang="zh-CN"/>
          </a:p>
        </p:txBody>
      </p:sp>
      <p:sp>
        <p:nvSpPr>
          <p:cNvPr id="45059" name="灯片编号占位符 3">
            <a:extLst>
              <a:ext uri="{FF2B5EF4-FFF2-40B4-BE49-F238E27FC236}">
                <a16:creationId xmlns:a16="http://schemas.microsoft.com/office/drawing/2014/main" id="{C9A9920C-83A1-4C4D-813E-D7F963184E1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75E8CD5-E1DA-4558-A64A-AB34BA37FF6A}" type="slidenum">
              <a:rPr lang="en-US" altLang="zh-CN" sz="1400" smtClean="0"/>
              <a:pPr>
                <a:spcBef>
                  <a:spcPct val="0"/>
                </a:spcBef>
                <a:buFontTx/>
                <a:buNone/>
              </a:pPr>
              <a:t>41</a:t>
            </a:fld>
            <a:endParaRPr lang="en-US" altLang="zh-CN" sz="1400"/>
          </a:p>
        </p:txBody>
      </p:sp>
      <p:graphicFrame>
        <p:nvGraphicFramePr>
          <p:cNvPr id="169999" name="Object 15">
            <a:extLst>
              <a:ext uri="{FF2B5EF4-FFF2-40B4-BE49-F238E27FC236}">
                <a16:creationId xmlns:a16="http://schemas.microsoft.com/office/drawing/2014/main" id="{B02777C8-93EE-4C3E-88E2-8AE4EBD68F02}"/>
              </a:ext>
            </a:extLst>
          </p:cNvPr>
          <p:cNvGraphicFramePr>
            <a:graphicFrameLocks noChangeAspect="1"/>
          </p:cNvGraphicFramePr>
          <p:nvPr/>
        </p:nvGraphicFramePr>
        <p:xfrm>
          <a:off x="2987675" y="671513"/>
          <a:ext cx="2351088" cy="933450"/>
        </p:xfrm>
        <a:graphic>
          <a:graphicData uri="http://schemas.openxmlformats.org/presentationml/2006/ole">
            <mc:AlternateContent xmlns:mc="http://schemas.openxmlformats.org/markup-compatibility/2006">
              <mc:Choice xmlns:v="urn:schemas-microsoft-com:vml" Requires="v">
                <p:oleObj spid="_x0000_s45065" name="公式" r:id="rId3" imgW="1181197" imgH="434258" progId="Equation.3">
                  <p:embed/>
                </p:oleObj>
              </mc:Choice>
              <mc:Fallback>
                <p:oleObj name="公式" r:id="rId3" imgW="1181197" imgH="434258"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671513"/>
                        <a:ext cx="2351088" cy="933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0000" name="Object 16">
            <a:extLst>
              <a:ext uri="{FF2B5EF4-FFF2-40B4-BE49-F238E27FC236}">
                <a16:creationId xmlns:a16="http://schemas.microsoft.com/office/drawing/2014/main" id="{5818F53D-7020-4E19-9846-E2C481842079}"/>
              </a:ext>
            </a:extLst>
          </p:cNvPr>
          <p:cNvGraphicFramePr>
            <a:graphicFrameLocks noChangeAspect="1"/>
          </p:cNvGraphicFramePr>
          <p:nvPr/>
        </p:nvGraphicFramePr>
        <p:xfrm>
          <a:off x="998538" y="2360613"/>
          <a:ext cx="2527300" cy="936625"/>
        </p:xfrm>
        <a:graphic>
          <a:graphicData uri="http://schemas.openxmlformats.org/presentationml/2006/ole">
            <mc:AlternateContent xmlns:mc="http://schemas.openxmlformats.org/markup-compatibility/2006">
              <mc:Choice xmlns:v="urn:schemas-microsoft-com:vml" Requires="v">
                <p:oleObj spid="_x0000_s45066" name="公式" r:id="rId5" imgW="1272453" imgH="434258" progId="Equation.3">
                  <p:embed/>
                </p:oleObj>
              </mc:Choice>
              <mc:Fallback>
                <p:oleObj name="公式" r:id="rId5" imgW="1272453" imgH="434258"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538" y="2360613"/>
                        <a:ext cx="2527300" cy="936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0001" name="Object 17">
            <a:extLst>
              <a:ext uri="{FF2B5EF4-FFF2-40B4-BE49-F238E27FC236}">
                <a16:creationId xmlns:a16="http://schemas.microsoft.com/office/drawing/2014/main" id="{2C7A8F5B-630F-4A19-AEEB-6115BE19B538}"/>
              </a:ext>
            </a:extLst>
          </p:cNvPr>
          <p:cNvGraphicFramePr>
            <a:graphicFrameLocks noChangeAspect="1"/>
          </p:cNvGraphicFramePr>
          <p:nvPr/>
        </p:nvGraphicFramePr>
        <p:xfrm>
          <a:off x="3554413" y="1901825"/>
          <a:ext cx="3986212" cy="1765300"/>
        </p:xfrm>
        <a:graphic>
          <a:graphicData uri="http://schemas.openxmlformats.org/presentationml/2006/ole">
            <mc:AlternateContent xmlns:mc="http://schemas.openxmlformats.org/markup-compatibility/2006">
              <mc:Choice xmlns:v="urn:schemas-microsoft-com:vml" Requires="v">
                <p:oleObj spid="_x0000_s45067" name="公式" r:id="rId7" imgW="2019387" imgH="838146" progId="Equation.3">
                  <p:embed/>
                </p:oleObj>
              </mc:Choice>
              <mc:Fallback>
                <p:oleObj name="公式" r:id="rId7" imgW="2019387" imgH="83814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4413" y="1901825"/>
                        <a:ext cx="3986212" cy="1765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0003" name="Text Box 19">
            <a:extLst>
              <a:ext uri="{FF2B5EF4-FFF2-40B4-BE49-F238E27FC236}">
                <a16:creationId xmlns:a16="http://schemas.microsoft.com/office/drawing/2014/main" id="{C7D30340-4271-4509-BD14-45E547905321}"/>
              </a:ext>
            </a:extLst>
          </p:cNvPr>
          <p:cNvSpPr txBox="1">
            <a:spLocks noChangeArrowheads="1"/>
          </p:cNvSpPr>
          <p:nvPr/>
        </p:nvSpPr>
        <p:spPr bwMode="auto">
          <a:xfrm>
            <a:off x="381000" y="4067175"/>
            <a:ext cx="8534400" cy="519113"/>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dirty="0">
                <a:solidFill>
                  <a:srgbClr val="99FF66"/>
                </a:solidFill>
                <a:effectLst>
                  <a:outerShdw blurRad="38100" dist="38100" dir="2700000" algn="tl">
                    <a:srgbClr val="000000"/>
                  </a:outerShdw>
                </a:effectLst>
              </a:rPr>
              <a:t>解</a:t>
            </a:r>
            <a:r>
              <a:rPr kumimoji="0" lang="en-US" altLang="zh-CN" dirty="0">
                <a:solidFill>
                  <a:srgbClr val="99FF66"/>
                </a:solidFill>
                <a:effectLst>
                  <a:outerShdw blurRad="38100" dist="38100" dir="2700000" algn="tl">
                    <a:srgbClr val="000000"/>
                  </a:outerShdw>
                </a:effectLst>
              </a:rPr>
              <a:t>2</a:t>
            </a:r>
            <a:r>
              <a:rPr kumimoji="0" lang="zh-CN" altLang="en-US" dirty="0">
                <a:solidFill>
                  <a:srgbClr val="99FF66"/>
                </a:solidFill>
                <a:effectLst>
                  <a:outerShdw blurRad="38100" dist="38100" dir="2700000" algn="tl">
                    <a:srgbClr val="000000"/>
                  </a:outerShdw>
                </a:effectLst>
              </a:rPr>
              <a:t>：</a:t>
            </a:r>
            <a:r>
              <a:rPr kumimoji="0" lang="zh-CN" altLang="en-US" dirty="0">
                <a:effectLst>
                  <a:outerShdw blurRad="38100" dist="38100" dir="2700000" algn="tl">
                    <a:srgbClr val="000000"/>
                  </a:outerShdw>
                </a:effectLst>
              </a:rPr>
              <a:t>由电势定义求电势分布</a:t>
            </a:r>
          </a:p>
        </p:txBody>
      </p:sp>
      <p:graphicFrame>
        <p:nvGraphicFramePr>
          <p:cNvPr id="170004" name="Object 20">
            <a:extLst>
              <a:ext uri="{FF2B5EF4-FFF2-40B4-BE49-F238E27FC236}">
                <a16:creationId xmlns:a16="http://schemas.microsoft.com/office/drawing/2014/main" id="{53DCD4A4-EFB8-454F-A9DB-EF04E0534DC9}"/>
              </a:ext>
            </a:extLst>
          </p:cNvPr>
          <p:cNvGraphicFramePr>
            <a:graphicFrameLocks noChangeAspect="1"/>
          </p:cNvGraphicFramePr>
          <p:nvPr/>
        </p:nvGraphicFramePr>
        <p:xfrm>
          <a:off x="1790700" y="4676775"/>
          <a:ext cx="4338638" cy="965200"/>
        </p:xfrm>
        <a:graphic>
          <a:graphicData uri="http://schemas.openxmlformats.org/presentationml/2006/ole">
            <mc:AlternateContent xmlns:mc="http://schemas.openxmlformats.org/markup-compatibility/2006">
              <mc:Choice xmlns:v="urn:schemas-microsoft-com:vml" Requires="v">
                <p:oleObj spid="_x0000_s45068" name="公式" r:id="rId9" imgW="2019387" imgH="457282" progId="Equation.3">
                  <p:embed/>
                </p:oleObj>
              </mc:Choice>
              <mc:Fallback>
                <p:oleObj name="公式" r:id="rId9" imgW="2019387" imgH="457282"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0700" y="4676775"/>
                        <a:ext cx="4338638" cy="965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9999"/>
                                        </p:tgtEl>
                                        <p:attrNameLst>
                                          <p:attrName>style.visibility</p:attrName>
                                        </p:attrNameLst>
                                      </p:cBhvr>
                                      <p:to>
                                        <p:strVal val="visible"/>
                                      </p:to>
                                    </p:set>
                                    <p:animEffect transition="in" filter="dissolve">
                                      <p:cBhvr>
                                        <p:cTn id="7" dur="500"/>
                                        <p:tgtEl>
                                          <p:spTgt spid="1699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0000"/>
                                        </p:tgtEl>
                                        <p:attrNameLst>
                                          <p:attrName>style.visibility</p:attrName>
                                        </p:attrNameLst>
                                      </p:cBhvr>
                                      <p:to>
                                        <p:strVal val="visible"/>
                                      </p:to>
                                    </p:set>
                                    <p:animEffect transition="in" filter="dissolve">
                                      <p:cBhvr>
                                        <p:cTn id="12" dur="500"/>
                                        <p:tgtEl>
                                          <p:spTgt spid="1700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0001"/>
                                        </p:tgtEl>
                                        <p:attrNameLst>
                                          <p:attrName>style.visibility</p:attrName>
                                        </p:attrNameLst>
                                      </p:cBhvr>
                                      <p:to>
                                        <p:strVal val="visible"/>
                                      </p:to>
                                    </p:set>
                                    <p:animEffect transition="in" filter="dissolve">
                                      <p:cBhvr>
                                        <p:cTn id="17" dur="500"/>
                                        <p:tgtEl>
                                          <p:spTgt spid="1700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0003"/>
                                        </p:tgtEl>
                                        <p:attrNameLst>
                                          <p:attrName>style.visibility</p:attrName>
                                        </p:attrNameLst>
                                      </p:cBhvr>
                                      <p:to>
                                        <p:strVal val="visible"/>
                                      </p:to>
                                    </p:set>
                                    <p:animEffect transition="in" filter="wipe(left)">
                                      <p:cBhvr>
                                        <p:cTn id="22" dur="500"/>
                                        <p:tgtEl>
                                          <p:spTgt spid="1700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0004"/>
                                        </p:tgtEl>
                                        <p:attrNameLst>
                                          <p:attrName>style.visibility</p:attrName>
                                        </p:attrNameLst>
                                      </p:cBhvr>
                                      <p:to>
                                        <p:strVal val="visible"/>
                                      </p:to>
                                    </p:set>
                                    <p:animEffect transition="in" filter="dissolve">
                                      <p:cBhvr>
                                        <p:cTn id="27" dur="500"/>
                                        <p:tgtEl>
                                          <p:spTgt spid="170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0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a:extLst>
              <a:ext uri="{FF2B5EF4-FFF2-40B4-BE49-F238E27FC236}">
                <a16:creationId xmlns:a16="http://schemas.microsoft.com/office/drawing/2014/main" id="{D988209F-A355-411E-9954-40EA85AD54BD}"/>
              </a:ext>
            </a:extLst>
          </p:cNvPr>
          <p:cNvSpPr>
            <a:spLocks noGrp="1"/>
          </p:cNvSpPr>
          <p:nvPr>
            <p:ph type="dt" sz="quarter" idx="10"/>
          </p:nvPr>
        </p:nvSpPr>
        <p:spPr/>
        <p:txBody>
          <a:bodyPr/>
          <a:lstStyle/>
          <a:p>
            <a:pPr>
              <a:defRPr/>
            </a:pPr>
            <a:fld id="{0F73077D-A357-412F-8F9C-83BEB12341F6}" type="datetime8">
              <a:rPr lang="en-US"/>
              <a:pPr>
                <a:defRPr/>
              </a:pPr>
              <a:t>12/22/2017 5:36 PM</a:t>
            </a:fld>
            <a:endParaRPr lang="en-US" altLang="zh-CN"/>
          </a:p>
        </p:txBody>
      </p:sp>
      <p:sp>
        <p:nvSpPr>
          <p:cNvPr id="46083" name="灯片编号占位符 3">
            <a:extLst>
              <a:ext uri="{FF2B5EF4-FFF2-40B4-BE49-F238E27FC236}">
                <a16:creationId xmlns:a16="http://schemas.microsoft.com/office/drawing/2014/main" id="{37CEE9D9-73CA-45D8-836F-0EBACAFD4D3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604FC6D-7815-4B9B-8E5B-D4345CBD291B}" type="slidenum">
              <a:rPr lang="en-US" altLang="zh-CN" sz="1400" smtClean="0"/>
              <a:pPr>
                <a:spcBef>
                  <a:spcPct val="0"/>
                </a:spcBef>
                <a:buFontTx/>
                <a:buNone/>
              </a:pPr>
              <a:t>42</a:t>
            </a:fld>
            <a:endParaRPr lang="en-US" altLang="zh-CN" sz="1400"/>
          </a:p>
        </p:txBody>
      </p:sp>
      <p:grpSp>
        <p:nvGrpSpPr>
          <p:cNvPr id="2" name="Group 7">
            <a:extLst>
              <a:ext uri="{FF2B5EF4-FFF2-40B4-BE49-F238E27FC236}">
                <a16:creationId xmlns:a16="http://schemas.microsoft.com/office/drawing/2014/main" id="{30A91824-B013-494C-BD14-69AF7D71FB77}"/>
              </a:ext>
            </a:extLst>
          </p:cNvPr>
          <p:cNvGrpSpPr>
            <a:grpSpLocks/>
          </p:cNvGrpSpPr>
          <p:nvPr/>
        </p:nvGrpSpPr>
        <p:grpSpPr bwMode="auto">
          <a:xfrm>
            <a:off x="3276600" y="2133600"/>
            <a:ext cx="5711825" cy="4137025"/>
            <a:chOff x="1776" y="1392"/>
            <a:chExt cx="3840" cy="2784"/>
          </a:xfrm>
        </p:grpSpPr>
        <p:sp>
          <p:nvSpPr>
            <p:cNvPr id="172040" name="Rectangle 8">
              <a:extLst>
                <a:ext uri="{FF2B5EF4-FFF2-40B4-BE49-F238E27FC236}">
                  <a16:creationId xmlns:a16="http://schemas.microsoft.com/office/drawing/2014/main" id="{89E1A267-21FF-4F0A-A9A3-8B7FF7FBB181}"/>
                </a:ext>
              </a:extLst>
            </p:cNvPr>
            <p:cNvSpPr>
              <a:spLocks noChangeArrowheads="1"/>
            </p:cNvSpPr>
            <p:nvPr/>
          </p:nvSpPr>
          <p:spPr bwMode="auto">
            <a:xfrm>
              <a:off x="1776" y="1392"/>
              <a:ext cx="3840" cy="2784"/>
            </a:xfrm>
            <a:prstGeom prst="rect">
              <a:avLst/>
            </a:prstGeom>
            <a:solidFill>
              <a:schemeClr val="bg2"/>
            </a:solidFill>
            <a:ln w="19050">
              <a:solidFill>
                <a:schemeClr val="tx1"/>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2041" name="Oval 9">
              <a:extLst>
                <a:ext uri="{FF2B5EF4-FFF2-40B4-BE49-F238E27FC236}">
                  <a16:creationId xmlns:a16="http://schemas.microsoft.com/office/drawing/2014/main" id="{EC099744-03A5-4A9B-8D10-73BDB129C733}"/>
                </a:ext>
              </a:extLst>
            </p:cNvPr>
            <p:cNvSpPr>
              <a:spLocks noChangeArrowheads="1"/>
            </p:cNvSpPr>
            <p:nvPr/>
          </p:nvSpPr>
          <p:spPr bwMode="auto">
            <a:xfrm>
              <a:off x="2856" y="1944"/>
              <a:ext cx="1873" cy="187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9050">
              <a:solidFill>
                <a:srgbClr val="FF7C80"/>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2042" name="Line 10">
              <a:extLst>
                <a:ext uri="{FF2B5EF4-FFF2-40B4-BE49-F238E27FC236}">
                  <a16:creationId xmlns:a16="http://schemas.microsoft.com/office/drawing/2014/main" id="{44F4AFC1-A0C9-441D-B4EC-3A2D6063E4E8}"/>
                </a:ext>
              </a:extLst>
            </p:cNvPr>
            <p:cNvSpPr>
              <a:spLocks noChangeShapeType="1"/>
            </p:cNvSpPr>
            <p:nvPr/>
          </p:nvSpPr>
          <p:spPr bwMode="auto">
            <a:xfrm>
              <a:off x="2856" y="2880"/>
              <a:ext cx="1872" cy="0"/>
            </a:xfrm>
            <a:prstGeom prst="line">
              <a:avLst/>
            </a:prstGeom>
            <a:noFill/>
            <a:ln w="19050">
              <a:solidFill>
                <a:schemeClr val="tx2"/>
              </a:solidFill>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2043" name="Line 11">
              <a:extLst>
                <a:ext uri="{FF2B5EF4-FFF2-40B4-BE49-F238E27FC236}">
                  <a16:creationId xmlns:a16="http://schemas.microsoft.com/office/drawing/2014/main" id="{40BF3796-BD01-456A-9CC9-EF2527DC5443}"/>
                </a:ext>
              </a:extLst>
            </p:cNvPr>
            <p:cNvSpPr>
              <a:spLocks noChangeShapeType="1"/>
            </p:cNvSpPr>
            <p:nvPr/>
          </p:nvSpPr>
          <p:spPr bwMode="auto">
            <a:xfrm flipH="1">
              <a:off x="3120" y="2880"/>
              <a:ext cx="672" cy="672"/>
            </a:xfrm>
            <a:prstGeom prst="line">
              <a:avLst/>
            </a:prstGeom>
            <a:noFill/>
            <a:ln w="19050">
              <a:solidFill>
                <a:schemeClr val="tx2"/>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6110" name="Object 12">
              <a:extLst>
                <a:ext uri="{FF2B5EF4-FFF2-40B4-BE49-F238E27FC236}">
                  <a16:creationId xmlns:a16="http://schemas.microsoft.com/office/drawing/2014/main" id="{FDF0FE77-87A7-4C37-9CF3-586E6C5CE3D1}"/>
                </a:ext>
              </a:extLst>
            </p:cNvPr>
            <p:cNvGraphicFramePr>
              <a:graphicFrameLocks noChangeAspect="1"/>
            </p:cNvGraphicFramePr>
            <p:nvPr/>
          </p:nvGraphicFramePr>
          <p:xfrm>
            <a:off x="3456" y="3216"/>
            <a:ext cx="191" cy="165"/>
          </p:xfrm>
          <a:graphic>
            <a:graphicData uri="http://schemas.openxmlformats.org/presentationml/2006/ole">
              <mc:AlternateContent xmlns:mc="http://schemas.openxmlformats.org/markup-compatibility/2006">
                <mc:Choice xmlns:v="urn:schemas-microsoft-com:vml" Requires="v">
                  <p:oleObj spid="_x0000_s46112" name="Equation" r:id="rId3" imgW="167589" imgH="144753" progId="Equation.3">
                    <p:embed/>
                  </p:oleObj>
                </mc:Choice>
                <mc:Fallback>
                  <p:oleObj name="Equation" r:id="rId3" imgW="167589" imgH="144753"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3216"/>
                          <a:ext cx="19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1" name="Object 13">
              <a:extLst>
                <a:ext uri="{FF2B5EF4-FFF2-40B4-BE49-F238E27FC236}">
                  <a16:creationId xmlns:a16="http://schemas.microsoft.com/office/drawing/2014/main" id="{1C202801-A5DC-412C-9987-3CEB040C5B17}"/>
                </a:ext>
              </a:extLst>
            </p:cNvPr>
            <p:cNvGraphicFramePr>
              <a:graphicFrameLocks noChangeAspect="1"/>
            </p:cNvGraphicFramePr>
            <p:nvPr/>
          </p:nvGraphicFramePr>
          <p:xfrm>
            <a:off x="2652" y="2715"/>
            <a:ext cx="166" cy="165"/>
          </p:xfrm>
          <a:graphic>
            <a:graphicData uri="http://schemas.openxmlformats.org/presentationml/2006/ole">
              <mc:AlternateContent xmlns:mc="http://schemas.openxmlformats.org/markup-compatibility/2006">
                <mc:Choice xmlns:v="urn:schemas-microsoft-com:vml" Requires="v">
                  <p:oleObj spid="_x0000_s46113" name="Equation" r:id="rId5" imgW="144836" imgH="144753" progId="Equation.3">
                    <p:embed/>
                  </p:oleObj>
                </mc:Choice>
                <mc:Fallback>
                  <p:oleObj name="Equation" r:id="rId5" imgW="144836" imgH="144753"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 y="2715"/>
                          <a:ext cx="16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4">
            <a:extLst>
              <a:ext uri="{FF2B5EF4-FFF2-40B4-BE49-F238E27FC236}">
                <a16:creationId xmlns:a16="http://schemas.microsoft.com/office/drawing/2014/main" id="{3FC74857-19D3-4912-A771-3B119DEB1929}"/>
              </a:ext>
            </a:extLst>
          </p:cNvPr>
          <p:cNvGrpSpPr>
            <a:grpSpLocks/>
          </p:cNvGrpSpPr>
          <p:nvPr/>
        </p:nvGrpSpPr>
        <p:grpSpPr bwMode="auto">
          <a:xfrm>
            <a:off x="4859338" y="2982913"/>
            <a:ext cx="2881312" cy="2751137"/>
            <a:chOff x="2856" y="1960"/>
            <a:chExt cx="1848" cy="1824"/>
          </a:xfrm>
        </p:grpSpPr>
        <p:sp>
          <p:nvSpPr>
            <p:cNvPr id="172047" name="Freeform 15" descr="宽上对角线">
              <a:extLst>
                <a:ext uri="{FF2B5EF4-FFF2-40B4-BE49-F238E27FC236}">
                  <a16:creationId xmlns:a16="http://schemas.microsoft.com/office/drawing/2014/main" id="{DC3182E6-C3F9-4CCB-9A87-E9DE8047DB39}"/>
                </a:ext>
              </a:extLst>
            </p:cNvPr>
            <p:cNvSpPr>
              <a:spLocks/>
            </p:cNvSpPr>
            <p:nvPr/>
          </p:nvSpPr>
          <p:spPr bwMode="auto">
            <a:xfrm>
              <a:off x="3624" y="1960"/>
              <a:ext cx="464" cy="1824"/>
            </a:xfrm>
            <a:custGeom>
              <a:avLst/>
              <a:gdLst/>
              <a:ahLst/>
              <a:cxnLst>
                <a:cxn ang="0">
                  <a:pos x="32" y="0"/>
                </a:cxn>
                <a:cxn ang="0">
                  <a:pos x="192" y="168"/>
                </a:cxn>
                <a:cxn ang="0">
                  <a:pos x="336" y="384"/>
                </a:cxn>
                <a:cxn ang="0">
                  <a:pos x="432" y="632"/>
                </a:cxn>
                <a:cxn ang="0">
                  <a:pos x="464" y="912"/>
                </a:cxn>
                <a:cxn ang="0">
                  <a:pos x="432" y="1200"/>
                </a:cxn>
                <a:cxn ang="0">
                  <a:pos x="312" y="1488"/>
                </a:cxn>
                <a:cxn ang="0">
                  <a:pos x="144" y="1728"/>
                </a:cxn>
                <a:cxn ang="0">
                  <a:pos x="0" y="1824"/>
                </a:cxn>
              </a:cxnLst>
              <a:rect l="0" t="0" r="r" b="b"/>
              <a:pathLst>
                <a:path w="464" h="1824">
                  <a:moveTo>
                    <a:pt x="32" y="0"/>
                  </a:moveTo>
                  <a:cubicBezTo>
                    <a:pt x="60" y="28"/>
                    <a:pt x="141" y="104"/>
                    <a:pt x="192" y="168"/>
                  </a:cubicBezTo>
                  <a:cubicBezTo>
                    <a:pt x="243" y="232"/>
                    <a:pt x="296" y="307"/>
                    <a:pt x="336" y="384"/>
                  </a:cubicBezTo>
                  <a:cubicBezTo>
                    <a:pt x="376" y="461"/>
                    <a:pt x="411" y="544"/>
                    <a:pt x="432" y="632"/>
                  </a:cubicBezTo>
                  <a:cubicBezTo>
                    <a:pt x="453" y="720"/>
                    <a:pt x="464" y="817"/>
                    <a:pt x="464" y="912"/>
                  </a:cubicBezTo>
                  <a:cubicBezTo>
                    <a:pt x="464" y="1007"/>
                    <a:pt x="457" y="1104"/>
                    <a:pt x="432" y="1200"/>
                  </a:cubicBezTo>
                  <a:cubicBezTo>
                    <a:pt x="407" y="1296"/>
                    <a:pt x="360" y="1400"/>
                    <a:pt x="312" y="1488"/>
                  </a:cubicBezTo>
                  <a:cubicBezTo>
                    <a:pt x="264" y="1576"/>
                    <a:pt x="196" y="1672"/>
                    <a:pt x="144" y="1728"/>
                  </a:cubicBezTo>
                  <a:cubicBezTo>
                    <a:pt x="92" y="1784"/>
                    <a:pt x="44" y="1804"/>
                    <a:pt x="0" y="1824"/>
                  </a:cubicBezTo>
                </a:path>
              </a:pathLst>
            </a:custGeom>
            <a:noFill/>
            <a:ln w="63500" cap="flat" cmpd="sng">
              <a:solidFill>
                <a:srgbClr val="99FF66"/>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2048" name="Line 16">
              <a:extLst>
                <a:ext uri="{FF2B5EF4-FFF2-40B4-BE49-F238E27FC236}">
                  <a16:creationId xmlns:a16="http://schemas.microsoft.com/office/drawing/2014/main" id="{1845D1E6-C837-4F02-960A-478754111091}"/>
                </a:ext>
              </a:extLst>
            </p:cNvPr>
            <p:cNvSpPr>
              <a:spLocks noChangeShapeType="1"/>
            </p:cNvSpPr>
            <p:nvPr/>
          </p:nvSpPr>
          <p:spPr bwMode="auto">
            <a:xfrm flipV="1">
              <a:off x="2856" y="1968"/>
              <a:ext cx="792" cy="904"/>
            </a:xfrm>
            <a:prstGeom prst="line">
              <a:avLst/>
            </a:prstGeom>
            <a:noFill/>
            <a:ln w="19050">
              <a:solidFill>
                <a:srgbClr val="CC99FF"/>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6099" name="Object 17">
              <a:extLst>
                <a:ext uri="{FF2B5EF4-FFF2-40B4-BE49-F238E27FC236}">
                  <a16:creationId xmlns:a16="http://schemas.microsoft.com/office/drawing/2014/main" id="{A3E2A1D4-677E-4436-BAA2-D20A5016FE6F}"/>
                </a:ext>
              </a:extLst>
            </p:cNvPr>
            <p:cNvGraphicFramePr>
              <a:graphicFrameLocks noChangeAspect="1"/>
            </p:cNvGraphicFramePr>
            <p:nvPr/>
          </p:nvGraphicFramePr>
          <p:xfrm>
            <a:off x="3360" y="2304"/>
            <a:ext cx="166" cy="165"/>
          </p:xfrm>
          <a:graphic>
            <a:graphicData uri="http://schemas.openxmlformats.org/presentationml/2006/ole">
              <mc:AlternateContent xmlns:mc="http://schemas.openxmlformats.org/markup-compatibility/2006">
                <mc:Choice xmlns:v="urn:schemas-microsoft-com:vml" Requires="v">
                  <p:oleObj spid="_x0000_s46114" name="Equation" r:id="rId7" imgW="144836" imgH="144753" progId="Equation.3">
                    <p:embed/>
                  </p:oleObj>
                </mc:Choice>
                <mc:Fallback>
                  <p:oleObj name="Equation" r:id="rId7" imgW="144836" imgH="144753"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0" y="2304"/>
                          <a:ext cx="16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50" name="Freeform 18">
              <a:extLst>
                <a:ext uri="{FF2B5EF4-FFF2-40B4-BE49-F238E27FC236}">
                  <a16:creationId xmlns:a16="http://schemas.microsoft.com/office/drawing/2014/main" id="{78E2A383-8647-4BA1-B13E-2DEB0AC2845A}"/>
                </a:ext>
              </a:extLst>
            </p:cNvPr>
            <p:cNvSpPr>
              <a:spLocks/>
            </p:cNvSpPr>
            <p:nvPr/>
          </p:nvSpPr>
          <p:spPr bwMode="auto">
            <a:xfrm>
              <a:off x="3096" y="2592"/>
              <a:ext cx="124" cy="276"/>
            </a:xfrm>
            <a:custGeom>
              <a:avLst/>
              <a:gdLst/>
              <a:ahLst/>
              <a:cxnLst>
                <a:cxn ang="0">
                  <a:pos x="0" y="0"/>
                </a:cxn>
                <a:cxn ang="0">
                  <a:pos x="96" y="120"/>
                </a:cxn>
                <a:cxn ang="0">
                  <a:pos x="128" y="272"/>
                </a:cxn>
              </a:cxnLst>
              <a:rect l="0" t="0" r="r" b="b"/>
              <a:pathLst>
                <a:path w="128" h="272">
                  <a:moveTo>
                    <a:pt x="0" y="0"/>
                  </a:moveTo>
                  <a:cubicBezTo>
                    <a:pt x="16" y="20"/>
                    <a:pt x="75" y="75"/>
                    <a:pt x="96" y="120"/>
                  </a:cubicBezTo>
                  <a:cubicBezTo>
                    <a:pt x="117" y="165"/>
                    <a:pt x="121" y="240"/>
                    <a:pt x="128" y="272"/>
                  </a:cubicBezTo>
                </a:path>
              </a:pathLst>
            </a:custGeom>
            <a:noFill/>
            <a:ln w="19050" cap="flat" cmpd="sng">
              <a:solidFill>
                <a:srgbClr val="CC99FF"/>
              </a:solidFill>
              <a:prstDash val="solid"/>
              <a:miter lim="800000"/>
              <a:headEnd type="none"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6101" name="Object 19">
              <a:extLst>
                <a:ext uri="{FF2B5EF4-FFF2-40B4-BE49-F238E27FC236}">
                  <a16:creationId xmlns:a16="http://schemas.microsoft.com/office/drawing/2014/main" id="{60EF4ECC-8A5C-452F-8551-99005DBCD26F}"/>
                </a:ext>
              </a:extLst>
            </p:cNvPr>
            <p:cNvGraphicFramePr>
              <a:graphicFrameLocks noChangeAspect="1"/>
            </p:cNvGraphicFramePr>
            <p:nvPr/>
          </p:nvGraphicFramePr>
          <p:xfrm>
            <a:off x="3243" y="2674"/>
            <a:ext cx="128" cy="178"/>
          </p:xfrm>
          <a:graphic>
            <a:graphicData uri="http://schemas.openxmlformats.org/presentationml/2006/ole">
              <mc:AlternateContent xmlns:mc="http://schemas.openxmlformats.org/markup-compatibility/2006">
                <mc:Choice xmlns:v="urn:schemas-microsoft-com:vml" Requires="v">
                  <p:oleObj spid="_x0000_s46115" name="Equation" r:id="rId9" imgW="106670" imgH="152346" progId="Equation.3">
                    <p:embed/>
                  </p:oleObj>
                </mc:Choice>
                <mc:Fallback>
                  <p:oleObj name="Equation" r:id="rId9" imgW="106670" imgH="152346"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3" y="2674"/>
                          <a:ext cx="128"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52" name="Line 20">
              <a:extLst>
                <a:ext uri="{FF2B5EF4-FFF2-40B4-BE49-F238E27FC236}">
                  <a16:creationId xmlns:a16="http://schemas.microsoft.com/office/drawing/2014/main" id="{2621AF9D-4378-49AE-8077-3CA2CFCF799D}"/>
                </a:ext>
              </a:extLst>
            </p:cNvPr>
            <p:cNvSpPr>
              <a:spLocks noChangeShapeType="1"/>
            </p:cNvSpPr>
            <p:nvPr/>
          </p:nvSpPr>
          <p:spPr bwMode="auto">
            <a:xfrm flipV="1">
              <a:off x="3752" y="2544"/>
              <a:ext cx="288" cy="96"/>
            </a:xfrm>
            <a:prstGeom prst="line">
              <a:avLst/>
            </a:prstGeom>
            <a:noFill/>
            <a:ln w="19050">
              <a:solidFill>
                <a:srgbClr val="CCFFCC"/>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72053" name="Line 21">
              <a:extLst>
                <a:ext uri="{FF2B5EF4-FFF2-40B4-BE49-F238E27FC236}">
                  <a16:creationId xmlns:a16="http://schemas.microsoft.com/office/drawing/2014/main" id="{09882E9E-0832-4426-9BA1-A5DB78DC79FE}"/>
                </a:ext>
              </a:extLst>
            </p:cNvPr>
            <p:cNvSpPr>
              <a:spLocks noChangeShapeType="1"/>
            </p:cNvSpPr>
            <p:nvPr/>
          </p:nvSpPr>
          <p:spPr bwMode="auto">
            <a:xfrm flipH="1">
              <a:off x="4032" y="2448"/>
              <a:ext cx="288" cy="96"/>
            </a:xfrm>
            <a:prstGeom prst="line">
              <a:avLst/>
            </a:prstGeom>
            <a:noFill/>
            <a:ln w="19050">
              <a:solidFill>
                <a:srgbClr val="CCFFCC"/>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6104" name="Object 22">
              <a:extLst>
                <a:ext uri="{FF2B5EF4-FFF2-40B4-BE49-F238E27FC236}">
                  <a16:creationId xmlns:a16="http://schemas.microsoft.com/office/drawing/2014/main" id="{CA658E0E-01D7-4136-A304-08ECEB9C4D14}"/>
                </a:ext>
              </a:extLst>
            </p:cNvPr>
            <p:cNvGraphicFramePr>
              <a:graphicFrameLocks noChangeAspect="1"/>
            </p:cNvGraphicFramePr>
            <p:nvPr/>
          </p:nvGraphicFramePr>
          <p:xfrm>
            <a:off x="3744" y="2360"/>
            <a:ext cx="229" cy="178"/>
          </p:xfrm>
          <a:graphic>
            <a:graphicData uri="http://schemas.openxmlformats.org/presentationml/2006/ole">
              <mc:AlternateContent xmlns:mc="http://schemas.openxmlformats.org/markup-compatibility/2006">
                <mc:Choice xmlns:v="urn:schemas-microsoft-com:vml" Requires="v">
                  <p:oleObj spid="_x0000_s46116" name="Equation" r:id="rId11" imgW="205755" imgH="152346" progId="Equation.3">
                    <p:embed/>
                  </p:oleObj>
                </mc:Choice>
                <mc:Fallback>
                  <p:oleObj name="Equation" r:id="rId11" imgW="205755" imgH="152346"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4" y="2360"/>
                          <a:ext cx="229"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55" name="Line 23">
              <a:extLst>
                <a:ext uri="{FF2B5EF4-FFF2-40B4-BE49-F238E27FC236}">
                  <a16:creationId xmlns:a16="http://schemas.microsoft.com/office/drawing/2014/main" id="{CFC9EA2A-B268-479B-8B92-0F16F56E8585}"/>
                </a:ext>
              </a:extLst>
            </p:cNvPr>
            <p:cNvSpPr>
              <a:spLocks noChangeShapeType="1"/>
            </p:cNvSpPr>
            <p:nvPr/>
          </p:nvSpPr>
          <p:spPr bwMode="auto">
            <a:xfrm>
              <a:off x="3648" y="1976"/>
              <a:ext cx="1056" cy="916"/>
            </a:xfrm>
            <a:prstGeom prst="line">
              <a:avLst/>
            </a:prstGeom>
            <a:noFill/>
            <a:ln w="19050">
              <a:solidFill>
                <a:srgbClr val="CC99FF"/>
              </a:solidFill>
              <a:prstDash val="dash"/>
              <a:miter lim="800000"/>
              <a:headEn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sp>
        <p:nvSpPr>
          <p:cNvPr id="172059" name="Text Box 27">
            <a:extLst>
              <a:ext uri="{FF2B5EF4-FFF2-40B4-BE49-F238E27FC236}">
                <a16:creationId xmlns:a16="http://schemas.microsoft.com/office/drawing/2014/main" id="{0EEFF9CF-DABE-4570-AD17-AA7553DEFF4F}"/>
              </a:ext>
            </a:extLst>
          </p:cNvPr>
          <p:cNvSpPr txBox="1">
            <a:spLocks noChangeArrowheads="1"/>
          </p:cNvSpPr>
          <p:nvPr/>
        </p:nvSpPr>
        <p:spPr bwMode="auto">
          <a:xfrm>
            <a:off x="428625" y="454025"/>
            <a:ext cx="8534400" cy="519113"/>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a:solidFill>
                  <a:srgbClr val="99FF66"/>
                </a:solidFill>
                <a:effectLst>
                  <a:outerShdw blurRad="38100" dist="38100" dir="2700000" algn="tl">
                    <a:srgbClr val="000000"/>
                  </a:outerShdw>
                </a:effectLst>
              </a:rPr>
              <a:t>解</a:t>
            </a:r>
            <a:r>
              <a:rPr kumimoji="0" lang="en-US" altLang="zh-CN">
                <a:solidFill>
                  <a:srgbClr val="99FF66"/>
                </a:solidFill>
                <a:effectLst>
                  <a:outerShdw blurRad="38100" dist="38100" dir="2700000" algn="tl">
                    <a:srgbClr val="000000"/>
                  </a:outerShdw>
                </a:effectLst>
              </a:rPr>
              <a:t>3</a:t>
            </a:r>
            <a:r>
              <a:rPr kumimoji="0" lang="zh-CN" altLang="en-US">
                <a:solidFill>
                  <a:srgbClr val="99FF66"/>
                </a:solidFill>
                <a:effectLst>
                  <a:outerShdw blurRad="38100" dist="38100" dir="2700000" algn="tl">
                    <a:srgbClr val="000000"/>
                  </a:outerShdw>
                </a:effectLst>
              </a:rPr>
              <a:t>：</a:t>
            </a:r>
            <a:r>
              <a:rPr kumimoji="0" lang="zh-CN" altLang="en-US">
                <a:effectLst>
                  <a:outerShdw blurRad="38100" dist="38100" dir="2700000" algn="tl">
                    <a:srgbClr val="000000"/>
                  </a:outerShdw>
                </a:effectLst>
              </a:rPr>
              <a:t>由圆弧电势叠加求</a:t>
            </a:r>
            <a:r>
              <a:rPr kumimoji="0" lang="en-US" altLang="zh-CN" i="1">
                <a:effectLst>
                  <a:outerShdw blurRad="38100" dist="38100" dir="2700000" algn="tl">
                    <a:srgbClr val="000000"/>
                  </a:outerShdw>
                </a:effectLst>
              </a:rPr>
              <a:t>P</a:t>
            </a:r>
            <a:r>
              <a:rPr kumimoji="0" lang="zh-CN" altLang="en-US">
                <a:effectLst>
                  <a:outerShdw blurRad="38100" dist="38100" dir="2700000" algn="tl">
                    <a:srgbClr val="000000"/>
                  </a:outerShdw>
                </a:effectLst>
              </a:rPr>
              <a:t>点电势</a:t>
            </a:r>
          </a:p>
        </p:txBody>
      </p:sp>
      <p:grpSp>
        <p:nvGrpSpPr>
          <p:cNvPr id="4" name="Group 4">
            <a:extLst>
              <a:ext uri="{FF2B5EF4-FFF2-40B4-BE49-F238E27FC236}">
                <a16:creationId xmlns:a16="http://schemas.microsoft.com/office/drawing/2014/main" id="{D8769F9C-5AE1-43E7-8293-E1789EA5DB28}"/>
              </a:ext>
            </a:extLst>
          </p:cNvPr>
          <p:cNvGrpSpPr>
            <a:grpSpLocks/>
          </p:cNvGrpSpPr>
          <p:nvPr/>
        </p:nvGrpSpPr>
        <p:grpSpPr bwMode="auto">
          <a:xfrm>
            <a:off x="3262313" y="2133600"/>
            <a:ext cx="5783262" cy="4137025"/>
            <a:chOff x="1728" y="1392"/>
            <a:chExt cx="3840" cy="2784"/>
          </a:xfrm>
        </p:grpSpPr>
        <p:sp>
          <p:nvSpPr>
            <p:cNvPr id="172037" name="Rectangle 5">
              <a:extLst>
                <a:ext uri="{FF2B5EF4-FFF2-40B4-BE49-F238E27FC236}">
                  <a16:creationId xmlns:a16="http://schemas.microsoft.com/office/drawing/2014/main" id="{CB1FB0D2-CA27-4090-8371-975D19DA30B8}"/>
                </a:ext>
              </a:extLst>
            </p:cNvPr>
            <p:cNvSpPr>
              <a:spLocks noChangeArrowheads="1"/>
            </p:cNvSpPr>
            <p:nvPr/>
          </p:nvSpPr>
          <p:spPr bwMode="auto">
            <a:xfrm>
              <a:off x="1728" y="1392"/>
              <a:ext cx="3840" cy="2784"/>
            </a:xfrm>
            <a:prstGeom prst="rect">
              <a:avLst/>
            </a:prstGeom>
            <a:solidFill>
              <a:schemeClr val="tx1"/>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6096" name="Object 6">
              <a:extLst>
                <a:ext uri="{FF2B5EF4-FFF2-40B4-BE49-F238E27FC236}">
                  <a16:creationId xmlns:a16="http://schemas.microsoft.com/office/drawing/2014/main" id="{0C681521-D17C-4716-8913-DE3217CA1B0A}"/>
                </a:ext>
              </a:extLst>
            </p:cNvPr>
            <p:cNvGraphicFramePr>
              <a:graphicFrameLocks noChangeAspect="1"/>
            </p:cNvGraphicFramePr>
            <p:nvPr/>
          </p:nvGraphicFramePr>
          <p:xfrm>
            <a:off x="2160" y="1728"/>
            <a:ext cx="3168" cy="2328"/>
          </p:xfrm>
          <a:graphic>
            <a:graphicData uri="http://schemas.openxmlformats.org/presentationml/2006/ole">
              <mc:AlternateContent xmlns:mc="http://schemas.openxmlformats.org/markup-compatibility/2006">
                <mc:Choice xmlns:v="urn:schemas-microsoft-com:vml" Requires="v">
                  <p:oleObj spid="_x0000_s46117" name="BMP 图象" r:id="rId13" imgW="4133333" imgH="3696216" progId="Paint.Picture">
                    <p:embed/>
                  </p:oleObj>
                </mc:Choice>
                <mc:Fallback>
                  <p:oleObj name="BMP 图象" r:id="rId13" imgW="4133333" imgH="3696216" progId="Paint.Picture">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60" y="1728"/>
                          <a:ext cx="3168" cy="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2060" name="Object 28">
            <a:extLst>
              <a:ext uri="{FF2B5EF4-FFF2-40B4-BE49-F238E27FC236}">
                <a16:creationId xmlns:a16="http://schemas.microsoft.com/office/drawing/2014/main" id="{45865B3A-8164-4BF1-8607-62D8C4037CEF}"/>
              </a:ext>
            </a:extLst>
          </p:cNvPr>
          <p:cNvGraphicFramePr>
            <a:graphicFrameLocks noChangeAspect="1"/>
          </p:cNvGraphicFramePr>
          <p:nvPr/>
        </p:nvGraphicFramePr>
        <p:xfrm>
          <a:off x="1668463" y="1150938"/>
          <a:ext cx="3986212" cy="882650"/>
        </p:xfrm>
        <a:graphic>
          <a:graphicData uri="http://schemas.openxmlformats.org/presentationml/2006/ole">
            <mc:AlternateContent xmlns:mc="http://schemas.openxmlformats.org/markup-compatibility/2006">
              <mc:Choice xmlns:v="urn:schemas-microsoft-com:vml" Requires="v">
                <p:oleObj spid="_x0000_s46118" name="公式" r:id="rId15" imgW="2019387" imgH="411480" progId="Equation.3">
                  <p:embed/>
                </p:oleObj>
              </mc:Choice>
              <mc:Fallback>
                <p:oleObj name="公式" r:id="rId15" imgW="2019387" imgH="41148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68463" y="1150938"/>
                        <a:ext cx="3986212"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62" name="Object 30">
            <a:extLst>
              <a:ext uri="{FF2B5EF4-FFF2-40B4-BE49-F238E27FC236}">
                <a16:creationId xmlns:a16="http://schemas.microsoft.com/office/drawing/2014/main" id="{010C6988-8320-4F77-AFE4-F76EA3CE8FB5}"/>
              </a:ext>
            </a:extLst>
          </p:cNvPr>
          <p:cNvGraphicFramePr>
            <a:graphicFrameLocks noChangeAspect="1"/>
          </p:cNvGraphicFramePr>
          <p:nvPr/>
        </p:nvGraphicFramePr>
        <p:xfrm>
          <a:off x="766763" y="2343150"/>
          <a:ext cx="1658937" cy="363538"/>
        </p:xfrm>
        <a:graphic>
          <a:graphicData uri="http://schemas.openxmlformats.org/presentationml/2006/ole">
            <mc:AlternateContent xmlns:mc="http://schemas.openxmlformats.org/markup-compatibility/2006">
              <mc:Choice xmlns:v="urn:schemas-microsoft-com:vml" Requires="v">
                <p:oleObj spid="_x0000_s46119" name="公式" r:id="rId17" imgW="830605" imgH="152346" progId="Equation.3">
                  <p:embed/>
                </p:oleObj>
              </mc:Choice>
              <mc:Fallback>
                <p:oleObj name="公式" r:id="rId17" imgW="830605" imgH="152346"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6763" y="2343150"/>
                        <a:ext cx="1658937" cy="3635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63" name="Object 31">
            <a:extLst>
              <a:ext uri="{FF2B5EF4-FFF2-40B4-BE49-F238E27FC236}">
                <a16:creationId xmlns:a16="http://schemas.microsoft.com/office/drawing/2014/main" id="{42301C8C-57A0-4851-919F-0108651A1192}"/>
              </a:ext>
            </a:extLst>
          </p:cNvPr>
          <p:cNvGraphicFramePr>
            <a:graphicFrameLocks noChangeAspect="1"/>
          </p:cNvGraphicFramePr>
          <p:nvPr/>
        </p:nvGraphicFramePr>
        <p:xfrm>
          <a:off x="495300" y="3040063"/>
          <a:ext cx="2179638" cy="363537"/>
        </p:xfrm>
        <a:graphic>
          <a:graphicData uri="http://schemas.openxmlformats.org/presentationml/2006/ole">
            <mc:AlternateContent xmlns:mc="http://schemas.openxmlformats.org/markup-compatibility/2006">
              <mc:Choice xmlns:v="urn:schemas-microsoft-com:vml" Requires="v">
                <p:oleObj spid="_x0000_s46120" name="公式" r:id="rId19" imgW="1097280" imgH="152346" progId="Equation.3">
                  <p:embed/>
                </p:oleObj>
              </mc:Choice>
              <mc:Fallback>
                <p:oleObj name="公式" r:id="rId19" imgW="1097280" imgH="152346"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300" y="3040063"/>
                        <a:ext cx="2179638" cy="3635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64" name="Object 32">
            <a:extLst>
              <a:ext uri="{FF2B5EF4-FFF2-40B4-BE49-F238E27FC236}">
                <a16:creationId xmlns:a16="http://schemas.microsoft.com/office/drawing/2014/main" id="{2863B33C-6116-4BCB-9C23-E9816C733496}"/>
              </a:ext>
            </a:extLst>
          </p:cNvPr>
          <p:cNvGraphicFramePr>
            <a:graphicFrameLocks noChangeAspect="1"/>
          </p:cNvGraphicFramePr>
          <p:nvPr/>
        </p:nvGraphicFramePr>
        <p:xfrm>
          <a:off x="6350" y="3636963"/>
          <a:ext cx="2743200" cy="881062"/>
        </p:xfrm>
        <a:graphic>
          <a:graphicData uri="http://schemas.openxmlformats.org/presentationml/2006/ole">
            <mc:AlternateContent xmlns:mc="http://schemas.openxmlformats.org/markup-compatibility/2006">
              <mc:Choice xmlns:v="urn:schemas-microsoft-com:vml" Requires="v">
                <p:oleObj spid="_x0000_s46121" name="公式" r:id="rId21" imgW="1424874" imgH="411480" progId="Equation.3">
                  <p:embed/>
                </p:oleObj>
              </mc:Choice>
              <mc:Fallback>
                <p:oleObj name="公式" r:id="rId21" imgW="1424874" imgH="411480" progId="Equation.3">
                  <p:embed/>
                  <p:pic>
                    <p:nvPicPr>
                      <p:cNvPr id="0"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50" y="3636963"/>
                        <a:ext cx="2743200" cy="8810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65" name="Object 33">
            <a:extLst>
              <a:ext uri="{FF2B5EF4-FFF2-40B4-BE49-F238E27FC236}">
                <a16:creationId xmlns:a16="http://schemas.microsoft.com/office/drawing/2014/main" id="{FF4374E1-0333-4F56-97D2-7BBB2E097193}"/>
              </a:ext>
            </a:extLst>
          </p:cNvPr>
          <p:cNvGraphicFramePr>
            <a:graphicFrameLocks noChangeAspect="1"/>
          </p:cNvGraphicFramePr>
          <p:nvPr/>
        </p:nvGraphicFramePr>
        <p:xfrm>
          <a:off x="2719388" y="3590925"/>
          <a:ext cx="817562" cy="908050"/>
        </p:xfrm>
        <a:graphic>
          <a:graphicData uri="http://schemas.openxmlformats.org/presentationml/2006/ole">
            <mc:AlternateContent xmlns:mc="http://schemas.openxmlformats.org/markup-compatibility/2006">
              <mc:Choice xmlns:v="urn:schemas-microsoft-com:vml" Requires="v">
                <p:oleObj spid="_x0000_s46122" name="公式" r:id="rId23" imgW="396342" imgH="419073" progId="Equation.3">
                  <p:embed/>
                </p:oleObj>
              </mc:Choice>
              <mc:Fallback>
                <p:oleObj name="公式" r:id="rId23" imgW="396342" imgH="419073" progId="Equation.3">
                  <p:embed/>
                  <p:pic>
                    <p:nvPicPr>
                      <p:cNvPr id="0" name="Object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19388" y="3590925"/>
                        <a:ext cx="817562" cy="9080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2066" name="Text Box 34">
            <a:extLst>
              <a:ext uri="{FF2B5EF4-FFF2-40B4-BE49-F238E27FC236}">
                <a16:creationId xmlns:a16="http://schemas.microsoft.com/office/drawing/2014/main" id="{EB00F687-DA7F-402C-8F4F-39EBE958C4B0}"/>
              </a:ext>
            </a:extLst>
          </p:cNvPr>
          <p:cNvSpPr txBox="1">
            <a:spLocks noChangeArrowheads="1"/>
          </p:cNvSpPr>
          <p:nvPr/>
        </p:nvSpPr>
        <p:spPr bwMode="auto">
          <a:xfrm>
            <a:off x="250825" y="4724400"/>
            <a:ext cx="3097213" cy="1160463"/>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a:effectLst>
                  <a:outerShdw blurRad="38100" dist="38100" dir="2700000" algn="tl">
                    <a:srgbClr val="000000"/>
                  </a:outerShdw>
                </a:effectLst>
              </a:rPr>
              <a:t>边缘电势低于中心</a:t>
            </a:r>
          </a:p>
          <a:p>
            <a:pPr eaLnBrk="1" hangingPunct="1">
              <a:spcBef>
                <a:spcPct val="50000"/>
              </a:spcBef>
              <a:defRPr/>
            </a:pPr>
            <a:r>
              <a:rPr kumimoji="0" lang="zh-CN" altLang="en-US">
                <a:effectLst>
                  <a:outerShdw blurRad="38100" dist="38100" dir="2700000" algn="tl">
                    <a:srgbClr val="000000"/>
                  </a:outerShdw>
                </a:effectLst>
              </a:rPr>
              <a:t>点电势</a:t>
            </a:r>
          </a:p>
        </p:txBody>
      </p:sp>
      <p:graphicFrame>
        <p:nvGraphicFramePr>
          <p:cNvPr id="172067" name="Object 35">
            <a:extLst>
              <a:ext uri="{FF2B5EF4-FFF2-40B4-BE49-F238E27FC236}">
                <a16:creationId xmlns:a16="http://schemas.microsoft.com/office/drawing/2014/main" id="{1B2C80D0-CA48-437B-B8A2-6A2CAAF41C89}"/>
              </a:ext>
            </a:extLst>
          </p:cNvPr>
          <p:cNvGraphicFramePr>
            <a:graphicFrameLocks noChangeAspect="1"/>
          </p:cNvGraphicFramePr>
          <p:nvPr/>
        </p:nvGraphicFramePr>
        <p:xfrm>
          <a:off x="1528763" y="5184775"/>
          <a:ext cx="595312" cy="908050"/>
        </p:xfrm>
        <a:graphic>
          <a:graphicData uri="http://schemas.openxmlformats.org/presentationml/2006/ole">
            <mc:AlternateContent xmlns:mc="http://schemas.openxmlformats.org/markup-compatibility/2006">
              <mc:Choice xmlns:v="urn:schemas-microsoft-com:vml" Requires="v">
                <p:oleObj spid="_x0000_s46123" name="公式" r:id="rId25" imgW="281843" imgH="419073" progId="Equation.3">
                  <p:embed/>
                </p:oleObj>
              </mc:Choice>
              <mc:Fallback>
                <p:oleObj name="公式" r:id="rId25" imgW="281843" imgH="419073" progId="Equation.3">
                  <p:embed/>
                  <p:pic>
                    <p:nvPicPr>
                      <p:cNvPr id="0" name="Object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28763" y="5184775"/>
                        <a:ext cx="595312" cy="9080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2059"/>
                                        </p:tgtEl>
                                        <p:attrNameLst>
                                          <p:attrName>style.visibility</p:attrName>
                                        </p:attrNameLst>
                                      </p:cBhvr>
                                      <p:to>
                                        <p:strVal val="visible"/>
                                      </p:to>
                                    </p:set>
                                    <p:animEffect transition="in" filter="wipe(left)">
                                      <p:cBhvr>
                                        <p:cTn id="17" dur="500"/>
                                        <p:tgtEl>
                                          <p:spTgt spid="1720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2060"/>
                                        </p:tgtEl>
                                        <p:attrNameLst>
                                          <p:attrName>style.visibility</p:attrName>
                                        </p:attrNameLst>
                                      </p:cBhvr>
                                      <p:to>
                                        <p:strVal val="visible"/>
                                      </p:to>
                                    </p:set>
                                    <p:animEffect transition="in" filter="dissolve">
                                      <p:cBhvr>
                                        <p:cTn id="22" dur="500"/>
                                        <p:tgtEl>
                                          <p:spTgt spid="1720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2062"/>
                                        </p:tgtEl>
                                        <p:attrNameLst>
                                          <p:attrName>style.visibility</p:attrName>
                                        </p:attrNameLst>
                                      </p:cBhvr>
                                      <p:to>
                                        <p:strVal val="visible"/>
                                      </p:to>
                                    </p:set>
                                    <p:animEffect transition="in" filter="dissolve">
                                      <p:cBhvr>
                                        <p:cTn id="27" dur="500"/>
                                        <p:tgtEl>
                                          <p:spTgt spid="1720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72063"/>
                                        </p:tgtEl>
                                        <p:attrNameLst>
                                          <p:attrName>style.visibility</p:attrName>
                                        </p:attrNameLst>
                                      </p:cBhvr>
                                      <p:to>
                                        <p:strVal val="visible"/>
                                      </p:to>
                                    </p:set>
                                    <p:animEffect transition="in" filter="dissolve">
                                      <p:cBhvr>
                                        <p:cTn id="32" dur="500"/>
                                        <p:tgtEl>
                                          <p:spTgt spid="1720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72064"/>
                                        </p:tgtEl>
                                        <p:attrNameLst>
                                          <p:attrName>style.visibility</p:attrName>
                                        </p:attrNameLst>
                                      </p:cBhvr>
                                      <p:to>
                                        <p:strVal val="visible"/>
                                      </p:to>
                                    </p:set>
                                    <p:animEffect transition="in" filter="dissolve">
                                      <p:cBhvr>
                                        <p:cTn id="37" dur="500"/>
                                        <p:tgtEl>
                                          <p:spTgt spid="1720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72065"/>
                                        </p:tgtEl>
                                        <p:attrNameLst>
                                          <p:attrName>style.visibility</p:attrName>
                                        </p:attrNameLst>
                                      </p:cBhvr>
                                      <p:to>
                                        <p:strVal val="visible"/>
                                      </p:to>
                                    </p:set>
                                    <p:animEffect transition="in" filter="dissolve">
                                      <p:cBhvr>
                                        <p:cTn id="42" dur="500"/>
                                        <p:tgtEl>
                                          <p:spTgt spid="1720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2066"/>
                                        </p:tgtEl>
                                        <p:attrNameLst>
                                          <p:attrName>style.visibility</p:attrName>
                                        </p:attrNameLst>
                                      </p:cBhvr>
                                      <p:to>
                                        <p:strVal val="visible"/>
                                      </p:to>
                                    </p:set>
                                    <p:animEffect transition="in" filter="wipe(left)">
                                      <p:cBhvr>
                                        <p:cTn id="47" dur="500"/>
                                        <p:tgtEl>
                                          <p:spTgt spid="172066"/>
                                        </p:tgtEl>
                                      </p:cBhvr>
                                    </p:animEffect>
                                  </p:childTnLst>
                                </p:cTn>
                              </p:par>
                            </p:childTnLst>
                          </p:cTn>
                        </p:par>
                        <p:par>
                          <p:cTn id="48" fill="hold" nodeType="afterGroup">
                            <p:stCondLst>
                              <p:cond delay="500"/>
                            </p:stCondLst>
                            <p:childTnLst>
                              <p:par>
                                <p:cTn id="49" presetID="9" presetClass="entr" presetSubtype="0" fill="hold" nodeType="afterEffect">
                                  <p:stCondLst>
                                    <p:cond delay="0"/>
                                  </p:stCondLst>
                                  <p:childTnLst>
                                    <p:set>
                                      <p:cBhvr>
                                        <p:cTn id="50" dur="1" fill="hold">
                                          <p:stCondLst>
                                            <p:cond delay="0"/>
                                          </p:stCondLst>
                                        </p:cTn>
                                        <p:tgtEl>
                                          <p:spTgt spid="172067"/>
                                        </p:tgtEl>
                                        <p:attrNameLst>
                                          <p:attrName>style.visibility</p:attrName>
                                        </p:attrNameLst>
                                      </p:cBhvr>
                                      <p:to>
                                        <p:strVal val="visible"/>
                                      </p:to>
                                    </p:set>
                                    <p:animEffect transition="in" filter="dissolve">
                                      <p:cBhvr>
                                        <p:cTn id="51" dur="500"/>
                                        <p:tgtEl>
                                          <p:spTgt spid="17206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dissolv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59" grpId="0" autoUpdateAnimBg="0"/>
      <p:bldP spid="17206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日期占位符 1">
            <a:extLst>
              <a:ext uri="{FF2B5EF4-FFF2-40B4-BE49-F238E27FC236}">
                <a16:creationId xmlns:a16="http://schemas.microsoft.com/office/drawing/2014/main" id="{D4CA88BF-D142-4195-AB48-697B8A11CF3B}"/>
              </a:ext>
            </a:extLst>
          </p:cNvPr>
          <p:cNvSpPr>
            <a:spLocks noGrp="1"/>
          </p:cNvSpPr>
          <p:nvPr>
            <p:ph type="dt" sz="quarter" idx="10"/>
          </p:nvPr>
        </p:nvSpPr>
        <p:spPr/>
        <p:txBody>
          <a:bodyPr/>
          <a:lstStyle/>
          <a:p>
            <a:pPr>
              <a:defRPr/>
            </a:pPr>
            <a:fld id="{DDA72785-EF02-42AA-AF1D-338D5936DD71}" type="datetime8">
              <a:rPr lang="en-US"/>
              <a:pPr>
                <a:defRPr/>
              </a:pPr>
              <a:t>12/22/2017 5:36 PM</a:t>
            </a:fld>
            <a:endParaRPr lang="en-US" altLang="zh-CN"/>
          </a:p>
        </p:txBody>
      </p:sp>
      <p:sp>
        <p:nvSpPr>
          <p:cNvPr id="47107" name="灯片编号占位符 3">
            <a:extLst>
              <a:ext uri="{FF2B5EF4-FFF2-40B4-BE49-F238E27FC236}">
                <a16:creationId xmlns:a16="http://schemas.microsoft.com/office/drawing/2014/main" id="{A7420EA1-7656-4F22-938D-F959CE3CEDB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207BB7C-D958-4D3D-AD1F-ACC52A3DC519}" type="slidenum">
              <a:rPr lang="en-US" altLang="zh-CN" sz="1400" smtClean="0"/>
              <a:pPr>
                <a:spcBef>
                  <a:spcPct val="0"/>
                </a:spcBef>
                <a:buFontTx/>
                <a:buNone/>
              </a:pPr>
              <a:t>43</a:t>
            </a:fld>
            <a:endParaRPr lang="en-US" altLang="zh-CN" sz="1400"/>
          </a:p>
        </p:txBody>
      </p:sp>
      <p:grpSp>
        <p:nvGrpSpPr>
          <p:cNvPr id="2" name="Group 34">
            <a:extLst>
              <a:ext uri="{FF2B5EF4-FFF2-40B4-BE49-F238E27FC236}">
                <a16:creationId xmlns:a16="http://schemas.microsoft.com/office/drawing/2014/main" id="{E82264DD-CA5A-41A5-A50E-959C9ECF7067}"/>
              </a:ext>
            </a:extLst>
          </p:cNvPr>
          <p:cNvGrpSpPr>
            <a:grpSpLocks/>
          </p:cNvGrpSpPr>
          <p:nvPr/>
        </p:nvGrpSpPr>
        <p:grpSpPr bwMode="auto">
          <a:xfrm>
            <a:off x="4572000" y="3352800"/>
            <a:ext cx="4248150" cy="3244850"/>
            <a:chOff x="2880" y="2112"/>
            <a:chExt cx="2676" cy="2044"/>
          </a:xfrm>
        </p:grpSpPr>
        <p:sp>
          <p:nvSpPr>
            <p:cNvPr id="185349" name="Rectangle 5">
              <a:extLst>
                <a:ext uri="{FF2B5EF4-FFF2-40B4-BE49-F238E27FC236}">
                  <a16:creationId xmlns:a16="http://schemas.microsoft.com/office/drawing/2014/main" id="{330CDBE0-495B-48A2-BE93-0958B96A0994}"/>
                </a:ext>
              </a:extLst>
            </p:cNvPr>
            <p:cNvSpPr>
              <a:spLocks noChangeArrowheads="1"/>
            </p:cNvSpPr>
            <p:nvPr/>
          </p:nvSpPr>
          <p:spPr bwMode="auto">
            <a:xfrm>
              <a:off x="2880" y="2112"/>
              <a:ext cx="2676" cy="2044"/>
            </a:xfrm>
            <a:prstGeom prst="rect">
              <a:avLst/>
            </a:prstGeom>
            <a:solidFill>
              <a:schemeClr val="bg2"/>
            </a:solidFill>
            <a:ln w="19050">
              <a:solidFill>
                <a:schemeClr val="tx1"/>
              </a:solidFill>
              <a:miter lim="800000"/>
              <a:headEnd/>
              <a:tailEnd/>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5350" name="Oval 6">
              <a:extLst>
                <a:ext uri="{FF2B5EF4-FFF2-40B4-BE49-F238E27FC236}">
                  <a16:creationId xmlns:a16="http://schemas.microsoft.com/office/drawing/2014/main" id="{0EE96908-EC3F-47B8-8C25-823B39D0F067}"/>
                </a:ext>
              </a:extLst>
            </p:cNvPr>
            <p:cNvSpPr>
              <a:spLocks noChangeArrowheads="1"/>
            </p:cNvSpPr>
            <p:nvPr/>
          </p:nvSpPr>
          <p:spPr bwMode="auto">
            <a:xfrm>
              <a:off x="3480" y="2396"/>
              <a:ext cx="1488" cy="1488"/>
            </a:xfrm>
            <a:prstGeom prst="ellipse">
              <a:avLst/>
            </a:prstGeom>
            <a:solidFill>
              <a:srgbClr val="94F4C9">
                <a:alpha val="50000"/>
              </a:srgbClr>
            </a:solidFill>
            <a:ln w="19050">
              <a:solidFill>
                <a:srgbClr val="66FF99"/>
              </a:solidFill>
              <a:round/>
              <a:headEnd/>
              <a:tailEnd/>
            </a:ln>
            <a:effectLst/>
          </p:spPr>
          <p:txBody>
            <a:bodyPr wrap="none"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5377" name="Oval 33">
              <a:extLst>
                <a:ext uri="{FF2B5EF4-FFF2-40B4-BE49-F238E27FC236}">
                  <a16:creationId xmlns:a16="http://schemas.microsoft.com/office/drawing/2014/main" id="{6D1D330D-19B4-4E97-958D-72569454B440}"/>
                </a:ext>
              </a:extLst>
            </p:cNvPr>
            <p:cNvSpPr>
              <a:spLocks noChangeArrowheads="1"/>
            </p:cNvSpPr>
            <p:nvPr/>
          </p:nvSpPr>
          <p:spPr bwMode="auto">
            <a:xfrm>
              <a:off x="3705" y="2632"/>
              <a:ext cx="1043" cy="1043"/>
            </a:xfrm>
            <a:prstGeom prst="ellipse">
              <a:avLst/>
            </a:prstGeom>
            <a:no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185346" name="Text Box 2">
            <a:extLst>
              <a:ext uri="{FF2B5EF4-FFF2-40B4-BE49-F238E27FC236}">
                <a16:creationId xmlns:a16="http://schemas.microsoft.com/office/drawing/2014/main" id="{2D4E8D13-5C19-44E1-90CE-2CDEBC1250F3}"/>
              </a:ext>
            </a:extLst>
          </p:cNvPr>
          <p:cNvSpPr txBox="1">
            <a:spLocks noChangeArrowheads="1"/>
          </p:cNvSpPr>
          <p:nvPr/>
        </p:nvSpPr>
        <p:spPr bwMode="auto">
          <a:xfrm>
            <a:off x="304800" y="506413"/>
            <a:ext cx="8686800" cy="2227262"/>
          </a:xfrm>
          <a:prstGeom prst="rect">
            <a:avLst/>
          </a:prstGeom>
          <a:noFill/>
          <a:ln w="19050">
            <a:noFill/>
            <a:miter lim="800000"/>
            <a:headEnd/>
            <a:tailEnd/>
          </a:ln>
          <a:effectLst/>
        </p:spPr>
        <p:txBody>
          <a:bodyPr>
            <a:spAutoFit/>
          </a:bodyPr>
          <a:lstStyle/>
          <a:p>
            <a:pPr eaLnBrk="1" hangingPunct="1">
              <a:spcBef>
                <a:spcPct val="50000"/>
              </a:spcBef>
              <a:defRPr/>
            </a:pPr>
            <a:r>
              <a:rPr kumimoji="0" lang="zh-CN" altLang="en-US" dirty="0">
                <a:solidFill>
                  <a:schemeClr val="tx2"/>
                </a:solidFill>
                <a:effectLst>
                  <a:outerShdw blurRad="38100" dist="38100" dir="2700000" algn="tl">
                    <a:srgbClr val="000000"/>
                  </a:outerShdw>
                </a:effectLst>
              </a:rPr>
              <a:t>例题：</a:t>
            </a:r>
            <a:r>
              <a:rPr kumimoji="0" lang="zh-CN" altLang="en-US" dirty="0">
                <a:effectLst>
                  <a:outerShdw blurRad="38100" dist="38100" dir="2700000" algn="tl">
                    <a:srgbClr val="000000"/>
                  </a:outerShdw>
                </a:effectLst>
              </a:rPr>
              <a:t>已知地球表面附近存在静电场，测得地球表面电场强度为</a:t>
            </a:r>
            <a:r>
              <a:rPr kumimoji="0" lang="en-US" altLang="zh-CN" i="1" dirty="0">
                <a:effectLst>
                  <a:outerShdw blurRad="38100" dist="38100" dir="2700000" algn="tl">
                    <a:srgbClr val="000000"/>
                  </a:outerShdw>
                </a:effectLst>
              </a:rPr>
              <a:t>100V/m</a:t>
            </a:r>
            <a:r>
              <a:rPr kumimoji="0" lang="zh-CN" altLang="en-US" dirty="0">
                <a:effectLst>
                  <a:outerShdw blurRad="38100" dist="38100" dir="2700000" algn="tl">
                    <a:srgbClr val="000000"/>
                  </a:outerShdw>
                </a:effectLst>
              </a:rPr>
              <a:t>并垂直地面朝下；在距地面</a:t>
            </a:r>
            <a:r>
              <a:rPr kumimoji="0" lang="en-US" altLang="zh-CN" dirty="0">
                <a:effectLst>
                  <a:outerShdw blurRad="38100" dist="38100" dir="2700000" algn="tl">
                    <a:srgbClr val="000000"/>
                  </a:outerShdw>
                </a:effectLst>
              </a:rPr>
              <a:t>1.5</a:t>
            </a:r>
            <a:r>
              <a:rPr kumimoji="0" lang="en-US" altLang="zh-CN" i="1" dirty="0">
                <a:effectLst>
                  <a:outerShdw blurRad="38100" dist="38100" dir="2700000" algn="tl">
                    <a:srgbClr val="000000"/>
                  </a:outerShdw>
                </a:effectLst>
              </a:rPr>
              <a:t>km</a:t>
            </a:r>
            <a:r>
              <a:rPr kumimoji="0" lang="zh-CN" altLang="en-US" dirty="0">
                <a:effectLst>
                  <a:outerShdw blurRad="38100" dist="38100" dir="2700000" algn="tl">
                    <a:srgbClr val="000000"/>
                  </a:outerShdw>
                </a:effectLst>
              </a:rPr>
              <a:t>处测得电场强度为</a:t>
            </a:r>
            <a:r>
              <a:rPr kumimoji="0" lang="en-US" altLang="zh-CN" i="1" dirty="0">
                <a:effectLst>
                  <a:outerShdw blurRad="38100" dist="38100" dir="2700000" algn="tl">
                    <a:srgbClr val="000000"/>
                  </a:outerShdw>
                </a:effectLst>
              </a:rPr>
              <a:t>25V/m</a:t>
            </a:r>
            <a:r>
              <a:rPr kumimoji="0" lang="zh-CN" altLang="en-US" dirty="0">
                <a:effectLst>
                  <a:outerShdw blurRad="38100" dist="38100" dir="2700000" algn="tl">
                    <a:srgbClr val="000000"/>
                  </a:outerShdw>
                </a:effectLst>
              </a:rPr>
              <a:t>也垂直地面朝下。求（</a:t>
            </a:r>
            <a:r>
              <a:rPr kumimoji="0" lang="en-US" altLang="zh-CN" dirty="0">
                <a:effectLst>
                  <a:outerShdw blurRad="38100" dist="38100" dir="2700000" algn="tl">
                    <a:srgbClr val="000000"/>
                  </a:outerShdw>
                </a:effectLst>
              </a:rPr>
              <a:t>1</a:t>
            </a:r>
            <a:r>
              <a:rPr kumimoji="0" lang="zh-CN" altLang="en-US" dirty="0">
                <a:effectLst>
                  <a:outerShdw blurRad="38100" dist="38100" dir="2700000" algn="tl">
                    <a:srgbClr val="000000"/>
                  </a:outerShdw>
                </a:effectLst>
              </a:rPr>
              <a:t>）地球大气中电荷的平均体密度；（</a:t>
            </a:r>
            <a:r>
              <a:rPr kumimoji="0" lang="en-US" altLang="zh-CN" dirty="0">
                <a:effectLst>
                  <a:outerShdw blurRad="38100" dist="38100" dir="2700000" algn="tl">
                    <a:srgbClr val="000000"/>
                  </a:outerShdw>
                </a:effectLst>
              </a:rPr>
              <a:t>2</a:t>
            </a:r>
            <a:r>
              <a:rPr kumimoji="0" lang="zh-CN" altLang="en-US" dirty="0">
                <a:effectLst>
                  <a:outerShdw blurRad="38100" dist="38100" dir="2700000" algn="tl">
                    <a:srgbClr val="000000"/>
                  </a:outerShdw>
                </a:effectLst>
              </a:rPr>
              <a:t>）若假想电荷均匀分布在地球表面，求面电荷密度。</a:t>
            </a:r>
          </a:p>
        </p:txBody>
      </p:sp>
      <p:sp>
        <p:nvSpPr>
          <p:cNvPr id="185347" name="Text Box 3">
            <a:extLst>
              <a:ext uri="{FF2B5EF4-FFF2-40B4-BE49-F238E27FC236}">
                <a16:creationId xmlns:a16="http://schemas.microsoft.com/office/drawing/2014/main" id="{EF23F3A4-1CC2-4EBD-B017-F93877EA2068}"/>
              </a:ext>
            </a:extLst>
          </p:cNvPr>
          <p:cNvSpPr txBox="1">
            <a:spLocks noChangeArrowheads="1"/>
          </p:cNvSpPr>
          <p:nvPr/>
        </p:nvSpPr>
        <p:spPr bwMode="auto">
          <a:xfrm>
            <a:off x="304800" y="3500438"/>
            <a:ext cx="8610600" cy="519112"/>
          </a:xfrm>
          <a:prstGeom prst="rect">
            <a:avLst/>
          </a:prstGeom>
          <a:noFill/>
          <a:ln w="19050">
            <a:noFill/>
            <a:miter lim="800000"/>
            <a:headEnd/>
            <a:tailEnd/>
          </a:ln>
          <a:effectLst/>
        </p:spPr>
        <p:txBody>
          <a:bodyPr>
            <a:spAutoFit/>
          </a:bodyPr>
          <a:lstStyle/>
          <a:p>
            <a:pPr eaLnBrk="1" hangingPunct="1">
              <a:spcBef>
                <a:spcPct val="50000"/>
              </a:spcBef>
              <a:defRPr/>
            </a:pPr>
            <a:r>
              <a:rPr kumimoji="0" lang="zh-CN" altLang="en-US">
                <a:solidFill>
                  <a:srgbClr val="99FF99"/>
                </a:solidFill>
                <a:effectLst>
                  <a:outerShdw blurRad="38100" dist="38100" dir="2700000" algn="tl">
                    <a:srgbClr val="000000"/>
                  </a:outerShdw>
                </a:effectLst>
              </a:rPr>
              <a:t>解</a:t>
            </a:r>
            <a:r>
              <a:rPr kumimoji="0" lang="zh-CN" altLang="en-US">
                <a:solidFill>
                  <a:srgbClr val="99FF99"/>
                </a:solidFill>
                <a:effectLst>
                  <a:outerShdw blurRad="38100" dist="38100" dir="2700000" algn="tl">
                    <a:srgbClr val="000000"/>
                  </a:outerShdw>
                </a:effectLst>
                <a:sym typeface="Wingdings" pitchFamily="2" charset="2"/>
              </a:rPr>
              <a:t>：</a:t>
            </a:r>
            <a:r>
              <a:rPr kumimoji="0" lang="zh-CN" altLang="en-US">
                <a:effectLst>
                  <a:outerShdw blurRad="38100" dist="38100" dir="2700000" algn="tl">
                    <a:srgbClr val="000000"/>
                  </a:outerShdw>
                </a:effectLst>
                <a:sym typeface="Wingdings" pitchFamily="2" charset="2"/>
              </a:rPr>
              <a:t>（</a:t>
            </a:r>
            <a:r>
              <a:rPr kumimoji="0" lang="en-US" altLang="zh-CN">
                <a:effectLst>
                  <a:outerShdw blurRad="38100" dist="38100" dir="2700000" algn="tl">
                    <a:srgbClr val="000000"/>
                  </a:outerShdw>
                </a:effectLst>
                <a:sym typeface="Wingdings" pitchFamily="2" charset="2"/>
              </a:rPr>
              <a:t>1</a:t>
            </a:r>
            <a:r>
              <a:rPr kumimoji="0" lang="zh-CN" altLang="en-US">
                <a:effectLst>
                  <a:outerShdw blurRad="38100" dist="38100" dir="2700000" algn="tl">
                    <a:srgbClr val="000000"/>
                  </a:outerShdw>
                </a:effectLst>
                <a:sym typeface="Wingdings" pitchFamily="2" charset="2"/>
              </a:rPr>
              <a:t>）</a:t>
            </a:r>
            <a:r>
              <a:rPr kumimoji="0" lang="zh-CN" altLang="en-US">
                <a:effectLst>
                  <a:outerShdw blurRad="38100" dist="38100" dir="2700000" algn="tl">
                    <a:srgbClr val="000000"/>
                  </a:outerShdw>
                </a:effectLst>
              </a:rPr>
              <a:t>由高斯定律</a:t>
            </a:r>
          </a:p>
        </p:txBody>
      </p:sp>
      <p:graphicFrame>
        <p:nvGraphicFramePr>
          <p:cNvPr id="185356" name="Object 12">
            <a:extLst>
              <a:ext uri="{FF2B5EF4-FFF2-40B4-BE49-F238E27FC236}">
                <a16:creationId xmlns:a16="http://schemas.microsoft.com/office/drawing/2014/main" id="{0F6F7197-42A9-4672-BD4F-FBC0D390B76A}"/>
              </a:ext>
            </a:extLst>
          </p:cNvPr>
          <p:cNvGraphicFramePr>
            <a:graphicFrameLocks noChangeAspect="1"/>
          </p:cNvGraphicFramePr>
          <p:nvPr/>
        </p:nvGraphicFramePr>
        <p:xfrm>
          <a:off x="463550" y="4149725"/>
          <a:ext cx="4108450" cy="644525"/>
        </p:xfrm>
        <a:graphic>
          <a:graphicData uri="http://schemas.openxmlformats.org/presentationml/2006/ole">
            <mc:AlternateContent xmlns:mc="http://schemas.openxmlformats.org/markup-compatibility/2006">
              <mc:Choice xmlns:v="urn:schemas-microsoft-com:vml" Requires="v">
                <p:oleObj spid="_x0000_s47159" name="公式" r:id="rId3" imgW="1920301" imgH="281913" progId="Equation.3">
                  <p:embed/>
                </p:oleObj>
              </mc:Choice>
              <mc:Fallback>
                <p:oleObj name="公式" r:id="rId3" imgW="1920301" imgH="281913"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 y="4149725"/>
                        <a:ext cx="4108450" cy="6445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63" name="Object 19">
            <a:extLst>
              <a:ext uri="{FF2B5EF4-FFF2-40B4-BE49-F238E27FC236}">
                <a16:creationId xmlns:a16="http://schemas.microsoft.com/office/drawing/2014/main" id="{684E4DE9-FF42-4BB4-ADE5-CFD00CDCD9CC}"/>
              </a:ext>
            </a:extLst>
          </p:cNvPr>
          <p:cNvGraphicFramePr>
            <a:graphicFrameLocks noChangeAspect="1"/>
          </p:cNvGraphicFramePr>
          <p:nvPr/>
        </p:nvGraphicFramePr>
        <p:xfrm>
          <a:off x="1692275" y="4797425"/>
          <a:ext cx="2201863" cy="939800"/>
        </p:xfrm>
        <a:graphic>
          <a:graphicData uri="http://schemas.openxmlformats.org/presentationml/2006/ole">
            <mc:AlternateContent xmlns:mc="http://schemas.openxmlformats.org/markup-compatibility/2006">
              <mc:Choice xmlns:v="urn:schemas-microsoft-com:vml" Requires="v">
                <p:oleObj spid="_x0000_s47160" name="公式" r:id="rId5" imgW="1021192" imgH="419073" progId="Equation.3">
                  <p:embed/>
                </p:oleObj>
              </mc:Choice>
              <mc:Fallback>
                <p:oleObj name="公式" r:id="rId5" imgW="1021192" imgH="419073"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4797425"/>
                        <a:ext cx="2201863" cy="939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31">
            <a:extLst>
              <a:ext uri="{FF2B5EF4-FFF2-40B4-BE49-F238E27FC236}">
                <a16:creationId xmlns:a16="http://schemas.microsoft.com/office/drawing/2014/main" id="{AFE38012-3B96-4973-AB06-64FE5396B7DC}"/>
              </a:ext>
            </a:extLst>
          </p:cNvPr>
          <p:cNvGrpSpPr>
            <a:grpSpLocks/>
          </p:cNvGrpSpPr>
          <p:nvPr/>
        </p:nvGrpSpPr>
        <p:grpSpPr bwMode="auto">
          <a:xfrm>
            <a:off x="5867400" y="4151313"/>
            <a:ext cx="1893888" cy="1725612"/>
            <a:chOff x="3696" y="2615"/>
            <a:chExt cx="1193" cy="1087"/>
          </a:xfrm>
        </p:grpSpPr>
        <p:pic>
          <p:nvPicPr>
            <p:cNvPr id="47150" name="Picture 7" descr="0400">
              <a:extLst>
                <a:ext uri="{FF2B5EF4-FFF2-40B4-BE49-F238E27FC236}">
                  <a16:creationId xmlns:a16="http://schemas.microsoft.com/office/drawing/2014/main" id="{BD98850C-201F-44A8-BB8F-677C3BDDF7B9}"/>
                </a:ext>
              </a:extLst>
            </p:cNvPr>
            <p:cNvPicPr>
              <a:picLocks noChangeAspect="1" noChangeArrowheads="1"/>
            </p:cNvPicPr>
            <p:nvPr/>
          </p:nvPicPr>
          <p:blipFill>
            <a:blip r:embed="rId7">
              <a:clrChange>
                <a:clrFrom>
                  <a:srgbClr val="0D0B15"/>
                </a:clrFrom>
                <a:clrTo>
                  <a:srgbClr val="0D0B15">
                    <a:alpha val="0"/>
                  </a:srgbClr>
                </a:clrTo>
              </a:clrChange>
              <a:extLst>
                <a:ext uri="{28A0092B-C50C-407E-A947-70E740481C1C}">
                  <a14:useLocalDpi xmlns:a14="http://schemas.microsoft.com/office/drawing/2010/main" val="0"/>
                </a:ext>
              </a:extLst>
            </a:blip>
            <a:srcRect/>
            <a:stretch>
              <a:fillRect/>
            </a:stretch>
          </p:blipFill>
          <p:spPr bwMode="auto">
            <a:xfrm>
              <a:off x="3696" y="2615"/>
              <a:ext cx="1080" cy="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51" name="Group 25">
              <a:extLst>
                <a:ext uri="{FF2B5EF4-FFF2-40B4-BE49-F238E27FC236}">
                  <a16:creationId xmlns:a16="http://schemas.microsoft.com/office/drawing/2014/main" id="{FA30FDE5-1EEC-4A54-9A9C-34BB91F1703E}"/>
                </a:ext>
              </a:extLst>
            </p:cNvPr>
            <p:cNvGrpSpPr>
              <a:grpSpLocks/>
            </p:cNvGrpSpPr>
            <p:nvPr/>
          </p:nvGrpSpPr>
          <p:grpSpPr bwMode="auto">
            <a:xfrm>
              <a:off x="4195" y="2659"/>
              <a:ext cx="694" cy="876"/>
              <a:chOff x="4192" y="2648"/>
              <a:chExt cx="694" cy="876"/>
            </a:xfrm>
          </p:grpSpPr>
          <p:sp>
            <p:nvSpPr>
              <p:cNvPr id="185370" name="Line 26">
                <a:extLst>
                  <a:ext uri="{FF2B5EF4-FFF2-40B4-BE49-F238E27FC236}">
                    <a16:creationId xmlns:a16="http://schemas.microsoft.com/office/drawing/2014/main" id="{D0ED7C12-2D03-4ACC-87F9-D504C1E718C1}"/>
                  </a:ext>
                </a:extLst>
              </p:cNvPr>
              <p:cNvSpPr>
                <a:spLocks noChangeShapeType="1"/>
              </p:cNvSpPr>
              <p:nvPr/>
            </p:nvSpPr>
            <p:spPr bwMode="auto">
              <a:xfrm flipV="1">
                <a:off x="4223" y="2757"/>
                <a:ext cx="38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5371" name="Line 27">
                <a:extLst>
                  <a:ext uri="{FF2B5EF4-FFF2-40B4-BE49-F238E27FC236}">
                    <a16:creationId xmlns:a16="http://schemas.microsoft.com/office/drawing/2014/main" id="{B08ACF41-3202-4BDE-8AA5-E531609B8337}"/>
                  </a:ext>
                </a:extLst>
              </p:cNvPr>
              <p:cNvSpPr>
                <a:spLocks noChangeShapeType="1"/>
              </p:cNvSpPr>
              <p:nvPr/>
            </p:nvSpPr>
            <p:spPr bwMode="auto">
              <a:xfrm>
                <a:off x="4224" y="3140"/>
                <a:ext cx="62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7154" name="Object 28">
                <a:extLst>
                  <a:ext uri="{FF2B5EF4-FFF2-40B4-BE49-F238E27FC236}">
                    <a16:creationId xmlns:a16="http://schemas.microsoft.com/office/drawing/2014/main" id="{3E832168-EF41-471B-81AA-3881A09F49EC}"/>
                  </a:ext>
                </a:extLst>
              </p:cNvPr>
              <p:cNvGraphicFramePr>
                <a:graphicFrameLocks noChangeAspect="1"/>
              </p:cNvGraphicFramePr>
              <p:nvPr/>
            </p:nvGraphicFramePr>
            <p:xfrm>
              <a:off x="4632" y="3152"/>
              <a:ext cx="254" cy="288"/>
            </p:xfrm>
            <a:graphic>
              <a:graphicData uri="http://schemas.openxmlformats.org/presentationml/2006/ole">
                <mc:AlternateContent xmlns:mc="http://schemas.openxmlformats.org/markup-compatibility/2006">
                  <mc:Choice xmlns:v="urn:schemas-microsoft-com:vml" Requires="v">
                    <p:oleObj spid="_x0000_s47161" name="Equation" r:id="rId8" imgW="167589" imgH="190554" progId="Equation.3">
                      <p:embed/>
                    </p:oleObj>
                  </mc:Choice>
                  <mc:Fallback>
                    <p:oleObj name="Equation" r:id="rId8" imgW="167589" imgH="190554"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2" y="315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55" name="Object 29">
                <a:extLst>
                  <a:ext uri="{FF2B5EF4-FFF2-40B4-BE49-F238E27FC236}">
                    <a16:creationId xmlns:a16="http://schemas.microsoft.com/office/drawing/2014/main" id="{385FA40C-EA92-4AED-8B29-0D7838582A7C}"/>
                  </a:ext>
                </a:extLst>
              </p:cNvPr>
              <p:cNvGraphicFramePr>
                <a:graphicFrameLocks noChangeAspect="1"/>
              </p:cNvGraphicFramePr>
              <p:nvPr/>
            </p:nvGraphicFramePr>
            <p:xfrm>
              <a:off x="4192" y="2648"/>
              <a:ext cx="271" cy="288"/>
            </p:xfrm>
            <a:graphic>
              <a:graphicData uri="http://schemas.openxmlformats.org/presentationml/2006/ole">
                <mc:AlternateContent xmlns:mc="http://schemas.openxmlformats.org/markup-compatibility/2006">
                  <mc:Choice xmlns:v="urn:schemas-microsoft-com:vml" Requires="v">
                    <p:oleObj spid="_x0000_s47162" name="Equation" r:id="rId10" imgW="183002" imgH="190554" progId="Equation.3">
                      <p:embed/>
                    </p:oleObj>
                  </mc:Choice>
                  <mc:Fallback>
                    <p:oleObj name="Equation" r:id="rId10" imgW="183002" imgH="190554"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2" y="2648"/>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6" name="Group 35">
            <a:extLst>
              <a:ext uri="{FF2B5EF4-FFF2-40B4-BE49-F238E27FC236}">
                <a16:creationId xmlns:a16="http://schemas.microsoft.com/office/drawing/2014/main" id="{81BA76AB-1F52-49BF-AB57-E383D4426656}"/>
              </a:ext>
            </a:extLst>
          </p:cNvPr>
          <p:cNvGrpSpPr>
            <a:grpSpLocks/>
          </p:cNvGrpSpPr>
          <p:nvPr/>
        </p:nvGrpSpPr>
        <p:grpSpPr bwMode="auto">
          <a:xfrm>
            <a:off x="5881688" y="4178300"/>
            <a:ext cx="1879600" cy="1655763"/>
            <a:chOff x="3705" y="2632"/>
            <a:chExt cx="1184" cy="1043"/>
          </a:xfrm>
        </p:grpSpPr>
        <p:sp>
          <p:nvSpPr>
            <p:cNvPr id="185365" name="Oval 21">
              <a:extLst>
                <a:ext uri="{FF2B5EF4-FFF2-40B4-BE49-F238E27FC236}">
                  <a16:creationId xmlns:a16="http://schemas.microsoft.com/office/drawing/2014/main" id="{29DEE60E-4C8F-42F0-B721-ECE505691DAC}"/>
                </a:ext>
              </a:extLst>
            </p:cNvPr>
            <p:cNvSpPr>
              <a:spLocks noChangeArrowheads="1"/>
            </p:cNvSpPr>
            <p:nvPr/>
          </p:nvSpPr>
          <p:spPr bwMode="auto">
            <a:xfrm>
              <a:off x="3705" y="2632"/>
              <a:ext cx="1043" cy="1043"/>
            </a:xfrm>
            <a:prstGeom prst="ellipse">
              <a:avLst/>
            </a:prstGeom>
            <a:solidFill>
              <a:schemeClr val="bg2"/>
            </a:solid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47145" name="Group 20">
              <a:extLst>
                <a:ext uri="{FF2B5EF4-FFF2-40B4-BE49-F238E27FC236}">
                  <a16:creationId xmlns:a16="http://schemas.microsoft.com/office/drawing/2014/main" id="{DB9B7AB9-EFB1-48AE-9C12-63B3231A1161}"/>
                </a:ext>
              </a:extLst>
            </p:cNvPr>
            <p:cNvGrpSpPr>
              <a:grpSpLocks/>
            </p:cNvGrpSpPr>
            <p:nvPr/>
          </p:nvGrpSpPr>
          <p:grpSpPr bwMode="auto">
            <a:xfrm>
              <a:off x="4195" y="2659"/>
              <a:ext cx="694" cy="876"/>
              <a:chOff x="4192" y="2648"/>
              <a:chExt cx="694" cy="876"/>
            </a:xfrm>
          </p:grpSpPr>
          <p:sp>
            <p:nvSpPr>
              <p:cNvPr id="185352" name="Line 8">
                <a:extLst>
                  <a:ext uri="{FF2B5EF4-FFF2-40B4-BE49-F238E27FC236}">
                    <a16:creationId xmlns:a16="http://schemas.microsoft.com/office/drawing/2014/main" id="{06FFD9B7-8E7C-4794-BF04-69D285E3A77C}"/>
                  </a:ext>
                </a:extLst>
              </p:cNvPr>
              <p:cNvSpPr>
                <a:spLocks noChangeShapeType="1"/>
              </p:cNvSpPr>
              <p:nvPr/>
            </p:nvSpPr>
            <p:spPr bwMode="auto">
              <a:xfrm flipV="1">
                <a:off x="4223" y="2757"/>
                <a:ext cx="38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5353" name="Line 9">
                <a:extLst>
                  <a:ext uri="{FF2B5EF4-FFF2-40B4-BE49-F238E27FC236}">
                    <a16:creationId xmlns:a16="http://schemas.microsoft.com/office/drawing/2014/main" id="{5A70A3E2-FB25-4371-9489-92B4994C6A56}"/>
                  </a:ext>
                </a:extLst>
              </p:cNvPr>
              <p:cNvSpPr>
                <a:spLocks noChangeShapeType="1"/>
              </p:cNvSpPr>
              <p:nvPr/>
            </p:nvSpPr>
            <p:spPr bwMode="auto">
              <a:xfrm>
                <a:off x="4224" y="3140"/>
                <a:ext cx="62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7148" name="Object 10">
                <a:extLst>
                  <a:ext uri="{FF2B5EF4-FFF2-40B4-BE49-F238E27FC236}">
                    <a16:creationId xmlns:a16="http://schemas.microsoft.com/office/drawing/2014/main" id="{536387EE-66D3-4567-AC43-E7302AF2CC1A}"/>
                  </a:ext>
                </a:extLst>
              </p:cNvPr>
              <p:cNvGraphicFramePr>
                <a:graphicFrameLocks noChangeAspect="1"/>
              </p:cNvGraphicFramePr>
              <p:nvPr/>
            </p:nvGraphicFramePr>
            <p:xfrm>
              <a:off x="4632" y="3152"/>
              <a:ext cx="254" cy="288"/>
            </p:xfrm>
            <a:graphic>
              <a:graphicData uri="http://schemas.openxmlformats.org/presentationml/2006/ole">
                <mc:AlternateContent xmlns:mc="http://schemas.openxmlformats.org/markup-compatibility/2006">
                  <mc:Choice xmlns:v="urn:schemas-microsoft-com:vml" Requires="v">
                    <p:oleObj spid="_x0000_s47163" name="Equation" r:id="rId12" imgW="167589" imgH="190554" progId="Equation.3">
                      <p:embed/>
                    </p:oleObj>
                  </mc:Choice>
                  <mc:Fallback>
                    <p:oleObj name="Equation" r:id="rId12" imgW="167589" imgH="190554"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32" y="315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9" name="Object 11">
                <a:extLst>
                  <a:ext uri="{FF2B5EF4-FFF2-40B4-BE49-F238E27FC236}">
                    <a16:creationId xmlns:a16="http://schemas.microsoft.com/office/drawing/2014/main" id="{92041B9C-1FDD-4DBF-99C5-1688CB22B47E}"/>
                  </a:ext>
                </a:extLst>
              </p:cNvPr>
              <p:cNvGraphicFramePr>
                <a:graphicFrameLocks noChangeAspect="1"/>
              </p:cNvGraphicFramePr>
              <p:nvPr/>
            </p:nvGraphicFramePr>
            <p:xfrm>
              <a:off x="4192" y="2648"/>
              <a:ext cx="271" cy="288"/>
            </p:xfrm>
            <a:graphic>
              <a:graphicData uri="http://schemas.openxmlformats.org/presentationml/2006/ole">
                <mc:AlternateContent xmlns:mc="http://schemas.openxmlformats.org/markup-compatibility/2006">
                  <mc:Choice xmlns:v="urn:schemas-microsoft-com:vml" Requires="v">
                    <p:oleObj spid="_x0000_s47164" name="Equation" r:id="rId14" imgW="183002" imgH="190554" progId="Equation.3">
                      <p:embed/>
                    </p:oleObj>
                  </mc:Choice>
                  <mc:Fallback>
                    <p:oleObj name="Equation" r:id="rId14" imgW="183002" imgH="190554"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2" y="2648"/>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 name="Group 40">
            <a:extLst>
              <a:ext uri="{FF2B5EF4-FFF2-40B4-BE49-F238E27FC236}">
                <a16:creationId xmlns:a16="http://schemas.microsoft.com/office/drawing/2014/main" id="{309F2305-8385-4353-A9A7-532EFE0E4CF2}"/>
              </a:ext>
            </a:extLst>
          </p:cNvPr>
          <p:cNvGrpSpPr>
            <a:grpSpLocks/>
          </p:cNvGrpSpPr>
          <p:nvPr/>
        </p:nvGrpSpPr>
        <p:grpSpPr bwMode="auto">
          <a:xfrm>
            <a:off x="5273675" y="3760788"/>
            <a:ext cx="1127125" cy="1368425"/>
            <a:chOff x="3319" y="2341"/>
            <a:chExt cx="710" cy="862"/>
          </a:xfrm>
        </p:grpSpPr>
        <p:sp>
          <p:nvSpPr>
            <p:cNvPr id="185380" name="Line 36">
              <a:extLst>
                <a:ext uri="{FF2B5EF4-FFF2-40B4-BE49-F238E27FC236}">
                  <a16:creationId xmlns:a16="http://schemas.microsoft.com/office/drawing/2014/main" id="{92D87D83-A1D4-4C0B-9C61-C7C70179BE8E}"/>
                </a:ext>
              </a:extLst>
            </p:cNvPr>
            <p:cNvSpPr>
              <a:spLocks noChangeShapeType="1"/>
            </p:cNvSpPr>
            <p:nvPr/>
          </p:nvSpPr>
          <p:spPr bwMode="auto">
            <a:xfrm>
              <a:off x="3788" y="2877"/>
              <a:ext cx="227" cy="136"/>
            </a:xfrm>
            <a:prstGeom prst="line">
              <a:avLst/>
            </a:prstGeom>
            <a:noFill/>
            <a:ln w="19050">
              <a:solidFill>
                <a:srgbClr val="FF66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81" name="Line 37">
              <a:extLst>
                <a:ext uri="{FF2B5EF4-FFF2-40B4-BE49-F238E27FC236}">
                  <a16:creationId xmlns:a16="http://schemas.microsoft.com/office/drawing/2014/main" id="{F0721FF7-5906-4D1F-9F54-219A799FC6AA}"/>
                </a:ext>
              </a:extLst>
            </p:cNvPr>
            <p:cNvSpPr>
              <a:spLocks noChangeShapeType="1"/>
            </p:cNvSpPr>
            <p:nvPr/>
          </p:nvSpPr>
          <p:spPr bwMode="auto">
            <a:xfrm>
              <a:off x="3361" y="2623"/>
              <a:ext cx="227" cy="136"/>
            </a:xfrm>
            <a:prstGeom prst="line">
              <a:avLst/>
            </a:prstGeom>
            <a:noFill/>
            <a:ln w="19050">
              <a:solidFill>
                <a:srgbClr val="FF6699"/>
              </a:solidFill>
              <a:miter lim="800000"/>
              <a:headEnd type="stealth"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7142" name="Object 38">
              <a:extLst>
                <a:ext uri="{FF2B5EF4-FFF2-40B4-BE49-F238E27FC236}">
                  <a16:creationId xmlns:a16="http://schemas.microsoft.com/office/drawing/2014/main" id="{86B1D433-0CDD-4AFE-B012-D806E6E3E717}"/>
                </a:ext>
              </a:extLst>
            </p:cNvPr>
            <p:cNvGraphicFramePr>
              <a:graphicFrameLocks noChangeAspect="1"/>
            </p:cNvGraphicFramePr>
            <p:nvPr/>
          </p:nvGraphicFramePr>
          <p:xfrm>
            <a:off x="3319" y="2341"/>
            <a:ext cx="196" cy="272"/>
          </p:xfrm>
          <a:graphic>
            <a:graphicData uri="http://schemas.openxmlformats.org/presentationml/2006/ole">
              <mc:AlternateContent xmlns:mc="http://schemas.openxmlformats.org/markup-compatibility/2006">
                <mc:Choice xmlns:v="urn:schemas-microsoft-com:vml" Requires="v">
                  <p:oleObj spid="_x0000_s47165" name="公式" r:id="rId16" imgW="144836" imgH="205740" progId="Equation.3">
                    <p:embed/>
                  </p:oleObj>
                </mc:Choice>
                <mc:Fallback>
                  <p:oleObj name="公式" r:id="rId16" imgW="144836" imgH="205740" progId="Equation.3">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19" y="2341"/>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3" name="Object 39">
              <a:extLst>
                <a:ext uri="{FF2B5EF4-FFF2-40B4-BE49-F238E27FC236}">
                  <a16:creationId xmlns:a16="http://schemas.microsoft.com/office/drawing/2014/main" id="{11CE58E3-E3F4-4A26-BF20-ADFEA18B4046}"/>
                </a:ext>
              </a:extLst>
            </p:cNvPr>
            <p:cNvGraphicFramePr>
              <a:graphicFrameLocks noChangeAspect="1"/>
            </p:cNvGraphicFramePr>
            <p:nvPr/>
          </p:nvGraphicFramePr>
          <p:xfrm>
            <a:off x="3833" y="2931"/>
            <a:ext cx="196" cy="272"/>
          </p:xfrm>
          <a:graphic>
            <a:graphicData uri="http://schemas.openxmlformats.org/presentationml/2006/ole">
              <mc:AlternateContent xmlns:mc="http://schemas.openxmlformats.org/markup-compatibility/2006">
                <mc:Choice xmlns:v="urn:schemas-microsoft-com:vml" Requires="v">
                  <p:oleObj spid="_x0000_s47166" name="公式" r:id="rId18" imgW="144836" imgH="205740" progId="Equation.3">
                    <p:embed/>
                  </p:oleObj>
                </mc:Choice>
                <mc:Fallback>
                  <p:oleObj name="公式" r:id="rId18" imgW="144836" imgH="205740" progId="Equation.3">
                    <p:embed/>
                    <p:pic>
                      <p:nvPicPr>
                        <p:cNvPr id="0" name="Object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33" y="2931"/>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66">
            <a:extLst>
              <a:ext uri="{FF2B5EF4-FFF2-40B4-BE49-F238E27FC236}">
                <a16:creationId xmlns:a16="http://schemas.microsoft.com/office/drawing/2014/main" id="{57F3BA50-7855-401E-AE3B-4F107BBE49E5}"/>
              </a:ext>
            </a:extLst>
          </p:cNvPr>
          <p:cNvGrpSpPr>
            <a:grpSpLocks/>
          </p:cNvGrpSpPr>
          <p:nvPr/>
        </p:nvGrpSpPr>
        <p:grpSpPr bwMode="auto">
          <a:xfrm>
            <a:off x="5276850" y="3573463"/>
            <a:ext cx="3022600" cy="2851150"/>
            <a:chOff x="3324" y="2251"/>
            <a:chExt cx="1904" cy="1796"/>
          </a:xfrm>
        </p:grpSpPr>
        <p:grpSp>
          <p:nvGrpSpPr>
            <p:cNvPr id="47117" name="Group 63">
              <a:extLst>
                <a:ext uri="{FF2B5EF4-FFF2-40B4-BE49-F238E27FC236}">
                  <a16:creationId xmlns:a16="http://schemas.microsoft.com/office/drawing/2014/main" id="{268D3938-AB63-48DD-A3C0-356EA1BFFA4F}"/>
                </a:ext>
              </a:extLst>
            </p:cNvPr>
            <p:cNvGrpSpPr>
              <a:grpSpLocks/>
            </p:cNvGrpSpPr>
            <p:nvPr/>
          </p:nvGrpSpPr>
          <p:grpSpPr bwMode="auto">
            <a:xfrm>
              <a:off x="3324" y="2251"/>
              <a:ext cx="1797" cy="1796"/>
              <a:chOff x="3324" y="2251"/>
              <a:chExt cx="1797" cy="1796"/>
            </a:xfrm>
          </p:grpSpPr>
          <p:sp>
            <p:nvSpPr>
              <p:cNvPr id="185385" name="Line 41">
                <a:extLst>
                  <a:ext uri="{FF2B5EF4-FFF2-40B4-BE49-F238E27FC236}">
                    <a16:creationId xmlns:a16="http://schemas.microsoft.com/office/drawing/2014/main" id="{C25B4519-74F7-4BF9-9A5D-EF41F492914C}"/>
                  </a:ext>
                </a:extLst>
              </p:cNvPr>
              <p:cNvSpPr>
                <a:spLocks noChangeShapeType="1"/>
              </p:cNvSpPr>
              <p:nvPr/>
            </p:nvSpPr>
            <p:spPr bwMode="auto">
              <a:xfrm>
                <a:off x="4241" y="225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86" name="Line 42">
                <a:extLst>
                  <a:ext uri="{FF2B5EF4-FFF2-40B4-BE49-F238E27FC236}">
                    <a16:creationId xmlns:a16="http://schemas.microsoft.com/office/drawing/2014/main" id="{EFEE2D63-7E5F-4B2C-83AD-FBFD33EA4421}"/>
                  </a:ext>
                </a:extLst>
              </p:cNvPr>
              <p:cNvSpPr>
                <a:spLocks noChangeShapeType="1"/>
              </p:cNvSpPr>
              <p:nvPr/>
            </p:nvSpPr>
            <p:spPr bwMode="auto">
              <a:xfrm>
                <a:off x="4241" y="2568"/>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87" name="Line 43">
                <a:extLst>
                  <a:ext uri="{FF2B5EF4-FFF2-40B4-BE49-F238E27FC236}">
                    <a16:creationId xmlns:a16="http://schemas.microsoft.com/office/drawing/2014/main" id="{C85CC97F-7055-4DF2-B496-751FD5AD6155}"/>
                  </a:ext>
                </a:extLst>
              </p:cNvPr>
              <p:cNvSpPr>
                <a:spLocks noChangeShapeType="1"/>
              </p:cNvSpPr>
              <p:nvPr/>
            </p:nvSpPr>
            <p:spPr bwMode="auto">
              <a:xfrm rot="10800000">
                <a:off x="4241" y="3458"/>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88" name="Line 44">
                <a:extLst>
                  <a:ext uri="{FF2B5EF4-FFF2-40B4-BE49-F238E27FC236}">
                    <a16:creationId xmlns:a16="http://schemas.microsoft.com/office/drawing/2014/main" id="{ED6D3ECE-B893-4E81-8D56-47ACA2A37F9D}"/>
                  </a:ext>
                </a:extLst>
              </p:cNvPr>
              <p:cNvSpPr>
                <a:spLocks noChangeShapeType="1"/>
              </p:cNvSpPr>
              <p:nvPr/>
            </p:nvSpPr>
            <p:spPr bwMode="auto">
              <a:xfrm rot="10800000">
                <a:off x="4241" y="377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89" name="Line 45">
                <a:extLst>
                  <a:ext uri="{FF2B5EF4-FFF2-40B4-BE49-F238E27FC236}">
                    <a16:creationId xmlns:a16="http://schemas.microsoft.com/office/drawing/2014/main" id="{2FB4CD1F-23B4-4A69-8A43-1006D0DD3B67}"/>
                  </a:ext>
                </a:extLst>
              </p:cNvPr>
              <p:cNvSpPr>
                <a:spLocks noChangeShapeType="1"/>
              </p:cNvSpPr>
              <p:nvPr/>
            </p:nvSpPr>
            <p:spPr bwMode="auto">
              <a:xfrm rot="5400000">
                <a:off x="4985"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0" name="Line 46">
                <a:extLst>
                  <a:ext uri="{FF2B5EF4-FFF2-40B4-BE49-F238E27FC236}">
                    <a16:creationId xmlns:a16="http://schemas.microsoft.com/office/drawing/2014/main" id="{CE157F9B-DB1D-475F-9EE1-5E5F04AFDF78}"/>
                  </a:ext>
                </a:extLst>
              </p:cNvPr>
              <p:cNvSpPr>
                <a:spLocks noChangeShapeType="1"/>
              </p:cNvSpPr>
              <p:nvPr/>
            </p:nvSpPr>
            <p:spPr bwMode="auto">
              <a:xfrm rot="5400000">
                <a:off x="4694"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1" name="Line 47">
                <a:extLst>
                  <a:ext uri="{FF2B5EF4-FFF2-40B4-BE49-F238E27FC236}">
                    <a16:creationId xmlns:a16="http://schemas.microsoft.com/office/drawing/2014/main" id="{B05EB9DE-8CCC-424B-9653-9CB53FBBAFAB}"/>
                  </a:ext>
                </a:extLst>
              </p:cNvPr>
              <p:cNvSpPr>
                <a:spLocks noChangeShapeType="1"/>
              </p:cNvSpPr>
              <p:nvPr/>
            </p:nvSpPr>
            <p:spPr bwMode="auto">
              <a:xfrm rot="16200000">
                <a:off x="3751"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2" name="Line 48">
                <a:extLst>
                  <a:ext uri="{FF2B5EF4-FFF2-40B4-BE49-F238E27FC236}">
                    <a16:creationId xmlns:a16="http://schemas.microsoft.com/office/drawing/2014/main" id="{945A17F5-0F4F-4134-A22C-7ECACD9E1C77}"/>
                  </a:ext>
                </a:extLst>
              </p:cNvPr>
              <p:cNvSpPr>
                <a:spLocks noChangeShapeType="1"/>
              </p:cNvSpPr>
              <p:nvPr/>
            </p:nvSpPr>
            <p:spPr bwMode="auto">
              <a:xfrm rot="16200000">
                <a:off x="3460"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3" name="Line 49">
                <a:extLst>
                  <a:ext uri="{FF2B5EF4-FFF2-40B4-BE49-F238E27FC236}">
                    <a16:creationId xmlns:a16="http://schemas.microsoft.com/office/drawing/2014/main" id="{01B56172-1892-4AB8-97AD-058072E6904C}"/>
                  </a:ext>
                </a:extLst>
              </p:cNvPr>
              <p:cNvSpPr>
                <a:spLocks noChangeShapeType="1"/>
              </p:cNvSpPr>
              <p:nvPr/>
            </p:nvSpPr>
            <p:spPr bwMode="auto">
              <a:xfrm rot="19800000">
                <a:off x="3833" y="234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4" name="Line 50">
                <a:extLst>
                  <a:ext uri="{FF2B5EF4-FFF2-40B4-BE49-F238E27FC236}">
                    <a16:creationId xmlns:a16="http://schemas.microsoft.com/office/drawing/2014/main" id="{AC8E7672-80C0-4AE7-9521-18A7F6DF915D}"/>
                  </a:ext>
                </a:extLst>
              </p:cNvPr>
              <p:cNvSpPr>
                <a:spLocks noChangeShapeType="1"/>
              </p:cNvSpPr>
              <p:nvPr/>
            </p:nvSpPr>
            <p:spPr bwMode="auto">
              <a:xfrm rot="1800000">
                <a:off x="4604" y="234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7" name="Line 53">
                <a:extLst>
                  <a:ext uri="{FF2B5EF4-FFF2-40B4-BE49-F238E27FC236}">
                    <a16:creationId xmlns:a16="http://schemas.microsoft.com/office/drawing/2014/main" id="{F43CB8BD-B9CC-4349-B0E4-452C09640D40}"/>
                  </a:ext>
                </a:extLst>
              </p:cNvPr>
              <p:cNvSpPr>
                <a:spLocks noChangeShapeType="1"/>
              </p:cNvSpPr>
              <p:nvPr/>
            </p:nvSpPr>
            <p:spPr bwMode="auto">
              <a:xfrm rot="12600000">
                <a:off x="3842" y="367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8" name="Line 54">
                <a:extLst>
                  <a:ext uri="{FF2B5EF4-FFF2-40B4-BE49-F238E27FC236}">
                    <a16:creationId xmlns:a16="http://schemas.microsoft.com/office/drawing/2014/main" id="{E3ACBF42-84F5-45E7-A932-525352EBA695}"/>
                  </a:ext>
                </a:extLst>
              </p:cNvPr>
              <p:cNvSpPr>
                <a:spLocks noChangeShapeType="1"/>
              </p:cNvSpPr>
              <p:nvPr/>
            </p:nvSpPr>
            <p:spPr bwMode="auto">
              <a:xfrm rot="9000000">
                <a:off x="4604" y="367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399" name="Line 55">
                <a:extLst>
                  <a:ext uri="{FF2B5EF4-FFF2-40B4-BE49-F238E27FC236}">
                    <a16:creationId xmlns:a16="http://schemas.microsoft.com/office/drawing/2014/main" id="{F8557047-07F7-43C6-97BD-6197D9CFB85A}"/>
                  </a:ext>
                </a:extLst>
              </p:cNvPr>
              <p:cNvSpPr>
                <a:spLocks noChangeShapeType="1"/>
              </p:cNvSpPr>
              <p:nvPr/>
            </p:nvSpPr>
            <p:spPr bwMode="auto">
              <a:xfrm rot="14400000">
                <a:off x="3560" y="3412"/>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0" name="Line 56">
                <a:extLst>
                  <a:ext uri="{FF2B5EF4-FFF2-40B4-BE49-F238E27FC236}">
                    <a16:creationId xmlns:a16="http://schemas.microsoft.com/office/drawing/2014/main" id="{97AC79FF-23A9-4FC2-B748-72227577D0FC}"/>
                  </a:ext>
                </a:extLst>
              </p:cNvPr>
              <p:cNvSpPr>
                <a:spLocks noChangeShapeType="1"/>
              </p:cNvSpPr>
              <p:nvPr/>
            </p:nvSpPr>
            <p:spPr bwMode="auto">
              <a:xfrm rot="7200000">
                <a:off x="4876" y="3394"/>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1" name="Line 57">
                <a:extLst>
                  <a:ext uri="{FF2B5EF4-FFF2-40B4-BE49-F238E27FC236}">
                    <a16:creationId xmlns:a16="http://schemas.microsoft.com/office/drawing/2014/main" id="{1E72964A-6336-448E-9A10-CFE50A70993C}"/>
                  </a:ext>
                </a:extLst>
              </p:cNvPr>
              <p:cNvSpPr>
                <a:spLocks noChangeShapeType="1"/>
              </p:cNvSpPr>
              <p:nvPr/>
            </p:nvSpPr>
            <p:spPr bwMode="auto">
              <a:xfrm rot="2700000">
                <a:off x="4549" y="269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2" name="Line 58">
                <a:extLst>
                  <a:ext uri="{FF2B5EF4-FFF2-40B4-BE49-F238E27FC236}">
                    <a16:creationId xmlns:a16="http://schemas.microsoft.com/office/drawing/2014/main" id="{4516A35E-D148-4A4A-AA0C-DB445424A5FF}"/>
                  </a:ext>
                </a:extLst>
              </p:cNvPr>
              <p:cNvSpPr>
                <a:spLocks noChangeShapeType="1"/>
              </p:cNvSpPr>
              <p:nvPr/>
            </p:nvSpPr>
            <p:spPr bwMode="auto">
              <a:xfrm rot="18900000">
                <a:off x="3896" y="26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3" name="Line 59">
                <a:extLst>
                  <a:ext uri="{FF2B5EF4-FFF2-40B4-BE49-F238E27FC236}">
                    <a16:creationId xmlns:a16="http://schemas.microsoft.com/office/drawing/2014/main" id="{A5864174-5922-45BB-A5BA-A5A46178CEEF}"/>
                  </a:ext>
                </a:extLst>
              </p:cNvPr>
              <p:cNvSpPr>
                <a:spLocks noChangeShapeType="1"/>
              </p:cNvSpPr>
              <p:nvPr/>
            </p:nvSpPr>
            <p:spPr bwMode="auto">
              <a:xfrm rot="8100000">
                <a:off x="4558" y="3339"/>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4" name="Line 60">
                <a:extLst>
                  <a:ext uri="{FF2B5EF4-FFF2-40B4-BE49-F238E27FC236}">
                    <a16:creationId xmlns:a16="http://schemas.microsoft.com/office/drawing/2014/main" id="{76D8C461-9A32-4DFD-9357-738749881F32}"/>
                  </a:ext>
                </a:extLst>
              </p:cNvPr>
              <p:cNvSpPr>
                <a:spLocks noChangeShapeType="1"/>
              </p:cNvSpPr>
              <p:nvPr/>
            </p:nvSpPr>
            <p:spPr bwMode="auto">
              <a:xfrm rot="13500000">
                <a:off x="3896" y="3339"/>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5" name="Line 61">
                <a:extLst>
                  <a:ext uri="{FF2B5EF4-FFF2-40B4-BE49-F238E27FC236}">
                    <a16:creationId xmlns:a16="http://schemas.microsoft.com/office/drawing/2014/main" id="{27450709-7FDF-4DDD-87C7-1EE998658E72}"/>
                  </a:ext>
                </a:extLst>
              </p:cNvPr>
              <p:cNvSpPr>
                <a:spLocks noChangeShapeType="1"/>
              </p:cNvSpPr>
              <p:nvPr/>
            </p:nvSpPr>
            <p:spPr bwMode="auto">
              <a:xfrm rot="18000000">
                <a:off x="3560" y="2659"/>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5406" name="Line 62">
                <a:extLst>
                  <a:ext uri="{FF2B5EF4-FFF2-40B4-BE49-F238E27FC236}">
                    <a16:creationId xmlns:a16="http://schemas.microsoft.com/office/drawing/2014/main" id="{BB6A769A-3A3C-47C5-8C93-A2799C47C5BE}"/>
                  </a:ext>
                </a:extLst>
              </p:cNvPr>
              <p:cNvSpPr>
                <a:spLocks noChangeShapeType="1"/>
              </p:cNvSpPr>
              <p:nvPr/>
            </p:nvSpPr>
            <p:spPr bwMode="auto">
              <a:xfrm rot="14400000">
                <a:off x="4939" y="2632"/>
                <a:ext cx="0" cy="272"/>
              </a:xfrm>
              <a:prstGeom prst="line">
                <a:avLst/>
              </a:prstGeom>
              <a:noFill/>
              <a:ln w="19050">
                <a:solidFill>
                  <a:srgbClr val="66FF99"/>
                </a:solidFill>
                <a:miter lim="800000"/>
                <a:headEnd type="stealth"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47118" name="Object 64">
              <a:extLst>
                <a:ext uri="{FF2B5EF4-FFF2-40B4-BE49-F238E27FC236}">
                  <a16:creationId xmlns:a16="http://schemas.microsoft.com/office/drawing/2014/main" id="{D04300A7-0E70-4F69-96B4-8EAD338B4BD4}"/>
                </a:ext>
              </a:extLst>
            </p:cNvPr>
            <p:cNvGraphicFramePr>
              <a:graphicFrameLocks noChangeAspect="1"/>
            </p:cNvGraphicFramePr>
            <p:nvPr/>
          </p:nvGraphicFramePr>
          <p:xfrm>
            <a:off x="5012" y="2674"/>
            <a:ext cx="216" cy="257"/>
          </p:xfrm>
          <a:graphic>
            <a:graphicData uri="http://schemas.openxmlformats.org/presentationml/2006/ole">
              <mc:AlternateContent xmlns:mc="http://schemas.openxmlformats.org/markup-compatibility/2006">
                <mc:Choice xmlns:v="urn:schemas-microsoft-com:vml" Requires="v">
                  <p:oleObj spid="_x0000_s47167" name="公式" r:id="rId20" imgW="183002" imgH="220926" progId="Equation.3">
                    <p:embed/>
                  </p:oleObj>
                </mc:Choice>
                <mc:Fallback>
                  <p:oleObj name="公式" r:id="rId20" imgW="183002" imgH="220926" progId="Equation.3">
                    <p:embed/>
                    <p:pic>
                      <p:nvPicPr>
                        <p:cNvPr id="0" name="Object 6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12" y="2674"/>
                          <a:ext cx="216"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9" name="Object 65">
              <a:extLst>
                <a:ext uri="{FF2B5EF4-FFF2-40B4-BE49-F238E27FC236}">
                  <a16:creationId xmlns:a16="http://schemas.microsoft.com/office/drawing/2014/main" id="{14E27FD9-F835-427E-867D-4D237FD6BA1A}"/>
                </a:ext>
              </a:extLst>
            </p:cNvPr>
            <p:cNvGraphicFramePr>
              <a:graphicFrameLocks noChangeAspect="1"/>
            </p:cNvGraphicFramePr>
            <p:nvPr/>
          </p:nvGraphicFramePr>
          <p:xfrm>
            <a:off x="3950" y="3339"/>
            <a:ext cx="229" cy="257"/>
          </p:xfrm>
          <a:graphic>
            <a:graphicData uri="http://schemas.openxmlformats.org/presentationml/2006/ole">
              <mc:AlternateContent xmlns:mc="http://schemas.openxmlformats.org/markup-compatibility/2006">
                <mc:Choice xmlns:v="urn:schemas-microsoft-com:vml" Requires="v">
                  <p:oleObj spid="_x0000_s47168" name="公式" r:id="rId22" imgW="190587" imgH="220926" progId="Equation.3">
                    <p:embed/>
                  </p:oleObj>
                </mc:Choice>
                <mc:Fallback>
                  <p:oleObj name="公式" r:id="rId22" imgW="190587" imgH="220926" progId="Equation.3">
                    <p:embed/>
                    <p:pic>
                      <p:nvPicPr>
                        <p:cNvPr id="0" name="Object 6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50" y="3339"/>
                          <a:ext cx="22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Effect transition="in" filter="wipe(left)">
                                      <p:cBhvr>
                                        <p:cTn id="7" dur="500"/>
                                        <p:tgtEl>
                                          <p:spTgt spid="185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47"/>
                                        </p:tgtEl>
                                        <p:attrNameLst>
                                          <p:attrName>style.visibility</p:attrName>
                                        </p:attrNameLst>
                                      </p:cBhvr>
                                      <p:to>
                                        <p:strVal val="visible"/>
                                      </p:to>
                                    </p:set>
                                    <p:animEffect transition="in" filter="wipe(left)">
                                      <p:cBhvr>
                                        <p:cTn id="12" dur="500"/>
                                        <p:tgtEl>
                                          <p:spTgt spid="185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85356"/>
                                        </p:tgtEl>
                                        <p:attrNameLst>
                                          <p:attrName>style.visibility</p:attrName>
                                        </p:attrNameLst>
                                      </p:cBhvr>
                                      <p:to>
                                        <p:strVal val="visible"/>
                                      </p:to>
                                    </p:set>
                                    <p:animEffect transition="in" filter="wipe(left)">
                                      <p:cBhvr>
                                        <p:cTn id="40" dur="500"/>
                                        <p:tgtEl>
                                          <p:spTgt spid="1853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85363"/>
                                        </p:tgtEl>
                                        <p:attrNameLst>
                                          <p:attrName>style.visibility</p:attrName>
                                        </p:attrNameLst>
                                      </p:cBhvr>
                                      <p:to>
                                        <p:strVal val="visible"/>
                                      </p:to>
                                    </p:set>
                                    <p:animEffect transition="in" filter="wipe(left)">
                                      <p:cBhvr>
                                        <p:cTn id="45" dur="500"/>
                                        <p:tgtEl>
                                          <p:spTgt spid="18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utoUpdateAnimBg="0"/>
      <p:bldP spid="18534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B1594BCB-779E-4C68-B52D-6DCC237B43F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C1442A1-B680-4E1D-8883-FC6FD80A8702}" type="slidenum">
              <a:rPr lang="en-US" altLang="zh-CN" sz="1400" smtClean="0"/>
              <a:pPr>
                <a:spcBef>
                  <a:spcPct val="0"/>
                </a:spcBef>
                <a:buFontTx/>
                <a:buNone/>
              </a:pPr>
              <a:t>44</a:t>
            </a:fld>
            <a:endParaRPr lang="en-US" altLang="zh-CN" sz="1400"/>
          </a:p>
        </p:txBody>
      </p:sp>
      <p:graphicFrame>
        <p:nvGraphicFramePr>
          <p:cNvPr id="186378" name="Object 10">
            <a:extLst>
              <a:ext uri="{FF2B5EF4-FFF2-40B4-BE49-F238E27FC236}">
                <a16:creationId xmlns:a16="http://schemas.microsoft.com/office/drawing/2014/main" id="{EE072A8B-855D-44EF-9AF9-2D205EEB862F}"/>
              </a:ext>
            </a:extLst>
          </p:cNvPr>
          <p:cNvGraphicFramePr>
            <a:graphicFrameLocks noChangeAspect="1"/>
          </p:cNvGraphicFramePr>
          <p:nvPr/>
        </p:nvGraphicFramePr>
        <p:xfrm>
          <a:off x="692150" y="690563"/>
          <a:ext cx="6615113" cy="985837"/>
        </p:xfrm>
        <a:graphic>
          <a:graphicData uri="http://schemas.openxmlformats.org/presentationml/2006/ole">
            <mc:AlternateContent xmlns:mc="http://schemas.openxmlformats.org/markup-compatibility/2006">
              <mc:Choice xmlns:v="urn:schemas-microsoft-com:vml" Requires="v">
                <p:oleObj spid="_x0000_s48208" name="Equation" r:id="rId3" imgW="2964246" imgH="419073" progId="Equation.3">
                  <p:embed/>
                </p:oleObj>
              </mc:Choice>
              <mc:Fallback>
                <p:oleObj name="Equation" r:id="rId3" imgW="2964246" imgH="419073"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690563"/>
                        <a:ext cx="6615113" cy="985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79" name="Object 11">
            <a:extLst>
              <a:ext uri="{FF2B5EF4-FFF2-40B4-BE49-F238E27FC236}">
                <a16:creationId xmlns:a16="http://schemas.microsoft.com/office/drawing/2014/main" id="{0BE53DD6-FEDD-4E3A-98B1-83665BC4C97E}"/>
              </a:ext>
            </a:extLst>
          </p:cNvPr>
          <p:cNvGraphicFramePr>
            <a:graphicFrameLocks noChangeAspect="1"/>
          </p:cNvGraphicFramePr>
          <p:nvPr/>
        </p:nvGraphicFramePr>
        <p:xfrm>
          <a:off x="1090613" y="1874838"/>
          <a:ext cx="5910262" cy="1012825"/>
        </p:xfrm>
        <a:graphic>
          <a:graphicData uri="http://schemas.openxmlformats.org/presentationml/2006/ole">
            <mc:AlternateContent xmlns:mc="http://schemas.openxmlformats.org/markup-compatibility/2006">
              <mc:Choice xmlns:v="urn:schemas-microsoft-com:vml" Requires="v">
                <p:oleObj spid="_x0000_s48209" name="Equation" r:id="rId5" imgW="2644237" imgH="434258" progId="Equation.3">
                  <p:embed/>
                </p:oleObj>
              </mc:Choice>
              <mc:Fallback>
                <p:oleObj name="Equation" r:id="rId5" imgW="2644237" imgH="434258"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0613" y="1874838"/>
                        <a:ext cx="5910262" cy="1012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6380" name="Rectangle 12">
            <a:extLst>
              <a:ext uri="{FF2B5EF4-FFF2-40B4-BE49-F238E27FC236}">
                <a16:creationId xmlns:a16="http://schemas.microsoft.com/office/drawing/2014/main" id="{1A16C9A5-1739-402F-B2C0-33365CCA435C}"/>
              </a:ext>
            </a:extLst>
          </p:cNvPr>
          <p:cNvSpPr>
            <a:spLocks noChangeArrowheads="1"/>
          </p:cNvSpPr>
          <p:nvPr/>
        </p:nvSpPr>
        <p:spPr bwMode="auto">
          <a:xfrm>
            <a:off x="280988" y="3357563"/>
            <a:ext cx="2851150" cy="519112"/>
          </a:xfrm>
          <a:prstGeom prst="rect">
            <a:avLst/>
          </a:prstGeom>
          <a:noFill/>
          <a:ln w="19050">
            <a:noFill/>
            <a:miter lim="800000"/>
            <a:headEnd/>
            <a:tailEnd type="none" w="sm" len="lg"/>
          </a:ln>
          <a:effectLst/>
        </p:spPr>
        <p:txBody>
          <a:bodyPr wrap="none">
            <a:spAutoFit/>
          </a:bodyPr>
          <a:lstStyle/>
          <a:p>
            <a:pPr eaLnBrk="1" hangingPunct="1">
              <a:defRPr/>
            </a:pPr>
            <a:r>
              <a:rPr kumimoji="0" lang="zh-CN" altLang="en-US" dirty="0">
                <a:effectLst>
                  <a:outerShdw blurRad="38100" dist="38100" dir="2700000" algn="tl">
                    <a:srgbClr val="000000"/>
                  </a:outerShdw>
                </a:effectLst>
                <a:sym typeface="Wingdings" pitchFamily="2" charset="2"/>
              </a:rPr>
              <a:t>（</a:t>
            </a:r>
            <a:r>
              <a:rPr kumimoji="0" lang="en-US" altLang="zh-CN" dirty="0">
                <a:effectLst>
                  <a:outerShdw blurRad="38100" dist="38100" dir="2700000" algn="tl">
                    <a:srgbClr val="000000"/>
                  </a:outerShdw>
                </a:effectLst>
                <a:sym typeface="Wingdings" pitchFamily="2" charset="2"/>
              </a:rPr>
              <a:t>2</a:t>
            </a:r>
            <a:r>
              <a:rPr kumimoji="0" lang="zh-CN" altLang="en-US" dirty="0">
                <a:effectLst>
                  <a:outerShdw blurRad="38100" dist="38100" dir="2700000" algn="tl">
                    <a:srgbClr val="000000"/>
                  </a:outerShdw>
                </a:effectLst>
                <a:sym typeface="Wingdings" pitchFamily="2" charset="2"/>
              </a:rPr>
              <a:t>）</a:t>
            </a:r>
            <a:r>
              <a:rPr kumimoji="0" lang="zh-CN" altLang="en-US" dirty="0">
                <a:effectLst>
                  <a:outerShdw blurRad="38100" dist="38100" dir="2700000" algn="tl">
                    <a:srgbClr val="000000"/>
                  </a:outerShdw>
                </a:effectLst>
              </a:rPr>
              <a:t>由高斯定律</a:t>
            </a:r>
          </a:p>
        </p:txBody>
      </p:sp>
      <p:graphicFrame>
        <p:nvGraphicFramePr>
          <p:cNvPr id="186381" name="Object 13">
            <a:extLst>
              <a:ext uri="{FF2B5EF4-FFF2-40B4-BE49-F238E27FC236}">
                <a16:creationId xmlns:a16="http://schemas.microsoft.com/office/drawing/2014/main" id="{0383847C-8B93-4E0A-8443-E8600E2EEC11}"/>
              </a:ext>
            </a:extLst>
          </p:cNvPr>
          <p:cNvGraphicFramePr>
            <a:graphicFrameLocks noChangeAspect="1"/>
          </p:cNvGraphicFramePr>
          <p:nvPr/>
        </p:nvGraphicFramePr>
        <p:xfrm>
          <a:off x="252413" y="4149725"/>
          <a:ext cx="2900362" cy="676275"/>
        </p:xfrm>
        <a:graphic>
          <a:graphicData uri="http://schemas.openxmlformats.org/presentationml/2006/ole">
            <mc:AlternateContent xmlns:mc="http://schemas.openxmlformats.org/markup-compatibility/2006">
              <mc:Choice xmlns:v="urn:schemas-microsoft-com:vml" Requires="v">
                <p:oleObj spid="_x0000_s48210" name="公式" r:id="rId7" imgW="1287867" imgH="281913" progId="Equation.3">
                  <p:embed/>
                </p:oleObj>
              </mc:Choice>
              <mc:Fallback>
                <p:oleObj name="公式" r:id="rId7" imgW="1287867" imgH="281913"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413" y="4149725"/>
                        <a:ext cx="2900362" cy="676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82" name="Object 14">
            <a:extLst>
              <a:ext uri="{FF2B5EF4-FFF2-40B4-BE49-F238E27FC236}">
                <a16:creationId xmlns:a16="http://schemas.microsoft.com/office/drawing/2014/main" id="{708D55ED-F950-4B43-B703-C0819D9CA9AA}"/>
              </a:ext>
            </a:extLst>
          </p:cNvPr>
          <p:cNvGraphicFramePr>
            <a:graphicFrameLocks noChangeAspect="1"/>
          </p:cNvGraphicFramePr>
          <p:nvPr/>
        </p:nvGraphicFramePr>
        <p:xfrm>
          <a:off x="250825" y="5084763"/>
          <a:ext cx="4471988" cy="534987"/>
        </p:xfrm>
        <a:graphic>
          <a:graphicData uri="http://schemas.openxmlformats.org/presentationml/2006/ole">
            <mc:AlternateContent xmlns:mc="http://schemas.openxmlformats.org/markup-compatibility/2006">
              <mc:Choice xmlns:v="urn:schemas-microsoft-com:vml" Requires="v">
                <p:oleObj spid="_x0000_s48211" name="Equation" r:id="rId9" imgW="1996389" imgH="220926" progId="Equation.3">
                  <p:embed/>
                </p:oleObj>
              </mc:Choice>
              <mc:Fallback>
                <p:oleObj name="Equation" r:id="rId9" imgW="1996389" imgH="220926"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5084763"/>
                        <a:ext cx="4471988" cy="5349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89" name="Object 21">
            <a:extLst>
              <a:ext uri="{FF2B5EF4-FFF2-40B4-BE49-F238E27FC236}">
                <a16:creationId xmlns:a16="http://schemas.microsoft.com/office/drawing/2014/main" id="{BEEA958C-00E9-4939-B263-187FD9E26CDF}"/>
              </a:ext>
            </a:extLst>
          </p:cNvPr>
          <p:cNvGraphicFramePr>
            <a:graphicFrameLocks noChangeAspect="1"/>
          </p:cNvGraphicFramePr>
          <p:nvPr/>
        </p:nvGraphicFramePr>
        <p:xfrm>
          <a:off x="3149600" y="4005263"/>
          <a:ext cx="1350963" cy="1014412"/>
        </p:xfrm>
        <a:graphic>
          <a:graphicData uri="http://schemas.openxmlformats.org/presentationml/2006/ole">
            <mc:AlternateContent xmlns:mc="http://schemas.openxmlformats.org/markup-compatibility/2006">
              <mc:Choice xmlns:v="urn:schemas-microsoft-com:vml" Requires="v">
                <p:oleObj spid="_x0000_s48212" name="公式" r:id="rId11" imgW="586684" imgH="434258" progId="Equation.3">
                  <p:embed/>
                </p:oleObj>
              </mc:Choice>
              <mc:Fallback>
                <p:oleObj name="公式" r:id="rId11" imgW="586684" imgH="434258"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9600" y="4005263"/>
                        <a:ext cx="1350963" cy="10144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8137" name="Group 69">
            <a:extLst>
              <a:ext uri="{FF2B5EF4-FFF2-40B4-BE49-F238E27FC236}">
                <a16:creationId xmlns:a16="http://schemas.microsoft.com/office/drawing/2014/main" id="{EE5D5B6C-2608-4372-B418-D0F6EA5916C8}"/>
              </a:ext>
            </a:extLst>
          </p:cNvPr>
          <p:cNvGrpSpPr>
            <a:grpSpLocks/>
          </p:cNvGrpSpPr>
          <p:nvPr/>
        </p:nvGrpSpPr>
        <p:grpSpPr bwMode="auto">
          <a:xfrm>
            <a:off x="4572000" y="3352800"/>
            <a:ext cx="4248150" cy="3244850"/>
            <a:chOff x="2880" y="2112"/>
            <a:chExt cx="2676" cy="2044"/>
          </a:xfrm>
        </p:grpSpPr>
        <p:grpSp>
          <p:nvGrpSpPr>
            <p:cNvPr id="48161" name="Group 22">
              <a:extLst>
                <a:ext uri="{FF2B5EF4-FFF2-40B4-BE49-F238E27FC236}">
                  <a16:creationId xmlns:a16="http://schemas.microsoft.com/office/drawing/2014/main" id="{E5470298-2798-4627-B5F3-8E09B81862FD}"/>
                </a:ext>
              </a:extLst>
            </p:cNvPr>
            <p:cNvGrpSpPr>
              <a:grpSpLocks/>
            </p:cNvGrpSpPr>
            <p:nvPr/>
          </p:nvGrpSpPr>
          <p:grpSpPr bwMode="auto">
            <a:xfrm>
              <a:off x="2880" y="2112"/>
              <a:ext cx="2676" cy="2044"/>
              <a:chOff x="2880" y="2112"/>
              <a:chExt cx="2676" cy="2044"/>
            </a:xfrm>
          </p:grpSpPr>
          <p:sp>
            <p:nvSpPr>
              <p:cNvPr id="186391" name="Rectangle 23">
                <a:extLst>
                  <a:ext uri="{FF2B5EF4-FFF2-40B4-BE49-F238E27FC236}">
                    <a16:creationId xmlns:a16="http://schemas.microsoft.com/office/drawing/2014/main" id="{B125C763-D522-4BEF-8509-980FA31AD5C3}"/>
                  </a:ext>
                </a:extLst>
              </p:cNvPr>
              <p:cNvSpPr>
                <a:spLocks noChangeArrowheads="1"/>
              </p:cNvSpPr>
              <p:nvPr/>
            </p:nvSpPr>
            <p:spPr bwMode="auto">
              <a:xfrm>
                <a:off x="2880" y="2112"/>
                <a:ext cx="2676" cy="2044"/>
              </a:xfrm>
              <a:prstGeom prst="rect">
                <a:avLst/>
              </a:prstGeom>
              <a:solidFill>
                <a:schemeClr val="bg2"/>
              </a:solidFill>
              <a:ln w="19050">
                <a:solidFill>
                  <a:schemeClr val="tx1"/>
                </a:solidFill>
                <a:miter lim="800000"/>
                <a:headEnd/>
                <a:tailEnd/>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6392" name="Oval 24">
                <a:extLst>
                  <a:ext uri="{FF2B5EF4-FFF2-40B4-BE49-F238E27FC236}">
                    <a16:creationId xmlns:a16="http://schemas.microsoft.com/office/drawing/2014/main" id="{BF6608B3-0E96-4EFB-95E2-EF87C633C1BA}"/>
                  </a:ext>
                </a:extLst>
              </p:cNvPr>
              <p:cNvSpPr>
                <a:spLocks noChangeArrowheads="1"/>
              </p:cNvSpPr>
              <p:nvPr/>
            </p:nvSpPr>
            <p:spPr bwMode="auto">
              <a:xfrm>
                <a:off x="3480" y="2396"/>
                <a:ext cx="1488" cy="1488"/>
              </a:xfrm>
              <a:prstGeom prst="ellipse">
                <a:avLst/>
              </a:prstGeom>
              <a:solidFill>
                <a:srgbClr val="94F4C9">
                  <a:alpha val="50000"/>
                </a:srgbClr>
              </a:solidFill>
              <a:ln w="19050">
                <a:solidFill>
                  <a:srgbClr val="66FF99"/>
                </a:solidFill>
                <a:round/>
                <a:headEnd/>
                <a:tailEnd/>
              </a:ln>
              <a:effectLst/>
            </p:spPr>
            <p:txBody>
              <a:bodyPr wrap="none"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6393" name="Oval 25">
                <a:extLst>
                  <a:ext uri="{FF2B5EF4-FFF2-40B4-BE49-F238E27FC236}">
                    <a16:creationId xmlns:a16="http://schemas.microsoft.com/office/drawing/2014/main" id="{684EF746-A213-42CF-8AFE-1B85D2961B02}"/>
                  </a:ext>
                </a:extLst>
              </p:cNvPr>
              <p:cNvSpPr>
                <a:spLocks noChangeArrowheads="1"/>
              </p:cNvSpPr>
              <p:nvPr/>
            </p:nvSpPr>
            <p:spPr bwMode="auto">
              <a:xfrm>
                <a:off x="3705" y="2632"/>
                <a:ext cx="1043" cy="1043"/>
              </a:xfrm>
              <a:prstGeom prst="ellipse">
                <a:avLst/>
              </a:prstGeom>
              <a:no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48162" name="Group 26">
              <a:extLst>
                <a:ext uri="{FF2B5EF4-FFF2-40B4-BE49-F238E27FC236}">
                  <a16:creationId xmlns:a16="http://schemas.microsoft.com/office/drawing/2014/main" id="{E188799B-B3DF-455B-87F9-85279CC1289D}"/>
                </a:ext>
              </a:extLst>
            </p:cNvPr>
            <p:cNvGrpSpPr>
              <a:grpSpLocks/>
            </p:cNvGrpSpPr>
            <p:nvPr/>
          </p:nvGrpSpPr>
          <p:grpSpPr bwMode="auto">
            <a:xfrm>
              <a:off x="3696" y="2615"/>
              <a:ext cx="1193" cy="1087"/>
              <a:chOff x="3696" y="2615"/>
              <a:chExt cx="1193" cy="1087"/>
            </a:xfrm>
          </p:grpSpPr>
          <p:pic>
            <p:nvPicPr>
              <p:cNvPr id="48199" name="Picture 27" descr="0400">
                <a:extLst>
                  <a:ext uri="{FF2B5EF4-FFF2-40B4-BE49-F238E27FC236}">
                    <a16:creationId xmlns:a16="http://schemas.microsoft.com/office/drawing/2014/main" id="{DDFBD078-F4A1-434F-9948-D02B523BB741}"/>
                  </a:ext>
                </a:extLst>
              </p:cNvPr>
              <p:cNvPicPr>
                <a:picLocks noChangeAspect="1" noChangeArrowheads="1"/>
              </p:cNvPicPr>
              <p:nvPr/>
            </p:nvPicPr>
            <p:blipFill>
              <a:blip r:embed="rId13">
                <a:clrChange>
                  <a:clrFrom>
                    <a:srgbClr val="0D0B15"/>
                  </a:clrFrom>
                  <a:clrTo>
                    <a:srgbClr val="0D0B15">
                      <a:alpha val="0"/>
                    </a:srgbClr>
                  </a:clrTo>
                </a:clrChange>
                <a:extLst>
                  <a:ext uri="{28A0092B-C50C-407E-A947-70E740481C1C}">
                    <a14:useLocalDpi xmlns:a14="http://schemas.microsoft.com/office/drawing/2010/main" val="0"/>
                  </a:ext>
                </a:extLst>
              </a:blip>
              <a:srcRect/>
              <a:stretch>
                <a:fillRect/>
              </a:stretch>
            </p:blipFill>
            <p:spPr bwMode="auto">
              <a:xfrm>
                <a:off x="3696" y="2615"/>
                <a:ext cx="1080" cy="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200" name="Group 28">
                <a:extLst>
                  <a:ext uri="{FF2B5EF4-FFF2-40B4-BE49-F238E27FC236}">
                    <a16:creationId xmlns:a16="http://schemas.microsoft.com/office/drawing/2014/main" id="{0ADE0DCD-FB7C-4059-92D3-06B02385BBB5}"/>
                  </a:ext>
                </a:extLst>
              </p:cNvPr>
              <p:cNvGrpSpPr>
                <a:grpSpLocks/>
              </p:cNvGrpSpPr>
              <p:nvPr/>
            </p:nvGrpSpPr>
            <p:grpSpPr bwMode="auto">
              <a:xfrm>
                <a:off x="4195" y="2659"/>
                <a:ext cx="694" cy="876"/>
                <a:chOff x="4192" y="2648"/>
                <a:chExt cx="694" cy="876"/>
              </a:xfrm>
            </p:grpSpPr>
            <p:sp>
              <p:nvSpPr>
                <p:cNvPr id="186397" name="Line 29">
                  <a:extLst>
                    <a:ext uri="{FF2B5EF4-FFF2-40B4-BE49-F238E27FC236}">
                      <a16:creationId xmlns:a16="http://schemas.microsoft.com/office/drawing/2014/main" id="{8C4890E8-EAB3-415A-94B0-7908C0295826}"/>
                    </a:ext>
                  </a:extLst>
                </p:cNvPr>
                <p:cNvSpPr>
                  <a:spLocks noChangeShapeType="1"/>
                </p:cNvSpPr>
                <p:nvPr/>
              </p:nvSpPr>
              <p:spPr bwMode="auto">
                <a:xfrm flipV="1">
                  <a:off x="4223" y="2757"/>
                  <a:ext cx="38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6398" name="Line 30">
                  <a:extLst>
                    <a:ext uri="{FF2B5EF4-FFF2-40B4-BE49-F238E27FC236}">
                      <a16:creationId xmlns:a16="http://schemas.microsoft.com/office/drawing/2014/main" id="{813D46EF-97D5-4199-A300-F8D06BEE2663}"/>
                    </a:ext>
                  </a:extLst>
                </p:cNvPr>
                <p:cNvSpPr>
                  <a:spLocks noChangeShapeType="1"/>
                </p:cNvSpPr>
                <p:nvPr/>
              </p:nvSpPr>
              <p:spPr bwMode="auto">
                <a:xfrm>
                  <a:off x="4224" y="3140"/>
                  <a:ext cx="62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8203" name="Object 31">
                  <a:extLst>
                    <a:ext uri="{FF2B5EF4-FFF2-40B4-BE49-F238E27FC236}">
                      <a16:creationId xmlns:a16="http://schemas.microsoft.com/office/drawing/2014/main" id="{E77B9F1E-88BC-42A7-96B2-0E898730FF0B}"/>
                    </a:ext>
                  </a:extLst>
                </p:cNvPr>
                <p:cNvGraphicFramePr>
                  <a:graphicFrameLocks noChangeAspect="1"/>
                </p:cNvGraphicFramePr>
                <p:nvPr/>
              </p:nvGraphicFramePr>
              <p:xfrm>
                <a:off x="4632" y="3152"/>
                <a:ext cx="254" cy="288"/>
              </p:xfrm>
              <a:graphic>
                <a:graphicData uri="http://schemas.openxmlformats.org/presentationml/2006/ole">
                  <mc:AlternateContent xmlns:mc="http://schemas.openxmlformats.org/markup-compatibility/2006">
                    <mc:Choice xmlns:v="urn:schemas-microsoft-com:vml" Requires="v">
                      <p:oleObj spid="_x0000_s48213" name="Equation" r:id="rId14" imgW="167589" imgH="190554" progId="Equation.3">
                        <p:embed/>
                      </p:oleObj>
                    </mc:Choice>
                    <mc:Fallback>
                      <p:oleObj name="Equation" r:id="rId14" imgW="167589" imgH="190554" progId="Equation.3">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32" y="315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204" name="Object 32">
                  <a:extLst>
                    <a:ext uri="{FF2B5EF4-FFF2-40B4-BE49-F238E27FC236}">
                      <a16:creationId xmlns:a16="http://schemas.microsoft.com/office/drawing/2014/main" id="{EC26B02A-696A-4D46-8CA1-7EA02EDBDE43}"/>
                    </a:ext>
                  </a:extLst>
                </p:cNvPr>
                <p:cNvGraphicFramePr>
                  <a:graphicFrameLocks noChangeAspect="1"/>
                </p:cNvGraphicFramePr>
                <p:nvPr/>
              </p:nvGraphicFramePr>
              <p:xfrm>
                <a:off x="4192" y="2648"/>
                <a:ext cx="271" cy="288"/>
              </p:xfrm>
              <a:graphic>
                <a:graphicData uri="http://schemas.openxmlformats.org/presentationml/2006/ole">
                  <mc:AlternateContent xmlns:mc="http://schemas.openxmlformats.org/markup-compatibility/2006">
                    <mc:Choice xmlns:v="urn:schemas-microsoft-com:vml" Requires="v">
                      <p:oleObj spid="_x0000_s48214" name="Equation" r:id="rId16" imgW="183002" imgH="190554" progId="Equation.3">
                        <p:embed/>
                      </p:oleObj>
                    </mc:Choice>
                    <mc:Fallback>
                      <p:oleObj name="Equation" r:id="rId16" imgW="183002" imgH="190554" progId="Equation.3">
                        <p:embed/>
                        <p:pic>
                          <p:nvPicPr>
                            <p:cNvPr id="0" name="Object 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92" y="2648"/>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8163" name="Group 33">
              <a:extLst>
                <a:ext uri="{FF2B5EF4-FFF2-40B4-BE49-F238E27FC236}">
                  <a16:creationId xmlns:a16="http://schemas.microsoft.com/office/drawing/2014/main" id="{3468396E-538A-4767-98D7-B60DB69D2835}"/>
                </a:ext>
              </a:extLst>
            </p:cNvPr>
            <p:cNvGrpSpPr>
              <a:grpSpLocks/>
            </p:cNvGrpSpPr>
            <p:nvPr/>
          </p:nvGrpSpPr>
          <p:grpSpPr bwMode="auto">
            <a:xfrm>
              <a:off x="3705" y="2632"/>
              <a:ext cx="1184" cy="1043"/>
              <a:chOff x="3705" y="2632"/>
              <a:chExt cx="1184" cy="1043"/>
            </a:xfrm>
          </p:grpSpPr>
          <p:sp>
            <p:nvSpPr>
              <p:cNvPr id="186402" name="Oval 34">
                <a:extLst>
                  <a:ext uri="{FF2B5EF4-FFF2-40B4-BE49-F238E27FC236}">
                    <a16:creationId xmlns:a16="http://schemas.microsoft.com/office/drawing/2014/main" id="{8E3AB202-02BD-47A2-8F64-7073FC97F314}"/>
                  </a:ext>
                </a:extLst>
              </p:cNvPr>
              <p:cNvSpPr>
                <a:spLocks noChangeArrowheads="1"/>
              </p:cNvSpPr>
              <p:nvPr/>
            </p:nvSpPr>
            <p:spPr bwMode="auto">
              <a:xfrm>
                <a:off x="3705" y="2632"/>
                <a:ext cx="1043" cy="1043"/>
              </a:xfrm>
              <a:prstGeom prst="ellipse">
                <a:avLst/>
              </a:prstGeom>
              <a:solidFill>
                <a:schemeClr val="bg2"/>
              </a:solid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48194" name="Group 35">
                <a:extLst>
                  <a:ext uri="{FF2B5EF4-FFF2-40B4-BE49-F238E27FC236}">
                    <a16:creationId xmlns:a16="http://schemas.microsoft.com/office/drawing/2014/main" id="{6DF77C49-47EE-467A-857F-501E2F46DCA7}"/>
                  </a:ext>
                </a:extLst>
              </p:cNvPr>
              <p:cNvGrpSpPr>
                <a:grpSpLocks/>
              </p:cNvGrpSpPr>
              <p:nvPr/>
            </p:nvGrpSpPr>
            <p:grpSpPr bwMode="auto">
              <a:xfrm>
                <a:off x="4195" y="2659"/>
                <a:ext cx="694" cy="876"/>
                <a:chOff x="4192" y="2648"/>
                <a:chExt cx="694" cy="876"/>
              </a:xfrm>
            </p:grpSpPr>
            <p:sp>
              <p:nvSpPr>
                <p:cNvPr id="186404" name="Line 36">
                  <a:extLst>
                    <a:ext uri="{FF2B5EF4-FFF2-40B4-BE49-F238E27FC236}">
                      <a16:creationId xmlns:a16="http://schemas.microsoft.com/office/drawing/2014/main" id="{D337DD36-ADE0-44B3-9459-D3597CFF892A}"/>
                    </a:ext>
                  </a:extLst>
                </p:cNvPr>
                <p:cNvSpPr>
                  <a:spLocks noChangeShapeType="1"/>
                </p:cNvSpPr>
                <p:nvPr/>
              </p:nvSpPr>
              <p:spPr bwMode="auto">
                <a:xfrm flipV="1">
                  <a:off x="4223" y="2757"/>
                  <a:ext cx="38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6405" name="Line 37">
                  <a:extLst>
                    <a:ext uri="{FF2B5EF4-FFF2-40B4-BE49-F238E27FC236}">
                      <a16:creationId xmlns:a16="http://schemas.microsoft.com/office/drawing/2014/main" id="{8E283BAD-FDD3-481C-8370-A581B5F66ACC}"/>
                    </a:ext>
                  </a:extLst>
                </p:cNvPr>
                <p:cNvSpPr>
                  <a:spLocks noChangeShapeType="1"/>
                </p:cNvSpPr>
                <p:nvPr/>
              </p:nvSpPr>
              <p:spPr bwMode="auto">
                <a:xfrm>
                  <a:off x="4224" y="3140"/>
                  <a:ext cx="624" cy="384"/>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8197" name="Object 38">
                  <a:extLst>
                    <a:ext uri="{FF2B5EF4-FFF2-40B4-BE49-F238E27FC236}">
                      <a16:creationId xmlns:a16="http://schemas.microsoft.com/office/drawing/2014/main" id="{16B96B6B-16D2-4B0C-8311-12F7020787A5}"/>
                    </a:ext>
                  </a:extLst>
                </p:cNvPr>
                <p:cNvGraphicFramePr>
                  <a:graphicFrameLocks noChangeAspect="1"/>
                </p:cNvGraphicFramePr>
                <p:nvPr/>
              </p:nvGraphicFramePr>
              <p:xfrm>
                <a:off x="4632" y="3152"/>
                <a:ext cx="254" cy="288"/>
              </p:xfrm>
              <a:graphic>
                <a:graphicData uri="http://schemas.openxmlformats.org/presentationml/2006/ole">
                  <mc:AlternateContent xmlns:mc="http://schemas.openxmlformats.org/markup-compatibility/2006">
                    <mc:Choice xmlns:v="urn:schemas-microsoft-com:vml" Requires="v">
                      <p:oleObj spid="_x0000_s48215" name="Equation" r:id="rId18" imgW="167589" imgH="190554" progId="Equation.3">
                        <p:embed/>
                      </p:oleObj>
                    </mc:Choice>
                    <mc:Fallback>
                      <p:oleObj name="Equation" r:id="rId18" imgW="167589" imgH="190554" progId="Equation.3">
                        <p:embed/>
                        <p:pic>
                          <p:nvPicPr>
                            <p:cNvPr id="0"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32" y="315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98" name="Object 39">
                  <a:extLst>
                    <a:ext uri="{FF2B5EF4-FFF2-40B4-BE49-F238E27FC236}">
                      <a16:creationId xmlns:a16="http://schemas.microsoft.com/office/drawing/2014/main" id="{AD393781-E3D8-43B0-9CF6-73D85E9CBD83}"/>
                    </a:ext>
                  </a:extLst>
                </p:cNvPr>
                <p:cNvGraphicFramePr>
                  <a:graphicFrameLocks noChangeAspect="1"/>
                </p:cNvGraphicFramePr>
                <p:nvPr/>
              </p:nvGraphicFramePr>
              <p:xfrm>
                <a:off x="4192" y="2648"/>
                <a:ext cx="271" cy="288"/>
              </p:xfrm>
              <a:graphic>
                <a:graphicData uri="http://schemas.openxmlformats.org/presentationml/2006/ole">
                  <mc:AlternateContent xmlns:mc="http://schemas.openxmlformats.org/markup-compatibility/2006">
                    <mc:Choice xmlns:v="urn:schemas-microsoft-com:vml" Requires="v">
                      <p:oleObj spid="_x0000_s48216" name="Equation" r:id="rId20" imgW="183002" imgH="190554" progId="Equation.3">
                        <p:embed/>
                      </p:oleObj>
                    </mc:Choice>
                    <mc:Fallback>
                      <p:oleObj name="Equation" r:id="rId20" imgW="183002" imgH="190554" progId="Equation.3">
                        <p:embed/>
                        <p:pic>
                          <p:nvPicPr>
                            <p:cNvPr id="0" name="Object 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92" y="2648"/>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8164" name="Group 40">
              <a:extLst>
                <a:ext uri="{FF2B5EF4-FFF2-40B4-BE49-F238E27FC236}">
                  <a16:creationId xmlns:a16="http://schemas.microsoft.com/office/drawing/2014/main" id="{D9E5F11D-CE12-4656-AF6C-38A651003685}"/>
                </a:ext>
              </a:extLst>
            </p:cNvPr>
            <p:cNvGrpSpPr>
              <a:grpSpLocks/>
            </p:cNvGrpSpPr>
            <p:nvPr/>
          </p:nvGrpSpPr>
          <p:grpSpPr bwMode="auto">
            <a:xfrm>
              <a:off x="3322" y="2369"/>
              <a:ext cx="710" cy="862"/>
              <a:chOff x="3319" y="2341"/>
              <a:chExt cx="710" cy="862"/>
            </a:xfrm>
          </p:grpSpPr>
          <p:sp>
            <p:nvSpPr>
              <p:cNvPr id="186409" name="Line 41">
                <a:extLst>
                  <a:ext uri="{FF2B5EF4-FFF2-40B4-BE49-F238E27FC236}">
                    <a16:creationId xmlns:a16="http://schemas.microsoft.com/office/drawing/2014/main" id="{A1F708A8-3BF6-4F80-820E-2A445BAD2429}"/>
                  </a:ext>
                </a:extLst>
              </p:cNvPr>
              <p:cNvSpPr>
                <a:spLocks noChangeShapeType="1"/>
              </p:cNvSpPr>
              <p:nvPr/>
            </p:nvSpPr>
            <p:spPr bwMode="auto">
              <a:xfrm>
                <a:off x="3788" y="2877"/>
                <a:ext cx="227" cy="136"/>
              </a:xfrm>
              <a:prstGeom prst="line">
                <a:avLst/>
              </a:prstGeom>
              <a:noFill/>
              <a:ln w="19050">
                <a:solidFill>
                  <a:srgbClr val="FF66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10" name="Line 42">
                <a:extLst>
                  <a:ext uri="{FF2B5EF4-FFF2-40B4-BE49-F238E27FC236}">
                    <a16:creationId xmlns:a16="http://schemas.microsoft.com/office/drawing/2014/main" id="{6D2E5DDF-D4FC-4985-90F9-9A986D2978E5}"/>
                  </a:ext>
                </a:extLst>
              </p:cNvPr>
              <p:cNvSpPr>
                <a:spLocks noChangeShapeType="1"/>
              </p:cNvSpPr>
              <p:nvPr/>
            </p:nvSpPr>
            <p:spPr bwMode="auto">
              <a:xfrm>
                <a:off x="3361" y="2623"/>
                <a:ext cx="227" cy="136"/>
              </a:xfrm>
              <a:prstGeom prst="line">
                <a:avLst/>
              </a:prstGeom>
              <a:noFill/>
              <a:ln w="19050">
                <a:solidFill>
                  <a:srgbClr val="FF6699"/>
                </a:solidFill>
                <a:miter lim="800000"/>
                <a:headEnd type="stealth"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8191" name="Object 43">
                <a:extLst>
                  <a:ext uri="{FF2B5EF4-FFF2-40B4-BE49-F238E27FC236}">
                    <a16:creationId xmlns:a16="http://schemas.microsoft.com/office/drawing/2014/main" id="{D473E0B1-6F0B-4409-806B-5311BE723607}"/>
                  </a:ext>
                </a:extLst>
              </p:cNvPr>
              <p:cNvGraphicFramePr>
                <a:graphicFrameLocks noChangeAspect="1"/>
              </p:cNvGraphicFramePr>
              <p:nvPr/>
            </p:nvGraphicFramePr>
            <p:xfrm>
              <a:off x="3319" y="2341"/>
              <a:ext cx="196" cy="272"/>
            </p:xfrm>
            <a:graphic>
              <a:graphicData uri="http://schemas.openxmlformats.org/presentationml/2006/ole">
                <mc:AlternateContent xmlns:mc="http://schemas.openxmlformats.org/markup-compatibility/2006">
                  <mc:Choice xmlns:v="urn:schemas-microsoft-com:vml" Requires="v">
                    <p:oleObj spid="_x0000_s48217" name="公式" r:id="rId22" imgW="144836" imgH="205740" progId="Equation.3">
                      <p:embed/>
                    </p:oleObj>
                  </mc:Choice>
                  <mc:Fallback>
                    <p:oleObj name="公式" r:id="rId22" imgW="144836" imgH="205740" progId="Equation.3">
                      <p:embed/>
                      <p:pic>
                        <p:nvPicPr>
                          <p:cNvPr id="0" name="Object 4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19" y="2341"/>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92" name="Object 44">
                <a:extLst>
                  <a:ext uri="{FF2B5EF4-FFF2-40B4-BE49-F238E27FC236}">
                    <a16:creationId xmlns:a16="http://schemas.microsoft.com/office/drawing/2014/main" id="{BB27988F-71D8-41AA-9458-AF36497681FF}"/>
                  </a:ext>
                </a:extLst>
              </p:cNvPr>
              <p:cNvGraphicFramePr>
                <a:graphicFrameLocks noChangeAspect="1"/>
              </p:cNvGraphicFramePr>
              <p:nvPr/>
            </p:nvGraphicFramePr>
            <p:xfrm>
              <a:off x="3833" y="2931"/>
              <a:ext cx="196" cy="272"/>
            </p:xfrm>
            <a:graphic>
              <a:graphicData uri="http://schemas.openxmlformats.org/presentationml/2006/ole">
                <mc:AlternateContent xmlns:mc="http://schemas.openxmlformats.org/markup-compatibility/2006">
                  <mc:Choice xmlns:v="urn:schemas-microsoft-com:vml" Requires="v">
                    <p:oleObj spid="_x0000_s48218" name="公式" r:id="rId24" imgW="144836" imgH="205740" progId="Equation.3">
                      <p:embed/>
                    </p:oleObj>
                  </mc:Choice>
                  <mc:Fallback>
                    <p:oleObj name="公式" r:id="rId24" imgW="144836" imgH="205740" progId="Equation.3">
                      <p:embed/>
                      <p:pic>
                        <p:nvPicPr>
                          <p:cNvPr id="0" name="Object 4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833" y="2931"/>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8165" name="Group 45">
              <a:extLst>
                <a:ext uri="{FF2B5EF4-FFF2-40B4-BE49-F238E27FC236}">
                  <a16:creationId xmlns:a16="http://schemas.microsoft.com/office/drawing/2014/main" id="{426568EF-3DE5-40EE-9CC8-E6A5A228F397}"/>
                </a:ext>
              </a:extLst>
            </p:cNvPr>
            <p:cNvGrpSpPr>
              <a:grpSpLocks/>
            </p:cNvGrpSpPr>
            <p:nvPr/>
          </p:nvGrpSpPr>
          <p:grpSpPr bwMode="auto">
            <a:xfrm>
              <a:off x="3324" y="2251"/>
              <a:ext cx="1904" cy="1796"/>
              <a:chOff x="3324" y="2251"/>
              <a:chExt cx="1904" cy="1796"/>
            </a:xfrm>
          </p:grpSpPr>
          <p:grpSp>
            <p:nvGrpSpPr>
              <p:cNvPr id="48166" name="Group 46">
                <a:extLst>
                  <a:ext uri="{FF2B5EF4-FFF2-40B4-BE49-F238E27FC236}">
                    <a16:creationId xmlns:a16="http://schemas.microsoft.com/office/drawing/2014/main" id="{D86AB8C0-A617-4A58-AB3F-095036045FE9}"/>
                  </a:ext>
                </a:extLst>
              </p:cNvPr>
              <p:cNvGrpSpPr>
                <a:grpSpLocks/>
              </p:cNvGrpSpPr>
              <p:nvPr/>
            </p:nvGrpSpPr>
            <p:grpSpPr bwMode="auto">
              <a:xfrm>
                <a:off x="3324" y="2251"/>
                <a:ext cx="1797" cy="1796"/>
                <a:chOff x="3324" y="2251"/>
                <a:chExt cx="1797" cy="1796"/>
              </a:xfrm>
            </p:grpSpPr>
            <p:sp>
              <p:nvSpPr>
                <p:cNvPr id="186415" name="Line 47">
                  <a:extLst>
                    <a:ext uri="{FF2B5EF4-FFF2-40B4-BE49-F238E27FC236}">
                      <a16:creationId xmlns:a16="http://schemas.microsoft.com/office/drawing/2014/main" id="{8EEBD4F6-F491-4D63-A347-B3F4E0349064}"/>
                    </a:ext>
                  </a:extLst>
                </p:cNvPr>
                <p:cNvSpPr>
                  <a:spLocks noChangeShapeType="1"/>
                </p:cNvSpPr>
                <p:nvPr/>
              </p:nvSpPr>
              <p:spPr bwMode="auto">
                <a:xfrm>
                  <a:off x="4241" y="225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16" name="Line 48">
                  <a:extLst>
                    <a:ext uri="{FF2B5EF4-FFF2-40B4-BE49-F238E27FC236}">
                      <a16:creationId xmlns:a16="http://schemas.microsoft.com/office/drawing/2014/main" id="{57613B2B-91CB-4094-B338-56FDDC6AE6B9}"/>
                    </a:ext>
                  </a:extLst>
                </p:cNvPr>
                <p:cNvSpPr>
                  <a:spLocks noChangeShapeType="1"/>
                </p:cNvSpPr>
                <p:nvPr/>
              </p:nvSpPr>
              <p:spPr bwMode="auto">
                <a:xfrm>
                  <a:off x="4241" y="2568"/>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17" name="Line 49">
                  <a:extLst>
                    <a:ext uri="{FF2B5EF4-FFF2-40B4-BE49-F238E27FC236}">
                      <a16:creationId xmlns:a16="http://schemas.microsoft.com/office/drawing/2014/main" id="{D7445377-082B-4239-BDE4-94C1B68A23F8}"/>
                    </a:ext>
                  </a:extLst>
                </p:cNvPr>
                <p:cNvSpPr>
                  <a:spLocks noChangeShapeType="1"/>
                </p:cNvSpPr>
                <p:nvPr/>
              </p:nvSpPr>
              <p:spPr bwMode="auto">
                <a:xfrm rot="10800000">
                  <a:off x="4241" y="3458"/>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18" name="Line 50">
                  <a:extLst>
                    <a:ext uri="{FF2B5EF4-FFF2-40B4-BE49-F238E27FC236}">
                      <a16:creationId xmlns:a16="http://schemas.microsoft.com/office/drawing/2014/main" id="{EBDB71B0-88AF-48C4-8E09-DA08C897A7D1}"/>
                    </a:ext>
                  </a:extLst>
                </p:cNvPr>
                <p:cNvSpPr>
                  <a:spLocks noChangeShapeType="1"/>
                </p:cNvSpPr>
                <p:nvPr/>
              </p:nvSpPr>
              <p:spPr bwMode="auto">
                <a:xfrm rot="10800000">
                  <a:off x="4241" y="377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19" name="Line 51">
                  <a:extLst>
                    <a:ext uri="{FF2B5EF4-FFF2-40B4-BE49-F238E27FC236}">
                      <a16:creationId xmlns:a16="http://schemas.microsoft.com/office/drawing/2014/main" id="{9E049F33-58FF-45EF-9F9D-6C2E6F0EAA79}"/>
                    </a:ext>
                  </a:extLst>
                </p:cNvPr>
                <p:cNvSpPr>
                  <a:spLocks noChangeShapeType="1"/>
                </p:cNvSpPr>
                <p:nvPr/>
              </p:nvSpPr>
              <p:spPr bwMode="auto">
                <a:xfrm rot="5400000">
                  <a:off x="4985"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0" name="Line 52">
                  <a:extLst>
                    <a:ext uri="{FF2B5EF4-FFF2-40B4-BE49-F238E27FC236}">
                      <a16:creationId xmlns:a16="http://schemas.microsoft.com/office/drawing/2014/main" id="{0A73C4E9-9A35-4F90-8642-2346907CCA64}"/>
                    </a:ext>
                  </a:extLst>
                </p:cNvPr>
                <p:cNvSpPr>
                  <a:spLocks noChangeShapeType="1"/>
                </p:cNvSpPr>
                <p:nvPr/>
              </p:nvSpPr>
              <p:spPr bwMode="auto">
                <a:xfrm rot="5400000">
                  <a:off x="4694"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1" name="Line 53">
                  <a:extLst>
                    <a:ext uri="{FF2B5EF4-FFF2-40B4-BE49-F238E27FC236}">
                      <a16:creationId xmlns:a16="http://schemas.microsoft.com/office/drawing/2014/main" id="{E53C27C4-F885-42F8-A0D8-F4D614073308}"/>
                    </a:ext>
                  </a:extLst>
                </p:cNvPr>
                <p:cNvSpPr>
                  <a:spLocks noChangeShapeType="1"/>
                </p:cNvSpPr>
                <p:nvPr/>
              </p:nvSpPr>
              <p:spPr bwMode="auto">
                <a:xfrm rot="16200000">
                  <a:off x="3751"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2" name="Line 54">
                  <a:extLst>
                    <a:ext uri="{FF2B5EF4-FFF2-40B4-BE49-F238E27FC236}">
                      <a16:creationId xmlns:a16="http://schemas.microsoft.com/office/drawing/2014/main" id="{4BF27615-C8FB-4C66-9E84-89BB94545F52}"/>
                    </a:ext>
                  </a:extLst>
                </p:cNvPr>
                <p:cNvSpPr>
                  <a:spLocks noChangeShapeType="1"/>
                </p:cNvSpPr>
                <p:nvPr/>
              </p:nvSpPr>
              <p:spPr bwMode="auto">
                <a:xfrm rot="16200000">
                  <a:off x="3460" y="29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3" name="Line 55">
                  <a:extLst>
                    <a:ext uri="{FF2B5EF4-FFF2-40B4-BE49-F238E27FC236}">
                      <a16:creationId xmlns:a16="http://schemas.microsoft.com/office/drawing/2014/main" id="{D01CDEBF-539F-4E97-B9DF-5118590F0338}"/>
                    </a:ext>
                  </a:extLst>
                </p:cNvPr>
                <p:cNvSpPr>
                  <a:spLocks noChangeShapeType="1"/>
                </p:cNvSpPr>
                <p:nvPr/>
              </p:nvSpPr>
              <p:spPr bwMode="auto">
                <a:xfrm rot="19800000">
                  <a:off x="3833" y="234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4" name="Line 56">
                  <a:extLst>
                    <a:ext uri="{FF2B5EF4-FFF2-40B4-BE49-F238E27FC236}">
                      <a16:creationId xmlns:a16="http://schemas.microsoft.com/office/drawing/2014/main" id="{3D3D29E0-6CA7-42C0-A014-A05AB1A42D8C}"/>
                    </a:ext>
                  </a:extLst>
                </p:cNvPr>
                <p:cNvSpPr>
                  <a:spLocks noChangeShapeType="1"/>
                </p:cNvSpPr>
                <p:nvPr/>
              </p:nvSpPr>
              <p:spPr bwMode="auto">
                <a:xfrm rot="1800000">
                  <a:off x="4604" y="234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5" name="Line 57">
                  <a:extLst>
                    <a:ext uri="{FF2B5EF4-FFF2-40B4-BE49-F238E27FC236}">
                      <a16:creationId xmlns:a16="http://schemas.microsoft.com/office/drawing/2014/main" id="{A66CBAE6-EF70-41B6-8310-AEB56864700B}"/>
                    </a:ext>
                  </a:extLst>
                </p:cNvPr>
                <p:cNvSpPr>
                  <a:spLocks noChangeShapeType="1"/>
                </p:cNvSpPr>
                <p:nvPr/>
              </p:nvSpPr>
              <p:spPr bwMode="auto">
                <a:xfrm rot="12600000">
                  <a:off x="3842" y="367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6" name="Line 58">
                  <a:extLst>
                    <a:ext uri="{FF2B5EF4-FFF2-40B4-BE49-F238E27FC236}">
                      <a16:creationId xmlns:a16="http://schemas.microsoft.com/office/drawing/2014/main" id="{1C84C913-56DE-47C4-A839-923ADDE07198}"/>
                    </a:ext>
                  </a:extLst>
                </p:cNvPr>
                <p:cNvSpPr>
                  <a:spLocks noChangeShapeType="1"/>
                </p:cNvSpPr>
                <p:nvPr/>
              </p:nvSpPr>
              <p:spPr bwMode="auto">
                <a:xfrm rot="9000000">
                  <a:off x="4604" y="367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7" name="Line 59">
                  <a:extLst>
                    <a:ext uri="{FF2B5EF4-FFF2-40B4-BE49-F238E27FC236}">
                      <a16:creationId xmlns:a16="http://schemas.microsoft.com/office/drawing/2014/main" id="{4CBBD3F3-B49F-46A9-9510-DABDE55F5460}"/>
                    </a:ext>
                  </a:extLst>
                </p:cNvPr>
                <p:cNvSpPr>
                  <a:spLocks noChangeShapeType="1"/>
                </p:cNvSpPr>
                <p:nvPr/>
              </p:nvSpPr>
              <p:spPr bwMode="auto">
                <a:xfrm rot="14400000">
                  <a:off x="3560" y="3412"/>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8" name="Line 60">
                  <a:extLst>
                    <a:ext uri="{FF2B5EF4-FFF2-40B4-BE49-F238E27FC236}">
                      <a16:creationId xmlns:a16="http://schemas.microsoft.com/office/drawing/2014/main" id="{CB065D96-C116-43EB-B4D1-CA3479C48F99}"/>
                    </a:ext>
                  </a:extLst>
                </p:cNvPr>
                <p:cNvSpPr>
                  <a:spLocks noChangeShapeType="1"/>
                </p:cNvSpPr>
                <p:nvPr/>
              </p:nvSpPr>
              <p:spPr bwMode="auto">
                <a:xfrm rot="7200000">
                  <a:off x="4876" y="3394"/>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29" name="Line 61">
                  <a:extLst>
                    <a:ext uri="{FF2B5EF4-FFF2-40B4-BE49-F238E27FC236}">
                      <a16:creationId xmlns:a16="http://schemas.microsoft.com/office/drawing/2014/main" id="{C471922A-D3F6-495F-B8B3-44C0EC4BE200}"/>
                    </a:ext>
                  </a:extLst>
                </p:cNvPr>
                <p:cNvSpPr>
                  <a:spLocks noChangeShapeType="1"/>
                </p:cNvSpPr>
                <p:nvPr/>
              </p:nvSpPr>
              <p:spPr bwMode="auto">
                <a:xfrm rot="2700000">
                  <a:off x="4549" y="2695"/>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30" name="Line 62">
                  <a:extLst>
                    <a:ext uri="{FF2B5EF4-FFF2-40B4-BE49-F238E27FC236}">
                      <a16:creationId xmlns:a16="http://schemas.microsoft.com/office/drawing/2014/main" id="{4E3C7958-F9C0-40F1-8DB4-F5399ABBAB96}"/>
                    </a:ext>
                  </a:extLst>
                </p:cNvPr>
                <p:cNvSpPr>
                  <a:spLocks noChangeShapeType="1"/>
                </p:cNvSpPr>
                <p:nvPr/>
              </p:nvSpPr>
              <p:spPr bwMode="auto">
                <a:xfrm rot="18900000">
                  <a:off x="3896" y="2677"/>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31" name="Line 63">
                  <a:extLst>
                    <a:ext uri="{FF2B5EF4-FFF2-40B4-BE49-F238E27FC236}">
                      <a16:creationId xmlns:a16="http://schemas.microsoft.com/office/drawing/2014/main" id="{3F5217BC-358A-41E3-B226-D9ABCD2C8275}"/>
                    </a:ext>
                  </a:extLst>
                </p:cNvPr>
                <p:cNvSpPr>
                  <a:spLocks noChangeShapeType="1"/>
                </p:cNvSpPr>
                <p:nvPr/>
              </p:nvSpPr>
              <p:spPr bwMode="auto">
                <a:xfrm rot="8100000">
                  <a:off x="4558" y="3339"/>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32" name="Line 64">
                  <a:extLst>
                    <a:ext uri="{FF2B5EF4-FFF2-40B4-BE49-F238E27FC236}">
                      <a16:creationId xmlns:a16="http://schemas.microsoft.com/office/drawing/2014/main" id="{D98D611D-8A9F-46C5-BA26-FA408AA50E2B}"/>
                    </a:ext>
                  </a:extLst>
                </p:cNvPr>
                <p:cNvSpPr>
                  <a:spLocks noChangeShapeType="1"/>
                </p:cNvSpPr>
                <p:nvPr/>
              </p:nvSpPr>
              <p:spPr bwMode="auto">
                <a:xfrm rot="13500000">
                  <a:off x="3896" y="3339"/>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33" name="Line 65">
                  <a:extLst>
                    <a:ext uri="{FF2B5EF4-FFF2-40B4-BE49-F238E27FC236}">
                      <a16:creationId xmlns:a16="http://schemas.microsoft.com/office/drawing/2014/main" id="{CD55D0D0-82AE-4C2B-886F-52ACBF62E080}"/>
                    </a:ext>
                  </a:extLst>
                </p:cNvPr>
                <p:cNvSpPr>
                  <a:spLocks noChangeShapeType="1"/>
                </p:cNvSpPr>
                <p:nvPr/>
              </p:nvSpPr>
              <p:spPr bwMode="auto">
                <a:xfrm rot="18000000">
                  <a:off x="3560" y="2659"/>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34" name="Line 66">
                  <a:extLst>
                    <a:ext uri="{FF2B5EF4-FFF2-40B4-BE49-F238E27FC236}">
                      <a16:creationId xmlns:a16="http://schemas.microsoft.com/office/drawing/2014/main" id="{62564E17-EB57-4782-893B-406014B5FA71}"/>
                    </a:ext>
                  </a:extLst>
                </p:cNvPr>
                <p:cNvSpPr>
                  <a:spLocks noChangeShapeType="1"/>
                </p:cNvSpPr>
                <p:nvPr/>
              </p:nvSpPr>
              <p:spPr bwMode="auto">
                <a:xfrm rot="14400000">
                  <a:off x="4939" y="2632"/>
                  <a:ext cx="0" cy="272"/>
                </a:xfrm>
                <a:prstGeom prst="line">
                  <a:avLst/>
                </a:prstGeom>
                <a:noFill/>
                <a:ln w="19050">
                  <a:solidFill>
                    <a:srgbClr val="66FF99"/>
                  </a:solidFill>
                  <a:miter lim="800000"/>
                  <a:headEnd type="stealth" w="med" len="med"/>
                  <a:tailEnd type="non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48167" name="Object 67">
                <a:extLst>
                  <a:ext uri="{FF2B5EF4-FFF2-40B4-BE49-F238E27FC236}">
                    <a16:creationId xmlns:a16="http://schemas.microsoft.com/office/drawing/2014/main" id="{7707BFDF-7511-4863-86DE-E4B64720BF99}"/>
                  </a:ext>
                </a:extLst>
              </p:cNvPr>
              <p:cNvGraphicFramePr>
                <a:graphicFrameLocks noChangeAspect="1"/>
              </p:cNvGraphicFramePr>
              <p:nvPr/>
            </p:nvGraphicFramePr>
            <p:xfrm>
              <a:off x="5012" y="2674"/>
              <a:ext cx="216" cy="257"/>
            </p:xfrm>
            <a:graphic>
              <a:graphicData uri="http://schemas.openxmlformats.org/presentationml/2006/ole">
                <mc:AlternateContent xmlns:mc="http://schemas.openxmlformats.org/markup-compatibility/2006">
                  <mc:Choice xmlns:v="urn:schemas-microsoft-com:vml" Requires="v">
                    <p:oleObj spid="_x0000_s48219" name="公式" r:id="rId26" imgW="183002" imgH="220926" progId="Equation.3">
                      <p:embed/>
                    </p:oleObj>
                  </mc:Choice>
                  <mc:Fallback>
                    <p:oleObj name="公式" r:id="rId26" imgW="183002" imgH="220926" progId="Equation.3">
                      <p:embed/>
                      <p:pic>
                        <p:nvPicPr>
                          <p:cNvPr id="0" name="Object 6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012" y="2674"/>
                            <a:ext cx="216"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68" name="Object 68">
                <a:extLst>
                  <a:ext uri="{FF2B5EF4-FFF2-40B4-BE49-F238E27FC236}">
                    <a16:creationId xmlns:a16="http://schemas.microsoft.com/office/drawing/2014/main" id="{BA2EE0BB-5C91-492A-A5BE-34818D752BFC}"/>
                  </a:ext>
                </a:extLst>
              </p:cNvPr>
              <p:cNvGraphicFramePr>
                <a:graphicFrameLocks noChangeAspect="1"/>
              </p:cNvGraphicFramePr>
              <p:nvPr/>
            </p:nvGraphicFramePr>
            <p:xfrm>
              <a:off x="3950" y="3339"/>
              <a:ext cx="229" cy="257"/>
            </p:xfrm>
            <a:graphic>
              <a:graphicData uri="http://schemas.openxmlformats.org/presentationml/2006/ole">
                <mc:AlternateContent xmlns:mc="http://schemas.openxmlformats.org/markup-compatibility/2006">
                  <mc:Choice xmlns:v="urn:schemas-microsoft-com:vml" Requires="v">
                    <p:oleObj spid="_x0000_s48220" name="公式" r:id="rId28" imgW="190587" imgH="220926" progId="Equation.3">
                      <p:embed/>
                    </p:oleObj>
                  </mc:Choice>
                  <mc:Fallback>
                    <p:oleObj name="公式" r:id="rId28" imgW="190587" imgH="220926" progId="Equation.3">
                      <p:embed/>
                      <p:pic>
                        <p:nvPicPr>
                          <p:cNvPr id="0" name="Object 6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50" y="3339"/>
                            <a:ext cx="22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2" name="Group 124">
            <a:extLst>
              <a:ext uri="{FF2B5EF4-FFF2-40B4-BE49-F238E27FC236}">
                <a16:creationId xmlns:a16="http://schemas.microsoft.com/office/drawing/2014/main" id="{5489825B-9859-4506-B331-8D864BD0B569}"/>
              </a:ext>
            </a:extLst>
          </p:cNvPr>
          <p:cNvGrpSpPr>
            <a:grpSpLocks/>
          </p:cNvGrpSpPr>
          <p:nvPr/>
        </p:nvGrpSpPr>
        <p:grpSpPr bwMode="auto">
          <a:xfrm>
            <a:off x="4572000" y="3357563"/>
            <a:ext cx="4248150" cy="3244850"/>
            <a:chOff x="2880" y="2115"/>
            <a:chExt cx="2676" cy="2044"/>
          </a:xfrm>
        </p:grpSpPr>
        <p:grpSp>
          <p:nvGrpSpPr>
            <p:cNvPr id="48139" name="Group 118">
              <a:extLst>
                <a:ext uri="{FF2B5EF4-FFF2-40B4-BE49-F238E27FC236}">
                  <a16:creationId xmlns:a16="http://schemas.microsoft.com/office/drawing/2014/main" id="{02A32C73-9BD2-41CF-8096-BBABC062EA36}"/>
                </a:ext>
              </a:extLst>
            </p:cNvPr>
            <p:cNvGrpSpPr>
              <a:grpSpLocks/>
            </p:cNvGrpSpPr>
            <p:nvPr/>
          </p:nvGrpSpPr>
          <p:grpSpPr bwMode="auto">
            <a:xfrm>
              <a:off x="2880" y="2115"/>
              <a:ext cx="2676" cy="2044"/>
              <a:chOff x="2880" y="2115"/>
              <a:chExt cx="2676" cy="2044"/>
            </a:xfrm>
          </p:grpSpPr>
          <p:sp>
            <p:nvSpPr>
              <p:cNvPr id="186440" name="Rectangle 72">
                <a:extLst>
                  <a:ext uri="{FF2B5EF4-FFF2-40B4-BE49-F238E27FC236}">
                    <a16:creationId xmlns:a16="http://schemas.microsoft.com/office/drawing/2014/main" id="{DF374A39-A22A-4D15-8F9D-542A9262125D}"/>
                  </a:ext>
                </a:extLst>
              </p:cNvPr>
              <p:cNvSpPr>
                <a:spLocks noChangeArrowheads="1"/>
              </p:cNvSpPr>
              <p:nvPr/>
            </p:nvSpPr>
            <p:spPr bwMode="auto">
              <a:xfrm>
                <a:off x="2880" y="2115"/>
                <a:ext cx="2676" cy="2044"/>
              </a:xfrm>
              <a:prstGeom prst="rect">
                <a:avLst/>
              </a:prstGeom>
              <a:solidFill>
                <a:schemeClr val="bg2"/>
              </a:solidFill>
              <a:ln w="19050">
                <a:solidFill>
                  <a:schemeClr val="tx1"/>
                </a:solidFill>
                <a:miter lim="800000"/>
                <a:headEnd/>
                <a:tailEnd/>
              </a:ln>
              <a:effectLst/>
            </p:spPr>
            <p:txBody>
              <a:bodyPr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186442" name="Oval 74">
                <a:extLst>
                  <a:ext uri="{FF2B5EF4-FFF2-40B4-BE49-F238E27FC236}">
                    <a16:creationId xmlns:a16="http://schemas.microsoft.com/office/drawing/2014/main" id="{CBB82C60-22DB-49A1-BE7E-5AC5E4DB834B}"/>
                  </a:ext>
                </a:extLst>
              </p:cNvPr>
              <p:cNvSpPr>
                <a:spLocks noChangeArrowheads="1"/>
              </p:cNvSpPr>
              <p:nvPr/>
            </p:nvSpPr>
            <p:spPr bwMode="auto">
              <a:xfrm>
                <a:off x="3705" y="2635"/>
                <a:ext cx="1043" cy="1043"/>
              </a:xfrm>
              <a:prstGeom prst="ellipse">
                <a:avLst/>
              </a:prstGeom>
              <a:no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48140" name="Group 121">
              <a:extLst>
                <a:ext uri="{FF2B5EF4-FFF2-40B4-BE49-F238E27FC236}">
                  <a16:creationId xmlns:a16="http://schemas.microsoft.com/office/drawing/2014/main" id="{8C5BC8B7-F922-42EB-A6B1-503171645CD5}"/>
                </a:ext>
              </a:extLst>
            </p:cNvPr>
            <p:cNvGrpSpPr>
              <a:grpSpLocks/>
            </p:cNvGrpSpPr>
            <p:nvPr/>
          </p:nvGrpSpPr>
          <p:grpSpPr bwMode="auto">
            <a:xfrm>
              <a:off x="3705" y="2635"/>
              <a:ext cx="1043" cy="1043"/>
              <a:chOff x="3705" y="2635"/>
              <a:chExt cx="1043" cy="1043"/>
            </a:xfrm>
          </p:grpSpPr>
          <p:sp>
            <p:nvSpPr>
              <p:cNvPr id="186451" name="Oval 83">
                <a:extLst>
                  <a:ext uri="{FF2B5EF4-FFF2-40B4-BE49-F238E27FC236}">
                    <a16:creationId xmlns:a16="http://schemas.microsoft.com/office/drawing/2014/main" id="{E6CCF91D-F6EB-4683-ACA2-E64C18CA2B58}"/>
                  </a:ext>
                </a:extLst>
              </p:cNvPr>
              <p:cNvSpPr>
                <a:spLocks noChangeArrowheads="1"/>
              </p:cNvSpPr>
              <p:nvPr/>
            </p:nvSpPr>
            <p:spPr bwMode="auto">
              <a:xfrm>
                <a:off x="3705" y="2635"/>
                <a:ext cx="1043" cy="1043"/>
              </a:xfrm>
              <a:prstGeom prst="ellipse">
                <a:avLst/>
              </a:prstGeom>
              <a:solidFill>
                <a:schemeClr val="bg2"/>
              </a:solidFill>
              <a:ln w="19050">
                <a:solidFill>
                  <a:srgbClr val="66FF99"/>
                </a:solidFill>
                <a:miter lim="800000"/>
                <a:headEnd/>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48156" name="Group 120">
                <a:extLst>
                  <a:ext uri="{FF2B5EF4-FFF2-40B4-BE49-F238E27FC236}">
                    <a16:creationId xmlns:a16="http://schemas.microsoft.com/office/drawing/2014/main" id="{A96CE78A-E548-4E0B-9800-DDB13C0F2499}"/>
                  </a:ext>
                </a:extLst>
              </p:cNvPr>
              <p:cNvGrpSpPr>
                <a:grpSpLocks/>
              </p:cNvGrpSpPr>
              <p:nvPr/>
            </p:nvGrpSpPr>
            <p:grpSpPr bwMode="auto">
              <a:xfrm>
                <a:off x="4226" y="2886"/>
                <a:ext cx="468" cy="424"/>
                <a:chOff x="4226" y="2886"/>
                <a:chExt cx="468" cy="424"/>
              </a:xfrm>
            </p:grpSpPr>
            <p:sp>
              <p:nvSpPr>
                <p:cNvPr id="186453" name="Line 85">
                  <a:extLst>
                    <a:ext uri="{FF2B5EF4-FFF2-40B4-BE49-F238E27FC236}">
                      <a16:creationId xmlns:a16="http://schemas.microsoft.com/office/drawing/2014/main" id="{8FA39843-53AE-417F-961C-3CDB9AED8388}"/>
                    </a:ext>
                  </a:extLst>
                </p:cNvPr>
                <p:cNvSpPr>
                  <a:spLocks noChangeShapeType="1"/>
                </p:cNvSpPr>
                <p:nvPr/>
              </p:nvSpPr>
              <p:spPr bwMode="auto">
                <a:xfrm flipV="1">
                  <a:off x="4226" y="2886"/>
                  <a:ext cx="468" cy="269"/>
                </a:xfrm>
                <a:prstGeom prst="line">
                  <a:avLst/>
                </a:prstGeom>
                <a:noFill/>
                <a:ln w="19050">
                  <a:solidFill>
                    <a:schemeClr val="tx2"/>
                  </a:solidFill>
                  <a:round/>
                  <a:headEnd/>
                  <a:tailEnd type="triangle" w="sm" len="lg"/>
                </a:ln>
                <a:effec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8158" name="Object 88">
                  <a:extLst>
                    <a:ext uri="{FF2B5EF4-FFF2-40B4-BE49-F238E27FC236}">
                      <a16:creationId xmlns:a16="http://schemas.microsoft.com/office/drawing/2014/main" id="{1CC00DB3-CCCC-4575-A16F-B085113BF34B}"/>
                    </a:ext>
                  </a:extLst>
                </p:cNvPr>
                <p:cNvGraphicFramePr>
                  <a:graphicFrameLocks noChangeAspect="1"/>
                </p:cNvGraphicFramePr>
                <p:nvPr/>
              </p:nvGraphicFramePr>
              <p:xfrm>
                <a:off x="4332" y="3022"/>
                <a:ext cx="271" cy="288"/>
              </p:xfrm>
              <a:graphic>
                <a:graphicData uri="http://schemas.openxmlformats.org/presentationml/2006/ole">
                  <mc:AlternateContent xmlns:mc="http://schemas.openxmlformats.org/markup-compatibility/2006">
                    <mc:Choice xmlns:v="urn:schemas-microsoft-com:vml" Requires="v">
                      <p:oleObj spid="_x0000_s48221" name="Equation" r:id="rId30" imgW="183002" imgH="190554" progId="Equation.3">
                        <p:embed/>
                      </p:oleObj>
                    </mc:Choice>
                    <mc:Fallback>
                      <p:oleObj name="Equation" r:id="rId30" imgW="183002" imgH="190554" progId="Equation.3">
                        <p:embed/>
                        <p:pic>
                          <p:nvPicPr>
                            <p:cNvPr id="0" name="Object 8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32" y="3022"/>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8141" name="Group 119">
              <a:extLst>
                <a:ext uri="{FF2B5EF4-FFF2-40B4-BE49-F238E27FC236}">
                  <a16:creationId xmlns:a16="http://schemas.microsoft.com/office/drawing/2014/main" id="{214FF03B-FEA0-47E5-8E34-5987A88A715D}"/>
                </a:ext>
              </a:extLst>
            </p:cNvPr>
            <p:cNvGrpSpPr>
              <a:grpSpLocks/>
            </p:cNvGrpSpPr>
            <p:nvPr/>
          </p:nvGrpSpPr>
          <p:grpSpPr bwMode="auto">
            <a:xfrm>
              <a:off x="3379" y="2750"/>
              <a:ext cx="412" cy="362"/>
              <a:chOff x="3379" y="2750"/>
              <a:chExt cx="412" cy="362"/>
            </a:xfrm>
          </p:grpSpPr>
          <p:sp>
            <p:nvSpPr>
              <p:cNvPr id="186458" name="Line 90">
                <a:extLst>
                  <a:ext uri="{FF2B5EF4-FFF2-40B4-BE49-F238E27FC236}">
                    <a16:creationId xmlns:a16="http://schemas.microsoft.com/office/drawing/2014/main" id="{11B15817-E2F3-4AEE-B853-A7EB964ABD35}"/>
                  </a:ext>
                </a:extLst>
              </p:cNvPr>
              <p:cNvSpPr>
                <a:spLocks noChangeShapeType="1"/>
              </p:cNvSpPr>
              <p:nvPr/>
            </p:nvSpPr>
            <p:spPr bwMode="auto">
              <a:xfrm flipH="1" flipV="1">
                <a:off x="3515" y="2750"/>
                <a:ext cx="276" cy="158"/>
              </a:xfrm>
              <a:prstGeom prst="line">
                <a:avLst/>
              </a:prstGeom>
              <a:noFill/>
              <a:ln w="19050">
                <a:solidFill>
                  <a:srgbClr val="FF66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8154" name="Object 93">
                <a:extLst>
                  <a:ext uri="{FF2B5EF4-FFF2-40B4-BE49-F238E27FC236}">
                    <a16:creationId xmlns:a16="http://schemas.microsoft.com/office/drawing/2014/main" id="{31E74133-EE58-41EB-B750-A94C50BFC252}"/>
                  </a:ext>
                </a:extLst>
              </p:cNvPr>
              <p:cNvGraphicFramePr>
                <a:graphicFrameLocks noChangeAspect="1"/>
              </p:cNvGraphicFramePr>
              <p:nvPr/>
            </p:nvGraphicFramePr>
            <p:xfrm>
              <a:off x="3379" y="2840"/>
              <a:ext cx="196" cy="272"/>
            </p:xfrm>
            <a:graphic>
              <a:graphicData uri="http://schemas.openxmlformats.org/presentationml/2006/ole">
                <mc:AlternateContent xmlns:mc="http://schemas.openxmlformats.org/markup-compatibility/2006">
                  <mc:Choice xmlns:v="urn:schemas-microsoft-com:vml" Requires="v">
                    <p:oleObj spid="_x0000_s48222" name="公式" r:id="rId32" imgW="144836" imgH="205740" progId="Equation.3">
                      <p:embed/>
                    </p:oleObj>
                  </mc:Choice>
                  <mc:Fallback>
                    <p:oleObj name="公式" r:id="rId32" imgW="144836" imgH="205740" progId="Equation.3">
                      <p:embed/>
                      <p:pic>
                        <p:nvPicPr>
                          <p:cNvPr id="0" name="Object 9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379" y="2840"/>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8142" name="Group 123">
              <a:extLst>
                <a:ext uri="{FF2B5EF4-FFF2-40B4-BE49-F238E27FC236}">
                  <a16:creationId xmlns:a16="http://schemas.microsoft.com/office/drawing/2014/main" id="{840CB1BB-E228-4C16-A060-5AD6D97BDE8D}"/>
                </a:ext>
              </a:extLst>
            </p:cNvPr>
            <p:cNvGrpSpPr>
              <a:grpSpLocks/>
            </p:cNvGrpSpPr>
            <p:nvPr/>
          </p:nvGrpSpPr>
          <p:grpSpPr bwMode="auto">
            <a:xfrm>
              <a:off x="3615" y="2571"/>
              <a:ext cx="1215" cy="1162"/>
              <a:chOff x="3615" y="2571"/>
              <a:chExt cx="1215" cy="1162"/>
            </a:xfrm>
          </p:grpSpPr>
          <p:grpSp>
            <p:nvGrpSpPr>
              <p:cNvPr id="48143" name="Group 122">
                <a:extLst>
                  <a:ext uri="{FF2B5EF4-FFF2-40B4-BE49-F238E27FC236}">
                    <a16:creationId xmlns:a16="http://schemas.microsoft.com/office/drawing/2014/main" id="{BEAA9E2B-8454-4FCD-9155-67E04F2AF910}"/>
                  </a:ext>
                </a:extLst>
              </p:cNvPr>
              <p:cNvGrpSpPr>
                <a:grpSpLocks/>
              </p:cNvGrpSpPr>
              <p:nvPr/>
            </p:nvGrpSpPr>
            <p:grpSpPr bwMode="auto">
              <a:xfrm>
                <a:off x="3615" y="2571"/>
                <a:ext cx="1215" cy="1162"/>
                <a:chOff x="3615" y="2571"/>
                <a:chExt cx="1215" cy="1162"/>
              </a:xfrm>
            </p:grpSpPr>
            <p:sp>
              <p:nvSpPr>
                <p:cNvPr id="186465" name="Line 97">
                  <a:extLst>
                    <a:ext uri="{FF2B5EF4-FFF2-40B4-BE49-F238E27FC236}">
                      <a16:creationId xmlns:a16="http://schemas.microsoft.com/office/drawing/2014/main" id="{876D3F06-2A51-4DA0-B4A2-1E1406FF9896}"/>
                    </a:ext>
                  </a:extLst>
                </p:cNvPr>
                <p:cNvSpPr>
                  <a:spLocks noChangeShapeType="1"/>
                </p:cNvSpPr>
                <p:nvPr/>
              </p:nvSpPr>
              <p:spPr bwMode="auto">
                <a:xfrm>
                  <a:off x="4241" y="257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66" name="Line 98">
                  <a:extLst>
                    <a:ext uri="{FF2B5EF4-FFF2-40B4-BE49-F238E27FC236}">
                      <a16:creationId xmlns:a16="http://schemas.microsoft.com/office/drawing/2014/main" id="{A04870BA-6FC4-4CE9-B7FD-0552223712F3}"/>
                    </a:ext>
                  </a:extLst>
                </p:cNvPr>
                <p:cNvSpPr>
                  <a:spLocks noChangeShapeType="1"/>
                </p:cNvSpPr>
                <p:nvPr/>
              </p:nvSpPr>
              <p:spPr bwMode="auto">
                <a:xfrm rot="10800000">
                  <a:off x="4241" y="3461"/>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69" name="Line 101">
                  <a:extLst>
                    <a:ext uri="{FF2B5EF4-FFF2-40B4-BE49-F238E27FC236}">
                      <a16:creationId xmlns:a16="http://schemas.microsoft.com/office/drawing/2014/main" id="{DF1DE6B2-91B6-44E1-A069-4FA1686C61D4}"/>
                    </a:ext>
                  </a:extLst>
                </p:cNvPr>
                <p:cNvSpPr>
                  <a:spLocks noChangeShapeType="1"/>
                </p:cNvSpPr>
                <p:nvPr/>
              </p:nvSpPr>
              <p:spPr bwMode="auto">
                <a:xfrm rot="5400000">
                  <a:off x="4694" y="2980"/>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70" name="Line 102">
                  <a:extLst>
                    <a:ext uri="{FF2B5EF4-FFF2-40B4-BE49-F238E27FC236}">
                      <a16:creationId xmlns:a16="http://schemas.microsoft.com/office/drawing/2014/main" id="{D7E180F9-4350-4C40-A413-C16210F3E8CA}"/>
                    </a:ext>
                  </a:extLst>
                </p:cNvPr>
                <p:cNvSpPr>
                  <a:spLocks noChangeShapeType="1"/>
                </p:cNvSpPr>
                <p:nvPr/>
              </p:nvSpPr>
              <p:spPr bwMode="auto">
                <a:xfrm rot="16200000">
                  <a:off x="3751" y="2980"/>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78" name="Line 110">
                  <a:extLst>
                    <a:ext uri="{FF2B5EF4-FFF2-40B4-BE49-F238E27FC236}">
                      <a16:creationId xmlns:a16="http://schemas.microsoft.com/office/drawing/2014/main" id="{C1951078-2FD4-4543-A4EF-A9957B332249}"/>
                    </a:ext>
                  </a:extLst>
                </p:cNvPr>
                <p:cNvSpPr>
                  <a:spLocks noChangeShapeType="1"/>
                </p:cNvSpPr>
                <p:nvPr/>
              </p:nvSpPr>
              <p:spPr bwMode="auto">
                <a:xfrm rot="2700000">
                  <a:off x="4549" y="2698"/>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79" name="Line 111">
                  <a:extLst>
                    <a:ext uri="{FF2B5EF4-FFF2-40B4-BE49-F238E27FC236}">
                      <a16:creationId xmlns:a16="http://schemas.microsoft.com/office/drawing/2014/main" id="{D1B208AC-BAA3-4886-8CEC-9ED13E930C7B}"/>
                    </a:ext>
                  </a:extLst>
                </p:cNvPr>
                <p:cNvSpPr>
                  <a:spLocks noChangeShapeType="1"/>
                </p:cNvSpPr>
                <p:nvPr/>
              </p:nvSpPr>
              <p:spPr bwMode="auto">
                <a:xfrm rot="18900000">
                  <a:off x="3896" y="2680"/>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80" name="Line 112">
                  <a:extLst>
                    <a:ext uri="{FF2B5EF4-FFF2-40B4-BE49-F238E27FC236}">
                      <a16:creationId xmlns:a16="http://schemas.microsoft.com/office/drawing/2014/main" id="{A24D6237-CF58-4F27-8B0D-4993DEF6679E}"/>
                    </a:ext>
                  </a:extLst>
                </p:cNvPr>
                <p:cNvSpPr>
                  <a:spLocks noChangeShapeType="1"/>
                </p:cNvSpPr>
                <p:nvPr/>
              </p:nvSpPr>
              <p:spPr bwMode="auto">
                <a:xfrm rot="8100000">
                  <a:off x="4558" y="3342"/>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186481" name="Line 113">
                  <a:extLst>
                    <a:ext uri="{FF2B5EF4-FFF2-40B4-BE49-F238E27FC236}">
                      <a16:creationId xmlns:a16="http://schemas.microsoft.com/office/drawing/2014/main" id="{FC639496-CCC0-4204-95B2-88475DD40CFE}"/>
                    </a:ext>
                  </a:extLst>
                </p:cNvPr>
                <p:cNvSpPr>
                  <a:spLocks noChangeShapeType="1"/>
                </p:cNvSpPr>
                <p:nvPr/>
              </p:nvSpPr>
              <p:spPr bwMode="auto">
                <a:xfrm rot="13500000">
                  <a:off x="3896" y="3342"/>
                  <a:ext cx="0" cy="272"/>
                </a:xfrm>
                <a:prstGeom prst="line">
                  <a:avLst/>
                </a:prstGeom>
                <a:noFill/>
                <a:ln w="19050">
                  <a:solidFill>
                    <a:srgbClr val="66FF99"/>
                  </a:solidFill>
                  <a:miter lim="800000"/>
                  <a:headEnd/>
                  <a:tailEnd type="triangle" w="sm"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48144" name="Object 117">
                <a:extLst>
                  <a:ext uri="{FF2B5EF4-FFF2-40B4-BE49-F238E27FC236}">
                    <a16:creationId xmlns:a16="http://schemas.microsoft.com/office/drawing/2014/main" id="{862F293C-4A7E-47FB-A386-3D490A546D72}"/>
                  </a:ext>
                </a:extLst>
              </p:cNvPr>
              <p:cNvGraphicFramePr>
                <a:graphicFrameLocks noChangeAspect="1"/>
              </p:cNvGraphicFramePr>
              <p:nvPr/>
            </p:nvGraphicFramePr>
            <p:xfrm>
              <a:off x="3950" y="3342"/>
              <a:ext cx="229" cy="257"/>
            </p:xfrm>
            <a:graphic>
              <a:graphicData uri="http://schemas.openxmlformats.org/presentationml/2006/ole">
                <mc:AlternateContent xmlns:mc="http://schemas.openxmlformats.org/markup-compatibility/2006">
                  <mc:Choice xmlns:v="urn:schemas-microsoft-com:vml" Requires="v">
                    <p:oleObj spid="_x0000_s48223" name="公式" r:id="rId34" imgW="190587" imgH="220926" progId="Equation.3">
                      <p:embed/>
                    </p:oleObj>
                  </mc:Choice>
                  <mc:Fallback>
                    <p:oleObj name="公式" r:id="rId34" imgW="190587" imgH="220926" progId="Equation.3">
                      <p:embed/>
                      <p:pic>
                        <p:nvPicPr>
                          <p:cNvPr id="0" name="Object 11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950" y="3342"/>
                            <a:ext cx="22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6378"/>
                                        </p:tgtEl>
                                        <p:attrNameLst>
                                          <p:attrName>style.visibility</p:attrName>
                                        </p:attrNameLst>
                                      </p:cBhvr>
                                      <p:to>
                                        <p:strVal val="visible"/>
                                      </p:to>
                                    </p:set>
                                    <p:animEffect transition="in" filter="wipe(left)">
                                      <p:cBhvr>
                                        <p:cTn id="7" dur="500"/>
                                        <p:tgtEl>
                                          <p:spTgt spid="186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6379"/>
                                        </p:tgtEl>
                                        <p:attrNameLst>
                                          <p:attrName>style.visibility</p:attrName>
                                        </p:attrNameLst>
                                      </p:cBhvr>
                                      <p:to>
                                        <p:strVal val="visible"/>
                                      </p:to>
                                    </p:set>
                                    <p:animEffect transition="in" filter="wipe(left)">
                                      <p:cBhvr>
                                        <p:cTn id="12" dur="500"/>
                                        <p:tgtEl>
                                          <p:spTgt spid="186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6380"/>
                                        </p:tgtEl>
                                        <p:attrNameLst>
                                          <p:attrName>style.visibility</p:attrName>
                                        </p:attrNameLst>
                                      </p:cBhvr>
                                      <p:to>
                                        <p:strVal val="visible"/>
                                      </p:to>
                                    </p:set>
                                    <p:animEffect transition="in" filter="wipe(left)">
                                      <p:cBhvr>
                                        <p:cTn id="17" dur="500"/>
                                        <p:tgtEl>
                                          <p:spTgt spid="1863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3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out)">
                                      <p:cBhvr>
                                        <p:cTn id="22" dur="20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6381"/>
                                        </p:tgtEl>
                                        <p:attrNameLst>
                                          <p:attrName>style.visibility</p:attrName>
                                        </p:attrNameLst>
                                      </p:cBhvr>
                                      <p:to>
                                        <p:strVal val="visible"/>
                                      </p:to>
                                    </p:set>
                                    <p:animEffect transition="in" filter="wipe(left)">
                                      <p:cBhvr>
                                        <p:cTn id="27" dur="500"/>
                                        <p:tgtEl>
                                          <p:spTgt spid="1863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6389"/>
                                        </p:tgtEl>
                                        <p:attrNameLst>
                                          <p:attrName>style.visibility</p:attrName>
                                        </p:attrNameLst>
                                      </p:cBhvr>
                                      <p:to>
                                        <p:strVal val="visible"/>
                                      </p:to>
                                    </p:set>
                                    <p:animEffect transition="in" filter="wipe(left)">
                                      <p:cBhvr>
                                        <p:cTn id="32" dur="500"/>
                                        <p:tgtEl>
                                          <p:spTgt spid="1863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6382"/>
                                        </p:tgtEl>
                                        <p:attrNameLst>
                                          <p:attrName>style.visibility</p:attrName>
                                        </p:attrNameLst>
                                      </p:cBhvr>
                                      <p:to>
                                        <p:strVal val="visible"/>
                                      </p:to>
                                    </p:set>
                                    <p:animEffect transition="in" filter="wipe(left)">
                                      <p:cBhvr>
                                        <p:cTn id="37" dur="500"/>
                                        <p:tgtEl>
                                          <p:spTgt spid="186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91D526-FF30-42AB-912F-99C2BE322B79}"/>
              </a:ext>
            </a:extLst>
          </p:cNvPr>
          <p:cNvSpPr txBox="1"/>
          <p:nvPr/>
        </p:nvSpPr>
        <p:spPr>
          <a:xfrm>
            <a:off x="3397250" y="3013075"/>
            <a:ext cx="2349500" cy="831850"/>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静 电 能</a:t>
            </a:r>
            <a:endParaRPr lang="en-US" sz="4800" dirty="0">
              <a:effectLst>
                <a:outerShdw blurRad="38100" dist="38100" dir="2700000" algn="tl">
                  <a:srgbClr val="000000">
                    <a:alpha val="43137"/>
                  </a:srgbClr>
                </a:outerShdw>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292B4D8B-BE33-45B7-A95E-C13EDA7DB84C}"/>
              </a:ext>
            </a:extLst>
          </p:cNvPr>
          <p:cNvSpPr txBox="1">
            <a:spLocks noChangeArrowheads="1"/>
          </p:cNvSpPr>
          <p:nvPr/>
        </p:nvSpPr>
        <p:spPr bwMode="auto">
          <a:xfrm>
            <a:off x="312738" y="534988"/>
            <a:ext cx="5732462" cy="519112"/>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solidFill>
                  <a:schemeClr val="tx2"/>
                </a:solidFill>
                <a:effectLst>
                  <a:outerShdw blurRad="38100" dist="38100" dir="2700000" algn="tl">
                    <a:srgbClr val="000000"/>
                  </a:outerShdw>
                </a:effectLst>
                <a:ea typeface="隶书" pitchFamily="49" charset="-122"/>
              </a:rPr>
              <a:t>一、点电荷体系的相互作用能</a:t>
            </a:r>
          </a:p>
        </p:txBody>
      </p:sp>
      <p:sp>
        <p:nvSpPr>
          <p:cNvPr id="58371" name="Text Box 3">
            <a:extLst>
              <a:ext uri="{FF2B5EF4-FFF2-40B4-BE49-F238E27FC236}">
                <a16:creationId xmlns:a16="http://schemas.microsoft.com/office/drawing/2014/main" id="{A3DFCC1E-6A53-4DCC-A954-E8691482E73B}"/>
              </a:ext>
            </a:extLst>
          </p:cNvPr>
          <p:cNvSpPr txBox="1">
            <a:spLocks noChangeArrowheads="1"/>
          </p:cNvSpPr>
          <p:nvPr/>
        </p:nvSpPr>
        <p:spPr bwMode="auto">
          <a:xfrm>
            <a:off x="304800" y="1371600"/>
            <a:ext cx="8610600" cy="1800225"/>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en-US" altLang="zh-CN" dirty="0">
                <a:effectLst>
                  <a:outerShdw blurRad="38100" dist="38100" dir="2700000" algn="tl">
                    <a:srgbClr val="000000"/>
                  </a:outerShdw>
                </a:effectLst>
              </a:rPr>
              <a:t>      </a:t>
            </a:r>
            <a:r>
              <a:rPr kumimoji="0" lang="zh-CN" altLang="en-US" dirty="0">
                <a:effectLst>
                  <a:outerShdw blurRad="38100" dist="38100" dir="2700000" algn="tl">
                    <a:srgbClr val="000000"/>
                  </a:outerShdw>
                </a:effectLst>
              </a:rPr>
              <a:t>设</a:t>
            </a:r>
            <a:r>
              <a:rPr kumimoji="0" lang="en-US" altLang="zh-CN" i="1" dirty="0">
                <a:effectLst>
                  <a:outerShdw blurRad="38100" dist="38100" dir="2700000" algn="tl">
                    <a:srgbClr val="000000"/>
                  </a:outerShdw>
                </a:effectLst>
              </a:rPr>
              <a:t>n</a:t>
            </a:r>
            <a:r>
              <a:rPr kumimoji="0" lang="zh-CN" altLang="en-US" dirty="0">
                <a:effectLst>
                  <a:outerShdw blurRad="38100" dist="38100" dir="2700000" algn="tl">
                    <a:srgbClr val="000000"/>
                  </a:outerShdw>
                </a:effectLst>
              </a:rPr>
              <a:t>个静止的点电荷组成一个电荷系，将各点电荷从现有的位置彼此分散到无限远处，电荷间的静电力所作的功称作电荷系在原状态的</a:t>
            </a:r>
            <a:r>
              <a:rPr kumimoji="0" lang="zh-CN" altLang="en-US" dirty="0">
                <a:solidFill>
                  <a:schemeClr val="tx2"/>
                </a:solidFill>
                <a:effectLst>
                  <a:outerShdw blurRad="38100" dist="38100" dir="2700000" algn="tl">
                    <a:srgbClr val="000000"/>
                  </a:outerShdw>
                </a:effectLst>
              </a:rPr>
              <a:t>静电能</a:t>
            </a:r>
            <a:r>
              <a:rPr kumimoji="0" lang="en-US" altLang="zh-CN" dirty="0">
                <a:solidFill>
                  <a:schemeClr val="tx2"/>
                </a:solidFill>
                <a:effectLst>
                  <a:outerShdw blurRad="38100" dist="38100" dir="2700000" algn="tl">
                    <a:srgbClr val="000000"/>
                  </a:outerShdw>
                </a:effectLst>
              </a:rPr>
              <a:t>(</a:t>
            </a:r>
            <a:r>
              <a:rPr kumimoji="0" lang="en-US" altLang="zh-CN" i="1" dirty="0">
                <a:solidFill>
                  <a:schemeClr val="tx2"/>
                </a:solidFill>
                <a:effectLst>
                  <a:outerShdw blurRad="38100" dist="38100" dir="2700000" algn="tl">
                    <a:srgbClr val="000000"/>
                  </a:outerShdw>
                </a:effectLst>
              </a:rPr>
              <a:t>electrostatic  energy</a:t>
            </a:r>
            <a:r>
              <a:rPr kumimoji="0" lang="en-US" altLang="zh-CN" dirty="0">
                <a:solidFill>
                  <a:schemeClr val="tx2"/>
                </a:solidFill>
                <a:effectLst>
                  <a:outerShdw blurRad="38100" dist="38100" dir="2700000" algn="tl">
                    <a:srgbClr val="000000"/>
                  </a:outerShdw>
                </a:effectLst>
              </a:rPr>
              <a:t>)</a:t>
            </a:r>
            <a:r>
              <a:rPr kumimoji="0" lang="zh-CN" altLang="en-US" dirty="0">
                <a:solidFill>
                  <a:schemeClr val="tx2"/>
                </a:solidFill>
                <a:effectLst>
                  <a:outerShdw blurRad="38100" dist="38100" dir="2700000" algn="tl">
                    <a:srgbClr val="000000"/>
                  </a:outerShdw>
                </a:effectLst>
              </a:rPr>
              <a:t>，</a:t>
            </a:r>
            <a:r>
              <a:rPr kumimoji="0" lang="zh-CN" altLang="en-US" dirty="0">
                <a:effectLst>
                  <a:outerShdw blurRad="38100" dist="38100" dir="2700000" algn="tl">
                    <a:srgbClr val="000000"/>
                  </a:outerShdw>
                </a:effectLst>
              </a:rPr>
              <a:t>也称作</a:t>
            </a:r>
            <a:r>
              <a:rPr kumimoji="0" lang="zh-CN" altLang="en-US" dirty="0">
                <a:solidFill>
                  <a:schemeClr val="tx2"/>
                </a:solidFill>
                <a:effectLst>
                  <a:outerShdw blurRad="38100" dist="38100" dir="2700000" algn="tl">
                    <a:srgbClr val="000000"/>
                  </a:outerShdw>
                </a:effectLst>
              </a:rPr>
              <a:t>相互作用能</a:t>
            </a:r>
            <a:r>
              <a:rPr kumimoji="0" lang="en-US" altLang="zh-CN" dirty="0">
                <a:solidFill>
                  <a:schemeClr val="tx2"/>
                </a:solidFill>
                <a:effectLst>
                  <a:outerShdw blurRad="38100" dist="38100" dir="2700000" algn="tl">
                    <a:srgbClr val="000000"/>
                  </a:outerShdw>
                </a:effectLst>
              </a:rPr>
              <a:t>(</a:t>
            </a:r>
            <a:r>
              <a:rPr kumimoji="0" lang="en-US" altLang="zh-CN" i="1" dirty="0">
                <a:solidFill>
                  <a:schemeClr val="tx2"/>
                </a:solidFill>
                <a:effectLst>
                  <a:outerShdw blurRad="38100" dist="38100" dir="2700000" algn="tl">
                    <a:srgbClr val="000000"/>
                  </a:outerShdw>
                </a:effectLst>
              </a:rPr>
              <a:t>interaction energy</a:t>
            </a:r>
            <a:r>
              <a:rPr kumimoji="0" lang="en-US" altLang="zh-CN" dirty="0">
                <a:solidFill>
                  <a:schemeClr val="tx2"/>
                </a:solidFill>
                <a:effectLst>
                  <a:outerShdw blurRad="38100" dist="38100" dir="2700000" algn="tl">
                    <a:srgbClr val="000000"/>
                  </a:outerShdw>
                </a:effectLst>
              </a:rPr>
              <a:t>)</a:t>
            </a:r>
            <a:r>
              <a:rPr kumimoji="0" lang="zh-CN" altLang="en-US" dirty="0">
                <a:effectLst>
                  <a:outerShdw blurRad="38100" dist="38100" dir="2700000" algn="tl">
                    <a:srgbClr val="000000"/>
                  </a:outerShdw>
                </a:effectLst>
              </a:rPr>
              <a:t>。</a:t>
            </a:r>
          </a:p>
        </p:txBody>
      </p:sp>
      <p:graphicFrame>
        <p:nvGraphicFramePr>
          <p:cNvPr id="58372" name="Object 4">
            <a:extLst>
              <a:ext uri="{FF2B5EF4-FFF2-40B4-BE49-F238E27FC236}">
                <a16:creationId xmlns:a16="http://schemas.microsoft.com/office/drawing/2014/main" id="{C9F8DF5A-CF5C-4B86-A387-CD3DB3B1FCAF}"/>
              </a:ext>
            </a:extLst>
          </p:cNvPr>
          <p:cNvGraphicFramePr>
            <a:graphicFrameLocks noChangeAspect="1"/>
          </p:cNvGraphicFramePr>
          <p:nvPr/>
        </p:nvGraphicFramePr>
        <p:xfrm>
          <a:off x="1504950" y="4652963"/>
          <a:ext cx="4999038" cy="604837"/>
        </p:xfrm>
        <a:graphic>
          <a:graphicData uri="http://schemas.openxmlformats.org/presentationml/2006/ole">
            <mc:AlternateContent xmlns:mc="http://schemas.openxmlformats.org/markup-compatibility/2006">
              <mc:Choice xmlns:v="urn:schemas-microsoft-com:vml" Requires="v">
                <p:oleObj spid="_x0000_s50185" name="公式" r:id="rId3" imgW="2080306" imgH="236111" progId="Equation.3">
                  <p:embed/>
                </p:oleObj>
              </mc:Choice>
              <mc:Fallback>
                <p:oleObj name="公式" r:id="rId3" imgW="2080306" imgH="23611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4652963"/>
                        <a:ext cx="4999038" cy="604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3" name="Text Box 5">
            <a:extLst>
              <a:ext uri="{FF2B5EF4-FFF2-40B4-BE49-F238E27FC236}">
                <a16:creationId xmlns:a16="http://schemas.microsoft.com/office/drawing/2014/main" id="{33E5E9D9-50C2-4869-B16C-85A142047464}"/>
              </a:ext>
            </a:extLst>
          </p:cNvPr>
          <p:cNvSpPr txBox="1">
            <a:spLocks noChangeArrowheads="1"/>
          </p:cNvSpPr>
          <p:nvPr/>
        </p:nvSpPr>
        <p:spPr bwMode="auto">
          <a:xfrm>
            <a:off x="304800" y="3470275"/>
            <a:ext cx="8610600" cy="1385888"/>
          </a:xfrm>
          <a:prstGeom prst="rect">
            <a:avLst/>
          </a:prstGeom>
          <a:noFill/>
          <a:ln w="9525">
            <a:noFill/>
            <a:miter lim="800000"/>
            <a:headEnd/>
            <a:tailEnd/>
          </a:ln>
          <a:effectLst/>
        </p:spPr>
        <p:txBody>
          <a:bodyPr>
            <a:spAutoFit/>
          </a:bodyPr>
          <a:lstStyle/>
          <a:p>
            <a:pPr>
              <a:spcBef>
                <a:spcPct val="50000"/>
              </a:spcBef>
              <a:defRPr/>
            </a:pPr>
            <a:r>
              <a:rPr kumimoji="0" lang="zh-CN" altLang="en-US" dirty="0">
                <a:effectLst>
                  <a:outerShdw blurRad="38100" dist="38100" dir="2700000" algn="tl">
                    <a:srgbClr val="000000"/>
                  </a:outerShdw>
                </a:effectLst>
              </a:rPr>
              <a:t>        将两个点电荷从</a:t>
            </a:r>
            <a:r>
              <a:rPr kumimoji="0" lang="zh-CN" altLang="en-US" dirty="0">
                <a:solidFill>
                  <a:srgbClr val="00FF00"/>
                </a:solidFill>
                <a:effectLst>
                  <a:outerShdw blurRad="38100" dist="38100" dir="2700000" algn="tl">
                    <a:srgbClr val="000000"/>
                  </a:outerShdw>
                </a:effectLst>
              </a:rPr>
              <a:t>无穷远处移到指定位置</a:t>
            </a:r>
            <a:r>
              <a:rPr kumimoji="0" lang="zh-CN" altLang="en-US" dirty="0">
                <a:solidFill>
                  <a:srgbClr val="CC0099"/>
                </a:solidFill>
                <a:effectLst>
                  <a:outerShdw blurRad="38100" dist="38100" dir="2700000" algn="tl">
                    <a:srgbClr val="000000"/>
                  </a:outerShdw>
                </a:effectLst>
              </a:rPr>
              <a:t>外力克服电场力所作的功</a:t>
            </a:r>
            <a:r>
              <a:rPr kumimoji="0" lang="zh-CN" altLang="en-US" dirty="0">
                <a:effectLst>
                  <a:outerShdw blurRad="38100" dist="38100" dir="2700000" algn="tl">
                    <a:srgbClr val="000000"/>
                  </a:outerShdw>
                </a:effectLst>
              </a:rPr>
              <a:t>等于在该位置上这两个点电荷之间的</a:t>
            </a:r>
            <a:r>
              <a:rPr kumimoji="0" lang="zh-CN" altLang="en-US" dirty="0">
                <a:solidFill>
                  <a:srgbClr val="66FF99"/>
                </a:solidFill>
                <a:effectLst>
                  <a:outerShdw blurRad="38100" dist="38100" dir="2700000" algn="tl">
                    <a:srgbClr val="000000"/>
                  </a:outerShdw>
                </a:effectLst>
              </a:rPr>
              <a:t>静电能</a:t>
            </a:r>
            <a:endParaRPr kumimoji="0" lang="zh-CN" altLang="en-US" dirty="0">
              <a:effectLst>
                <a:outerShdw blurRad="38100" dist="38100" dir="2700000" algn="tl">
                  <a:srgbClr val="000000"/>
                </a:outerShdw>
              </a:effectLst>
            </a:endParaRPr>
          </a:p>
        </p:txBody>
      </p:sp>
      <p:grpSp>
        <p:nvGrpSpPr>
          <p:cNvPr id="2" name="Group 6">
            <a:extLst>
              <a:ext uri="{FF2B5EF4-FFF2-40B4-BE49-F238E27FC236}">
                <a16:creationId xmlns:a16="http://schemas.microsoft.com/office/drawing/2014/main" id="{79E97C2E-E7A5-482D-A511-9D3594DC22F3}"/>
              </a:ext>
            </a:extLst>
          </p:cNvPr>
          <p:cNvGrpSpPr>
            <a:grpSpLocks/>
          </p:cNvGrpSpPr>
          <p:nvPr/>
        </p:nvGrpSpPr>
        <p:grpSpPr bwMode="auto">
          <a:xfrm>
            <a:off x="457200" y="5300663"/>
            <a:ext cx="4419600" cy="579437"/>
            <a:chOff x="288" y="3475"/>
            <a:chExt cx="3255" cy="394"/>
          </a:xfrm>
        </p:grpSpPr>
        <p:sp>
          <p:nvSpPr>
            <p:cNvPr id="58375" name="Text Box 7">
              <a:extLst>
                <a:ext uri="{FF2B5EF4-FFF2-40B4-BE49-F238E27FC236}">
                  <a16:creationId xmlns:a16="http://schemas.microsoft.com/office/drawing/2014/main" id="{0B1CE587-01E4-4273-B0BA-E3FD6D231902}"/>
                </a:ext>
              </a:extLst>
            </p:cNvPr>
            <p:cNvSpPr txBox="1">
              <a:spLocks noChangeArrowheads="1"/>
            </p:cNvSpPr>
            <p:nvPr/>
          </p:nvSpPr>
          <p:spPr bwMode="auto">
            <a:xfrm>
              <a:off x="912" y="3475"/>
              <a:ext cx="2631" cy="353"/>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effectLst>
                    <a:outerShdw blurRad="38100" dist="38100" dir="2700000" algn="tl">
                      <a:srgbClr val="000000"/>
                    </a:outerShdw>
                  </a:effectLst>
                </a:rPr>
                <a:t>为静电力所作的功。</a:t>
              </a:r>
            </a:p>
          </p:txBody>
        </p:sp>
        <p:graphicFrame>
          <p:nvGraphicFramePr>
            <p:cNvPr id="50184" name="Object 8">
              <a:extLst>
                <a:ext uri="{FF2B5EF4-FFF2-40B4-BE49-F238E27FC236}">
                  <a16:creationId xmlns:a16="http://schemas.microsoft.com/office/drawing/2014/main" id="{F4E649FF-0930-4224-ACE3-EB07C54DB891}"/>
                </a:ext>
              </a:extLst>
            </p:cNvPr>
            <p:cNvGraphicFramePr>
              <a:graphicFrameLocks noChangeAspect="1"/>
            </p:cNvGraphicFramePr>
            <p:nvPr/>
          </p:nvGraphicFramePr>
          <p:xfrm>
            <a:off x="288" y="3491"/>
            <a:ext cx="720" cy="378"/>
          </p:xfrm>
          <a:graphic>
            <a:graphicData uri="http://schemas.openxmlformats.org/presentationml/2006/ole">
              <mc:AlternateContent xmlns:mc="http://schemas.openxmlformats.org/markup-compatibility/2006">
                <mc:Choice xmlns:v="urn:schemas-microsoft-com:vml" Requires="v">
                  <p:oleObj spid="_x0000_s50186" name="Equation" r:id="rId5" imgW="441848" imgH="228518" progId="Equation.3">
                    <p:embed/>
                  </p:oleObj>
                </mc:Choice>
                <mc:Fallback>
                  <p:oleObj name="Equation" r:id="rId5" imgW="441848" imgH="22851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 y="3491"/>
                          <a:ext cx="720" cy="37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dissolve">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dissolve">
                                      <p:cBhvr>
                                        <p:cTn id="12" dur="500"/>
                                        <p:tgtEl>
                                          <p:spTgt spid="58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373"/>
                                        </p:tgtEl>
                                        <p:attrNameLst>
                                          <p:attrName>style.visibility</p:attrName>
                                        </p:attrNameLst>
                                      </p:cBhvr>
                                      <p:to>
                                        <p:strVal val="visible"/>
                                      </p:to>
                                    </p:set>
                                    <p:animEffect transition="in" filter="dissolve">
                                      <p:cBhvr>
                                        <p:cTn id="17" dur="500"/>
                                        <p:tgtEl>
                                          <p:spTgt spid="583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8372"/>
                                        </p:tgtEl>
                                        <p:attrNameLst>
                                          <p:attrName>style.visibility</p:attrName>
                                        </p:attrNameLst>
                                      </p:cBhvr>
                                      <p:to>
                                        <p:strVal val="visible"/>
                                      </p:to>
                                    </p:set>
                                    <p:animEffect transition="in" filter="dissolve">
                                      <p:cBhvr>
                                        <p:cTn id="22" dur="500"/>
                                        <p:tgtEl>
                                          <p:spTgt spid="583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7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Text Box 12">
            <a:extLst>
              <a:ext uri="{FF2B5EF4-FFF2-40B4-BE49-F238E27FC236}">
                <a16:creationId xmlns:a16="http://schemas.microsoft.com/office/drawing/2014/main" id="{C5BD6677-3707-427D-9F73-F311C682731C}"/>
              </a:ext>
            </a:extLst>
          </p:cNvPr>
          <p:cNvSpPr txBox="1">
            <a:spLocks noChangeArrowheads="1"/>
          </p:cNvSpPr>
          <p:nvPr/>
        </p:nvSpPr>
        <p:spPr bwMode="auto">
          <a:xfrm>
            <a:off x="342900" y="404813"/>
            <a:ext cx="8458200" cy="1800225"/>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en-US" altLang="zh-CN" dirty="0">
                <a:effectLst>
                  <a:outerShdw blurRad="38100" dist="38100" dir="2700000" algn="tl">
                    <a:srgbClr val="000000"/>
                  </a:outerShdw>
                </a:effectLst>
              </a:rPr>
              <a:t>        </a:t>
            </a:r>
            <a:r>
              <a:rPr kumimoji="0" lang="zh-CN" altLang="en-US" dirty="0">
                <a:effectLst>
                  <a:outerShdw blurRad="38100" dist="38100" dir="2700000" algn="tl">
                    <a:srgbClr val="000000"/>
                  </a:outerShdw>
                </a:effectLst>
              </a:rPr>
              <a:t>考虑</a:t>
            </a:r>
            <a:r>
              <a:rPr kumimoji="0" lang="en-US" altLang="zh-CN" i="1" dirty="0">
                <a:effectLst>
                  <a:outerShdw blurRad="38100" dist="38100" dir="2700000" algn="tl">
                    <a:srgbClr val="000000"/>
                  </a:outerShdw>
                </a:effectLst>
              </a:rPr>
              <a:t>n</a:t>
            </a:r>
            <a:r>
              <a:rPr kumimoji="0" lang="zh-CN" altLang="en-US" dirty="0">
                <a:effectLst>
                  <a:outerShdw blurRad="38100" dist="38100" dir="2700000" algn="tl">
                    <a:srgbClr val="000000"/>
                  </a:outerShdw>
                </a:effectLst>
              </a:rPr>
              <a:t>个点电荷</a:t>
            </a:r>
            <a:r>
              <a:rPr kumimoji="0" lang="en-US" altLang="zh-CN" i="1" dirty="0">
                <a:effectLst>
                  <a:outerShdw blurRad="38100" dist="38100" dir="2700000" algn="tl">
                    <a:srgbClr val="000000"/>
                  </a:outerShdw>
                </a:effectLst>
              </a:rPr>
              <a:t>q</a:t>
            </a:r>
            <a:r>
              <a:rPr kumimoji="0" lang="en-US" altLang="zh-CN" baseline="-25000" dirty="0">
                <a:effectLst>
                  <a:outerShdw blurRad="38100" dist="38100" dir="2700000" algn="tl">
                    <a:srgbClr val="000000"/>
                  </a:outerShdw>
                </a:effectLst>
              </a:rPr>
              <a:t>1</a:t>
            </a:r>
            <a:r>
              <a:rPr kumimoji="0" lang="zh-CN" altLang="en-US" dirty="0">
                <a:effectLst>
                  <a:outerShdw blurRad="38100" dist="38100" dir="2700000" algn="tl">
                    <a:srgbClr val="000000"/>
                  </a:outerShdw>
                </a:effectLst>
              </a:rPr>
              <a:t>，</a:t>
            </a:r>
            <a:r>
              <a:rPr kumimoji="0" lang="en-US" altLang="zh-CN" i="1" dirty="0">
                <a:effectLst>
                  <a:outerShdw blurRad="38100" dist="38100" dir="2700000" algn="tl">
                    <a:srgbClr val="000000"/>
                  </a:outerShdw>
                </a:effectLst>
              </a:rPr>
              <a:t>q</a:t>
            </a:r>
            <a:r>
              <a:rPr kumimoji="0" lang="en-US" altLang="zh-CN" baseline="-25000" dirty="0">
                <a:effectLst>
                  <a:outerShdw blurRad="38100" dist="38100" dir="2700000" algn="tl">
                    <a:srgbClr val="000000"/>
                  </a:outerShdw>
                </a:effectLst>
              </a:rPr>
              <a:t>2</a:t>
            </a:r>
            <a:r>
              <a:rPr kumimoji="0" lang="zh-CN" altLang="en-US" dirty="0">
                <a:effectLst>
                  <a:outerShdw blurRad="38100" dist="38100" dir="2700000" algn="tl">
                    <a:srgbClr val="000000"/>
                  </a:outerShdw>
                </a:effectLst>
              </a:rPr>
              <a:t>，</a:t>
            </a:r>
            <a:r>
              <a:rPr kumimoji="0" lang="en-US" altLang="zh-CN" dirty="0">
                <a:effectLst>
                  <a:outerShdw blurRad="38100" dist="38100" dir="2700000" algn="tl">
                    <a:srgbClr val="000000"/>
                  </a:outerShdw>
                </a:effectLst>
              </a:rPr>
              <a:t>……</a:t>
            </a:r>
            <a:r>
              <a:rPr kumimoji="0" lang="en-US" altLang="zh-CN" i="1" dirty="0" err="1">
                <a:effectLst>
                  <a:outerShdw blurRad="38100" dist="38100" dir="2700000" algn="tl">
                    <a:srgbClr val="000000"/>
                  </a:outerShdw>
                </a:effectLst>
              </a:rPr>
              <a:t>q</a:t>
            </a:r>
            <a:r>
              <a:rPr kumimoji="0" lang="en-US" altLang="zh-CN" i="1" baseline="-25000" dirty="0" err="1">
                <a:effectLst>
                  <a:outerShdw blurRad="38100" dist="38100" dir="2700000" algn="tl">
                    <a:srgbClr val="000000"/>
                  </a:outerShdw>
                </a:effectLst>
              </a:rPr>
              <a:t>n</a:t>
            </a:r>
            <a:r>
              <a:rPr kumimoji="0" lang="zh-CN" altLang="en-US" dirty="0">
                <a:effectLst>
                  <a:outerShdw blurRad="38100" dist="38100" dir="2700000" algn="tl">
                    <a:srgbClr val="000000"/>
                  </a:outerShdw>
                </a:effectLst>
              </a:rPr>
              <a:t>组成，设想依次将各点电荷从无穷远处移到指定的位置，点电荷系的静电相互作用能等于建立整个带电系统</a:t>
            </a:r>
            <a:r>
              <a:rPr kumimoji="0" lang="zh-CN" altLang="en-US" dirty="0">
                <a:solidFill>
                  <a:srgbClr val="CC0099"/>
                </a:solidFill>
                <a:effectLst>
                  <a:outerShdw blurRad="38100" dist="38100" dir="2700000" algn="tl">
                    <a:srgbClr val="000000"/>
                  </a:outerShdw>
                </a:effectLst>
              </a:rPr>
              <a:t>外力克服静电力的总功</a:t>
            </a:r>
            <a:r>
              <a:rPr kumimoji="0" lang="zh-CN" altLang="en-US" dirty="0">
                <a:effectLst>
                  <a:outerShdw blurRad="38100" dist="38100" dir="2700000" algn="tl">
                    <a:srgbClr val="000000"/>
                  </a:outerShdw>
                </a:effectLst>
              </a:rPr>
              <a:t>，利用归纳法不难证得</a:t>
            </a:r>
          </a:p>
        </p:txBody>
      </p:sp>
      <p:graphicFrame>
        <p:nvGraphicFramePr>
          <p:cNvPr id="63501" name="Object 13">
            <a:extLst>
              <a:ext uri="{FF2B5EF4-FFF2-40B4-BE49-F238E27FC236}">
                <a16:creationId xmlns:a16="http://schemas.microsoft.com/office/drawing/2014/main" id="{634CCF98-4F18-4451-BB11-E129D34FA050}"/>
              </a:ext>
            </a:extLst>
          </p:cNvPr>
          <p:cNvGraphicFramePr>
            <a:graphicFrameLocks noChangeAspect="1"/>
          </p:cNvGraphicFramePr>
          <p:nvPr/>
        </p:nvGraphicFramePr>
        <p:xfrm>
          <a:off x="755650" y="2479675"/>
          <a:ext cx="3006725" cy="1000125"/>
        </p:xfrm>
        <a:graphic>
          <a:graphicData uri="http://schemas.openxmlformats.org/presentationml/2006/ole">
            <mc:AlternateContent xmlns:mc="http://schemas.openxmlformats.org/markup-compatibility/2006">
              <mc:Choice xmlns:v="urn:schemas-microsoft-com:vml" Requires="v">
                <p:oleObj spid="_x0000_s51207" name="公式" r:id="rId3" imgW="1333617" imgH="457282" progId="Equation.3">
                  <p:embed/>
                </p:oleObj>
              </mc:Choice>
              <mc:Fallback>
                <p:oleObj name="公式" r:id="rId3" imgW="1333617" imgH="457282"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479675"/>
                        <a:ext cx="3006725" cy="1000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8" name="Object 22">
            <a:extLst>
              <a:ext uri="{FF2B5EF4-FFF2-40B4-BE49-F238E27FC236}">
                <a16:creationId xmlns:a16="http://schemas.microsoft.com/office/drawing/2014/main" id="{F06E41E9-AD1A-4FA9-9BBD-5B900575044F}"/>
              </a:ext>
            </a:extLst>
          </p:cNvPr>
          <p:cNvGraphicFramePr>
            <a:graphicFrameLocks noChangeAspect="1"/>
          </p:cNvGraphicFramePr>
          <p:nvPr/>
        </p:nvGraphicFramePr>
        <p:xfrm>
          <a:off x="3900488" y="2538413"/>
          <a:ext cx="1511300" cy="884237"/>
        </p:xfrm>
        <a:graphic>
          <a:graphicData uri="http://schemas.openxmlformats.org/presentationml/2006/ole">
            <mc:AlternateContent xmlns:mc="http://schemas.openxmlformats.org/markup-compatibility/2006">
              <mc:Choice xmlns:v="urn:schemas-microsoft-com:vml" Requires="v">
                <p:oleObj spid="_x0000_s51208" name="公式" r:id="rId5" imgW="723936" imgH="419073" progId="Equation.3">
                  <p:embed/>
                </p:oleObj>
              </mc:Choice>
              <mc:Fallback>
                <p:oleObj name="公式" r:id="rId5" imgW="723936" imgH="419073"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0488" y="2538413"/>
                        <a:ext cx="1511300"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4">
            <a:extLst>
              <a:ext uri="{FF2B5EF4-FFF2-40B4-BE49-F238E27FC236}">
                <a16:creationId xmlns:a16="http://schemas.microsoft.com/office/drawing/2014/main" id="{98BA369C-33CC-4714-BAE0-D86DD35BE615}"/>
              </a:ext>
            </a:extLst>
          </p:cNvPr>
          <p:cNvSpPr txBox="1">
            <a:spLocks noChangeArrowheads="1"/>
          </p:cNvSpPr>
          <p:nvPr/>
        </p:nvSpPr>
        <p:spPr bwMode="auto">
          <a:xfrm>
            <a:off x="342900" y="3876675"/>
            <a:ext cx="7416800" cy="519113"/>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effectLst>
                  <a:outerShdw blurRad="38100" dist="38100" dir="2700000" algn="tl">
                    <a:srgbClr val="000000"/>
                  </a:outerShdw>
                </a:effectLst>
              </a:rPr>
              <a:t>电荷连续分布带电体系的静电能：</a:t>
            </a:r>
          </a:p>
        </p:txBody>
      </p:sp>
      <p:graphicFrame>
        <p:nvGraphicFramePr>
          <p:cNvPr id="22" name="Object 5">
            <a:extLst>
              <a:ext uri="{FF2B5EF4-FFF2-40B4-BE49-F238E27FC236}">
                <a16:creationId xmlns:a16="http://schemas.microsoft.com/office/drawing/2014/main" id="{39B805A6-41E7-473C-9558-8D7EB5C2F090}"/>
              </a:ext>
            </a:extLst>
          </p:cNvPr>
          <p:cNvGraphicFramePr>
            <a:graphicFrameLocks noChangeAspect="1"/>
          </p:cNvGraphicFramePr>
          <p:nvPr/>
        </p:nvGraphicFramePr>
        <p:xfrm>
          <a:off x="788988" y="4684713"/>
          <a:ext cx="2257425" cy="935037"/>
        </p:xfrm>
        <a:graphic>
          <a:graphicData uri="http://schemas.openxmlformats.org/presentationml/2006/ole">
            <mc:AlternateContent xmlns:mc="http://schemas.openxmlformats.org/markup-compatibility/2006">
              <mc:Choice xmlns:v="urn:schemas-microsoft-com:vml" Requires="v">
                <p:oleObj spid="_x0000_s51209" name="公式" r:id="rId7" imgW="975442" imgH="419073" progId="Equation.3">
                  <p:embed/>
                </p:oleObj>
              </mc:Choice>
              <mc:Fallback>
                <p:oleObj name="公式" r:id="rId7" imgW="975442" imgH="41907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988" y="4684713"/>
                        <a:ext cx="2257425" cy="9350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00"/>
                                        </p:tgtEl>
                                        <p:attrNameLst>
                                          <p:attrName>style.visibility</p:attrName>
                                        </p:attrNameLst>
                                      </p:cBhvr>
                                      <p:to>
                                        <p:strVal val="visible"/>
                                      </p:to>
                                    </p:set>
                                    <p:animEffect transition="in" filter="wipe(left)">
                                      <p:cBhvr>
                                        <p:cTn id="7" dur="500"/>
                                        <p:tgtEl>
                                          <p:spTgt spid="63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3501"/>
                                        </p:tgtEl>
                                        <p:attrNameLst>
                                          <p:attrName>style.visibility</p:attrName>
                                        </p:attrNameLst>
                                      </p:cBhvr>
                                      <p:to>
                                        <p:strVal val="visible"/>
                                      </p:to>
                                    </p:set>
                                    <p:animEffect transition="in" filter="dissolve">
                                      <p:cBhvr>
                                        <p:cTn id="12" dur="500"/>
                                        <p:tgtEl>
                                          <p:spTgt spid="63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4598"/>
                                        </p:tgtEl>
                                        <p:attrNameLst>
                                          <p:attrName>style.visibility</p:attrName>
                                        </p:attrNameLst>
                                      </p:cBhvr>
                                      <p:to>
                                        <p:strVal val="visible"/>
                                      </p:to>
                                    </p:set>
                                    <p:animEffect transition="in" filter="dissolve">
                                      <p:cBhvr>
                                        <p:cTn id="17" dur="500"/>
                                        <p:tgtEl>
                                          <p:spTgt spid="245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0" grpId="0" autoUpdateAnimBg="0"/>
      <p:bldP spid="2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A26AC513-2A89-4903-859F-3A62F66CD836}"/>
              </a:ext>
            </a:extLst>
          </p:cNvPr>
          <p:cNvSpPr>
            <a:spLocks noGrp="1"/>
          </p:cNvSpPr>
          <p:nvPr>
            <p:ph type="dt" sz="quarter" idx="10"/>
          </p:nvPr>
        </p:nvSpPr>
        <p:spPr/>
        <p:txBody>
          <a:bodyPr/>
          <a:lstStyle/>
          <a:p>
            <a:pPr>
              <a:defRPr/>
            </a:pPr>
            <a:fld id="{72E1A3F0-282E-4DFA-8B2E-8322E64A7F3E}" type="datetime8">
              <a:rPr lang="en-US"/>
              <a:pPr>
                <a:defRPr/>
              </a:pPr>
              <a:t>12/22/2017 5:36 PM</a:t>
            </a:fld>
            <a:endParaRPr lang="en-US" altLang="zh-CN"/>
          </a:p>
        </p:txBody>
      </p:sp>
      <p:sp>
        <p:nvSpPr>
          <p:cNvPr id="52227" name="灯片编号占位符 3">
            <a:extLst>
              <a:ext uri="{FF2B5EF4-FFF2-40B4-BE49-F238E27FC236}">
                <a16:creationId xmlns:a16="http://schemas.microsoft.com/office/drawing/2014/main" id="{8D1A2606-7728-4FF9-BC02-4A9EBB14B4CA}"/>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9C2D047-6E08-445C-9A6A-65EBCBDDD063}" type="slidenum">
              <a:rPr lang="en-US" altLang="zh-CN" sz="1400" smtClean="0"/>
              <a:pPr>
                <a:spcBef>
                  <a:spcPct val="0"/>
                </a:spcBef>
                <a:buFontTx/>
                <a:buNone/>
              </a:pPr>
              <a:t>48</a:t>
            </a:fld>
            <a:endParaRPr lang="en-US" altLang="zh-CN" sz="1400"/>
          </a:p>
        </p:txBody>
      </p:sp>
      <p:graphicFrame>
        <p:nvGraphicFramePr>
          <p:cNvPr id="72706" name="Object 2">
            <a:extLst>
              <a:ext uri="{FF2B5EF4-FFF2-40B4-BE49-F238E27FC236}">
                <a16:creationId xmlns:a16="http://schemas.microsoft.com/office/drawing/2014/main" id="{F5E85976-3E59-42F2-A806-A791B5980C4C}"/>
              </a:ext>
            </a:extLst>
          </p:cNvPr>
          <p:cNvGraphicFramePr>
            <a:graphicFrameLocks noChangeAspect="1"/>
          </p:cNvGraphicFramePr>
          <p:nvPr/>
        </p:nvGraphicFramePr>
        <p:xfrm>
          <a:off x="1633538" y="1785938"/>
          <a:ext cx="4159250" cy="922337"/>
        </p:xfrm>
        <a:graphic>
          <a:graphicData uri="http://schemas.openxmlformats.org/presentationml/2006/ole">
            <mc:AlternateContent xmlns:mc="http://schemas.openxmlformats.org/markup-compatibility/2006">
              <mc:Choice xmlns:v="urn:schemas-microsoft-com:vml" Requires="v">
                <p:oleObj spid="_x0000_s52236" name="公式" r:id="rId3" imgW="1836384" imgH="419073" progId="Equation.3">
                  <p:embed/>
                </p:oleObj>
              </mc:Choice>
              <mc:Fallback>
                <p:oleObj name="公式" r:id="rId3" imgW="1836384" imgH="41907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538" y="1785938"/>
                        <a:ext cx="4159250" cy="9223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7" name="Text Box 3">
            <a:extLst>
              <a:ext uri="{FF2B5EF4-FFF2-40B4-BE49-F238E27FC236}">
                <a16:creationId xmlns:a16="http://schemas.microsoft.com/office/drawing/2014/main" id="{FA32265C-B018-4AEE-BFAF-1DD0AB6AD3B8}"/>
              </a:ext>
            </a:extLst>
          </p:cNvPr>
          <p:cNvSpPr txBox="1">
            <a:spLocks noChangeArrowheads="1"/>
          </p:cNvSpPr>
          <p:nvPr/>
        </p:nvSpPr>
        <p:spPr bwMode="auto">
          <a:xfrm>
            <a:off x="309563" y="1125538"/>
            <a:ext cx="8366125" cy="519112"/>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a:effectLst>
                  <a:outerShdw blurRad="38100" dist="38100" dir="2700000" algn="tl">
                    <a:srgbClr val="000000"/>
                  </a:outerShdw>
                </a:effectLst>
              </a:rPr>
              <a:t>如果电荷分别为体、面或线分布，带电体的自能为</a:t>
            </a:r>
          </a:p>
        </p:txBody>
      </p:sp>
      <p:graphicFrame>
        <p:nvGraphicFramePr>
          <p:cNvPr id="72708" name="Object 4">
            <a:extLst>
              <a:ext uri="{FF2B5EF4-FFF2-40B4-BE49-F238E27FC236}">
                <a16:creationId xmlns:a16="http://schemas.microsoft.com/office/drawing/2014/main" id="{8FB20FAB-C3B0-49A8-A079-EC744AA2FC48}"/>
              </a:ext>
            </a:extLst>
          </p:cNvPr>
          <p:cNvGraphicFramePr>
            <a:graphicFrameLocks noChangeAspect="1"/>
          </p:cNvGraphicFramePr>
          <p:nvPr/>
        </p:nvGraphicFramePr>
        <p:xfrm>
          <a:off x="1646238" y="2924175"/>
          <a:ext cx="3760787" cy="933450"/>
        </p:xfrm>
        <a:graphic>
          <a:graphicData uri="http://schemas.openxmlformats.org/presentationml/2006/ole">
            <mc:AlternateContent xmlns:mc="http://schemas.openxmlformats.org/markup-compatibility/2006">
              <mc:Choice xmlns:v="urn:schemas-microsoft-com:vml" Requires="v">
                <p:oleObj spid="_x0000_s52237" name="公式" r:id="rId5" imgW="1683964" imgH="426666" progId="Equation.3">
                  <p:embed/>
                </p:oleObj>
              </mc:Choice>
              <mc:Fallback>
                <p:oleObj name="公式" r:id="rId5" imgW="1683964" imgH="42666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6238" y="2924175"/>
                        <a:ext cx="3760787" cy="933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9" name="Object 5">
            <a:extLst>
              <a:ext uri="{FF2B5EF4-FFF2-40B4-BE49-F238E27FC236}">
                <a16:creationId xmlns:a16="http://schemas.microsoft.com/office/drawing/2014/main" id="{F6F26392-E9FE-4CA2-9DF1-9809FE2F6092}"/>
              </a:ext>
            </a:extLst>
          </p:cNvPr>
          <p:cNvGraphicFramePr>
            <a:graphicFrameLocks noChangeAspect="1"/>
          </p:cNvGraphicFramePr>
          <p:nvPr/>
        </p:nvGraphicFramePr>
        <p:xfrm>
          <a:off x="1658938" y="4089400"/>
          <a:ext cx="3344862" cy="881063"/>
        </p:xfrm>
        <a:graphic>
          <a:graphicData uri="http://schemas.openxmlformats.org/presentationml/2006/ole">
            <mc:AlternateContent xmlns:mc="http://schemas.openxmlformats.org/markup-compatibility/2006">
              <mc:Choice xmlns:v="urn:schemas-microsoft-com:vml" Requires="v">
                <p:oleObj spid="_x0000_s52238" name="公式" r:id="rId7" imgW="1546957" imgH="419073" progId="Equation.3">
                  <p:embed/>
                </p:oleObj>
              </mc:Choice>
              <mc:Fallback>
                <p:oleObj name="公式" r:id="rId7" imgW="1546957" imgH="41907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8938" y="4089400"/>
                        <a:ext cx="3344862" cy="8810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0" name="Text Box 6">
            <a:extLst>
              <a:ext uri="{FF2B5EF4-FFF2-40B4-BE49-F238E27FC236}">
                <a16:creationId xmlns:a16="http://schemas.microsoft.com/office/drawing/2014/main" id="{B4EEBBFE-3999-4408-A7D2-5D4059161490}"/>
              </a:ext>
            </a:extLst>
          </p:cNvPr>
          <p:cNvSpPr txBox="1">
            <a:spLocks noChangeArrowheads="1"/>
          </p:cNvSpPr>
          <p:nvPr/>
        </p:nvSpPr>
        <p:spPr bwMode="auto">
          <a:xfrm>
            <a:off x="304800" y="5084763"/>
            <a:ext cx="8610600" cy="946150"/>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effectLst>
                  <a:outerShdw blurRad="38100" dist="38100" dir="2700000" algn="tl">
                    <a:srgbClr val="000000"/>
                  </a:outerShdw>
                </a:effectLst>
              </a:rPr>
              <a:t>一个带电体上的电荷从无限分散的状态聚集起来时外力所作的功，称作</a:t>
            </a:r>
            <a:r>
              <a:rPr kumimoji="0" lang="zh-CN" altLang="en-US" dirty="0">
                <a:solidFill>
                  <a:schemeClr val="tx2"/>
                </a:solidFill>
                <a:effectLst>
                  <a:outerShdw blurRad="38100" dist="38100" dir="2700000" algn="tl">
                    <a:srgbClr val="000000"/>
                  </a:outerShdw>
                </a:effectLst>
              </a:rPr>
              <a:t>带电体的自能。</a:t>
            </a:r>
          </a:p>
        </p:txBody>
      </p:sp>
      <p:grpSp>
        <p:nvGrpSpPr>
          <p:cNvPr id="52233" name="Group 13">
            <a:extLst>
              <a:ext uri="{FF2B5EF4-FFF2-40B4-BE49-F238E27FC236}">
                <a16:creationId xmlns:a16="http://schemas.microsoft.com/office/drawing/2014/main" id="{839145FA-8F16-4278-810B-D55093243949}"/>
              </a:ext>
            </a:extLst>
          </p:cNvPr>
          <p:cNvGrpSpPr>
            <a:grpSpLocks/>
          </p:cNvGrpSpPr>
          <p:nvPr/>
        </p:nvGrpSpPr>
        <p:grpSpPr bwMode="auto">
          <a:xfrm>
            <a:off x="0" y="44450"/>
            <a:ext cx="5715000" cy="1068388"/>
            <a:chOff x="0" y="191"/>
            <a:chExt cx="3600" cy="673"/>
          </a:xfrm>
        </p:grpSpPr>
        <p:pic>
          <p:nvPicPr>
            <p:cNvPr id="52234" name="Picture 14" descr="bar_1">
              <a:extLst>
                <a:ext uri="{FF2B5EF4-FFF2-40B4-BE49-F238E27FC236}">
                  <a16:creationId xmlns:a16="http://schemas.microsoft.com/office/drawing/2014/main" id="{726CBF87-0129-4FF2-806A-B90F75C014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5" name="Text Box 15">
              <a:extLst>
                <a:ext uri="{FF2B5EF4-FFF2-40B4-BE49-F238E27FC236}">
                  <a16:creationId xmlns:a16="http://schemas.microsoft.com/office/drawing/2014/main" id="{CF7BBE4D-2A99-487D-8F11-ABB55184DA18}"/>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2800">
                  <a:solidFill>
                    <a:srgbClr val="FF3399"/>
                  </a:solidFill>
                  <a:latin typeface="隶书" panose="02010509060101010101" pitchFamily="49" charset="-122"/>
                  <a:ea typeface="隶书" panose="02010509060101010101" pitchFamily="49" charset="-122"/>
                </a:rPr>
                <a:t>1-5 </a:t>
              </a:r>
              <a:r>
                <a:rPr lang="zh-CN" altLang="en-US" sz="2800">
                  <a:solidFill>
                    <a:srgbClr val="FF3399"/>
                  </a:solidFill>
                  <a:latin typeface="隶书" panose="02010509060101010101" pitchFamily="49" charset="-122"/>
                  <a:ea typeface="隶书" panose="02010509060101010101" pitchFamily="49" charset="-122"/>
                </a:rPr>
                <a:t>带电体系的</a:t>
              </a:r>
              <a:r>
                <a:rPr kumimoji="0" lang="zh-CN" altLang="en-US" sz="2800">
                  <a:solidFill>
                    <a:srgbClr val="FF3399"/>
                  </a:solidFill>
                  <a:ea typeface="隶书" panose="02010509060101010101" pitchFamily="49" charset="-122"/>
                </a:rPr>
                <a:t>静电能</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wipe(left)">
                                      <p:cBhvr>
                                        <p:cTn id="7" dur="500"/>
                                        <p:tgtEl>
                                          <p:spTgt spid="72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2706"/>
                                        </p:tgtEl>
                                        <p:attrNameLst>
                                          <p:attrName>style.visibility</p:attrName>
                                        </p:attrNameLst>
                                      </p:cBhvr>
                                      <p:to>
                                        <p:strVal val="visible"/>
                                      </p:to>
                                    </p:set>
                                    <p:animEffect transition="in" filter="dissolve">
                                      <p:cBhvr>
                                        <p:cTn id="12" dur="500"/>
                                        <p:tgtEl>
                                          <p:spTgt spid="727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2708"/>
                                        </p:tgtEl>
                                        <p:attrNameLst>
                                          <p:attrName>style.visibility</p:attrName>
                                        </p:attrNameLst>
                                      </p:cBhvr>
                                      <p:to>
                                        <p:strVal val="visible"/>
                                      </p:to>
                                    </p:set>
                                    <p:animEffect transition="in" filter="dissolve">
                                      <p:cBhvr>
                                        <p:cTn id="17" dur="500"/>
                                        <p:tgtEl>
                                          <p:spTgt spid="727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2709"/>
                                        </p:tgtEl>
                                        <p:attrNameLst>
                                          <p:attrName>style.visibility</p:attrName>
                                        </p:attrNameLst>
                                      </p:cBhvr>
                                      <p:to>
                                        <p:strVal val="visible"/>
                                      </p:to>
                                    </p:set>
                                    <p:animEffect transition="in" filter="dissolve">
                                      <p:cBhvr>
                                        <p:cTn id="22" dur="500"/>
                                        <p:tgtEl>
                                          <p:spTgt spid="727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710"/>
                                        </p:tgtEl>
                                        <p:attrNameLst>
                                          <p:attrName>style.visibility</p:attrName>
                                        </p:attrNameLst>
                                      </p:cBhvr>
                                      <p:to>
                                        <p:strVal val="visible"/>
                                      </p:to>
                                    </p:set>
                                    <p:animEffect transition="in" filter="wipe(left)">
                                      <p:cBhvr>
                                        <p:cTn id="27" dur="500"/>
                                        <p:tgtEl>
                                          <p:spTgt spid="7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utoUpdateAnimBg="0"/>
      <p:bldP spid="7271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
            <a:extLst>
              <a:ext uri="{FF2B5EF4-FFF2-40B4-BE49-F238E27FC236}">
                <a16:creationId xmlns:a16="http://schemas.microsoft.com/office/drawing/2014/main" id="{9D3B98E0-CB2D-4EB3-9672-5507BF7E6AD1}"/>
              </a:ext>
            </a:extLst>
          </p:cNvPr>
          <p:cNvSpPr>
            <a:spLocks noGrp="1"/>
          </p:cNvSpPr>
          <p:nvPr>
            <p:ph type="dt" sz="quarter" idx="10"/>
          </p:nvPr>
        </p:nvSpPr>
        <p:spPr/>
        <p:txBody>
          <a:bodyPr/>
          <a:lstStyle/>
          <a:p>
            <a:pPr>
              <a:defRPr/>
            </a:pPr>
            <a:fld id="{F751700F-E7CE-464D-936F-C73B699C8856}" type="datetime8">
              <a:rPr lang="en-US"/>
              <a:pPr>
                <a:defRPr/>
              </a:pPr>
              <a:t>12/22/2017 5:36 PM</a:t>
            </a:fld>
            <a:endParaRPr lang="en-US" altLang="zh-CN"/>
          </a:p>
        </p:txBody>
      </p:sp>
      <p:sp>
        <p:nvSpPr>
          <p:cNvPr id="53251" name="灯片编号占位符 3">
            <a:extLst>
              <a:ext uri="{FF2B5EF4-FFF2-40B4-BE49-F238E27FC236}">
                <a16:creationId xmlns:a16="http://schemas.microsoft.com/office/drawing/2014/main" id="{5C8EF18F-485D-4848-B1B2-948E5F6D7AE1}"/>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ED8D5A4-A769-44F4-B790-861C8BE01005}" type="slidenum">
              <a:rPr lang="en-US" altLang="zh-CN" sz="1400" smtClean="0"/>
              <a:pPr>
                <a:spcBef>
                  <a:spcPct val="0"/>
                </a:spcBef>
                <a:buFontTx/>
                <a:buNone/>
              </a:pPr>
              <a:t>49</a:t>
            </a:fld>
            <a:endParaRPr lang="en-US" altLang="zh-CN" sz="1400"/>
          </a:p>
        </p:txBody>
      </p:sp>
      <p:sp>
        <p:nvSpPr>
          <p:cNvPr id="73730" name="Text Box 2">
            <a:extLst>
              <a:ext uri="{FF2B5EF4-FFF2-40B4-BE49-F238E27FC236}">
                <a16:creationId xmlns:a16="http://schemas.microsoft.com/office/drawing/2014/main" id="{753AD566-A6ED-4F83-B65A-0787CF2E2740}"/>
              </a:ext>
            </a:extLst>
          </p:cNvPr>
          <p:cNvSpPr txBox="1">
            <a:spLocks noChangeArrowheads="1"/>
          </p:cNvSpPr>
          <p:nvPr/>
        </p:nvSpPr>
        <p:spPr bwMode="auto">
          <a:xfrm>
            <a:off x="303213" y="431800"/>
            <a:ext cx="8686800" cy="946150"/>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solidFill>
                  <a:schemeClr val="tx2"/>
                </a:solidFill>
                <a:effectLst>
                  <a:outerShdw blurRad="38100" dist="38100" dir="2700000" algn="tl">
                    <a:srgbClr val="000000"/>
                  </a:outerShdw>
                </a:effectLst>
              </a:rPr>
              <a:t>例题 </a:t>
            </a:r>
            <a:r>
              <a:rPr kumimoji="0" lang="zh-CN" altLang="en-US" dirty="0">
                <a:effectLst>
                  <a:outerShdw blurRad="38100" dist="38100" dir="2700000" algn="tl">
                    <a:srgbClr val="000000"/>
                  </a:outerShdw>
                </a:effectLst>
              </a:rPr>
              <a:t> 分别求均匀带电球壳和均匀带电球的静电自能。设球的半径为</a:t>
            </a:r>
            <a:r>
              <a:rPr kumimoji="0" lang="en-US" altLang="zh-CN" i="1" dirty="0">
                <a:effectLst>
                  <a:outerShdw blurRad="38100" dist="38100" dir="2700000" algn="tl">
                    <a:srgbClr val="000000"/>
                  </a:outerShdw>
                </a:effectLst>
              </a:rPr>
              <a:t>R</a:t>
            </a:r>
            <a:r>
              <a:rPr kumimoji="0" lang="zh-CN" altLang="en-US" dirty="0">
                <a:effectLst>
                  <a:outerShdw blurRad="38100" dist="38100" dir="2700000" algn="tl">
                    <a:srgbClr val="000000"/>
                  </a:outerShdw>
                </a:effectLst>
              </a:rPr>
              <a:t>，带电总量为</a:t>
            </a:r>
            <a:r>
              <a:rPr kumimoji="0" lang="en-US" altLang="zh-CN" i="1" dirty="0">
                <a:effectLst>
                  <a:outerShdw blurRad="38100" dist="38100" dir="2700000" algn="tl">
                    <a:srgbClr val="000000"/>
                  </a:outerShdw>
                </a:effectLst>
              </a:rPr>
              <a:t>q</a:t>
            </a:r>
            <a:r>
              <a:rPr kumimoji="0" lang="zh-CN" altLang="en-US" dirty="0">
                <a:effectLst>
                  <a:outerShdw blurRad="38100" dist="38100" dir="2700000" algn="tl">
                    <a:srgbClr val="000000"/>
                  </a:outerShdw>
                </a:effectLst>
              </a:rPr>
              <a:t>。</a:t>
            </a:r>
          </a:p>
        </p:txBody>
      </p:sp>
      <p:sp>
        <p:nvSpPr>
          <p:cNvPr id="73731" name="Text Box 3">
            <a:extLst>
              <a:ext uri="{FF2B5EF4-FFF2-40B4-BE49-F238E27FC236}">
                <a16:creationId xmlns:a16="http://schemas.microsoft.com/office/drawing/2014/main" id="{87281F88-784B-4D73-A152-58D89BF969B8}"/>
              </a:ext>
            </a:extLst>
          </p:cNvPr>
          <p:cNvSpPr txBox="1">
            <a:spLocks noChangeArrowheads="1"/>
          </p:cNvSpPr>
          <p:nvPr/>
        </p:nvSpPr>
        <p:spPr bwMode="auto">
          <a:xfrm>
            <a:off x="303213" y="1778000"/>
            <a:ext cx="8207375" cy="519113"/>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solidFill>
                  <a:srgbClr val="99FF66"/>
                </a:solidFill>
                <a:effectLst>
                  <a:outerShdw blurRad="38100" dist="38100" dir="2700000" algn="tl">
                    <a:srgbClr val="000000"/>
                  </a:outerShdw>
                </a:effectLst>
              </a:rPr>
              <a:t>解 </a:t>
            </a:r>
            <a:r>
              <a:rPr kumimoji="0" lang="zh-CN" altLang="en-US" dirty="0">
                <a:solidFill>
                  <a:srgbClr val="CCFF99"/>
                </a:solidFill>
                <a:effectLst>
                  <a:outerShdw blurRad="38100" dist="38100" dir="2700000" algn="tl">
                    <a:srgbClr val="000000"/>
                  </a:outerShdw>
                </a:effectLst>
              </a:rPr>
              <a:t> </a:t>
            </a:r>
            <a:r>
              <a:rPr kumimoji="0" lang="zh-CN" altLang="en-US" dirty="0">
                <a:effectLst>
                  <a:outerShdw blurRad="38100" dist="38100" dir="2700000" algn="tl">
                    <a:srgbClr val="000000"/>
                  </a:outerShdw>
                </a:effectLst>
              </a:rPr>
              <a:t>均匀带电球壳表面的电势为</a:t>
            </a:r>
          </a:p>
        </p:txBody>
      </p:sp>
      <p:graphicFrame>
        <p:nvGraphicFramePr>
          <p:cNvPr id="73733" name="Object 5">
            <a:extLst>
              <a:ext uri="{FF2B5EF4-FFF2-40B4-BE49-F238E27FC236}">
                <a16:creationId xmlns:a16="http://schemas.microsoft.com/office/drawing/2014/main" id="{6FBCC76A-6A6C-4759-ADB7-A0FC6B539313}"/>
              </a:ext>
            </a:extLst>
          </p:cNvPr>
          <p:cNvGraphicFramePr>
            <a:graphicFrameLocks noChangeAspect="1"/>
          </p:cNvGraphicFramePr>
          <p:nvPr/>
        </p:nvGraphicFramePr>
        <p:xfrm>
          <a:off x="1657350" y="2784475"/>
          <a:ext cx="3856038" cy="990600"/>
        </p:xfrm>
        <a:graphic>
          <a:graphicData uri="http://schemas.openxmlformats.org/presentationml/2006/ole">
            <mc:AlternateContent xmlns:mc="http://schemas.openxmlformats.org/markup-compatibility/2006">
              <mc:Choice xmlns:v="urn:schemas-microsoft-com:vml" Requires="v">
                <p:oleObj spid="_x0000_s53259" name="公式" r:id="rId3" imgW="1638213" imgH="426666" progId="Equation.3">
                  <p:embed/>
                </p:oleObj>
              </mc:Choice>
              <mc:Fallback>
                <p:oleObj name="公式" r:id="rId3" imgW="1638213" imgH="42666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0" y="2784475"/>
                        <a:ext cx="3856038" cy="990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4" name="Object 6">
            <a:extLst>
              <a:ext uri="{FF2B5EF4-FFF2-40B4-BE49-F238E27FC236}">
                <a16:creationId xmlns:a16="http://schemas.microsoft.com/office/drawing/2014/main" id="{1E5C0200-CE91-4E05-B5C1-BD47B2BA291F}"/>
              </a:ext>
            </a:extLst>
          </p:cNvPr>
          <p:cNvGraphicFramePr>
            <a:graphicFrameLocks noChangeAspect="1"/>
          </p:cNvGraphicFramePr>
          <p:nvPr/>
        </p:nvGraphicFramePr>
        <p:xfrm>
          <a:off x="5684838" y="2697163"/>
          <a:ext cx="2373312" cy="1019175"/>
        </p:xfrm>
        <a:graphic>
          <a:graphicData uri="http://schemas.openxmlformats.org/presentationml/2006/ole">
            <mc:AlternateContent xmlns:mc="http://schemas.openxmlformats.org/markup-compatibility/2006">
              <mc:Choice xmlns:v="urn:schemas-microsoft-com:vml" Requires="v">
                <p:oleObj spid="_x0000_s53260" name="公式" r:id="rId5" imgW="998195" imgH="441851" progId="Equation.3">
                  <p:embed/>
                </p:oleObj>
              </mc:Choice>
              <mc:Fallback>
                <p:oleObj name="公式" r:id="rId5" imgW="998195" imgH="44185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4838" y="2697163"/>
                        <a:ext cx="2373312" cy="1019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5" name="Rectangle 7">
            <a:extLst>
              <a:ext uri="{FF2B5EF4-FFF2-40B4-BE49-F238E27FC236}">
                <a16:creationId xmlns:a16="http://schemas.microsoft.com/office/drawing/2014/main" id="{8E8010B2-524B-4278-8E12-71EE7EFAC3BA}"/>
              </a:ext>
            </a:extLst>
          </p:cNvPr>
          <p:cNvSpPr>
            <a:spLocks noChangeArrowheads="1"/>
          </p:cNvSpPr>
          <p:nvPr/>
        </p:nvSpPr>
        <p:spPr bwMode="auto">
          <a:xfrm>
            <a:off x="696913" y="4119563"/>
            <a:ext cx="4113212" cy="517525"/>
          </a:xfrm>
          <a:prstGeom prst="rect">
            <a:avLst/>
          </a:prstGeom>
          <a:noFill/>
          <a:ln w="19050">
            <a:noFill/>
            <a:miter lim="800000"/>
            <a:headEnd type="none" w="sm" len="lg"/>
            <a:tailEnd type="none" w="sm" len="lg"/>
          </a:ln>
          <a:effectLst/>
        </p:spPr>
        <p:txBody>
          <a:bodyPr>
            <a:spAutoFit/>
          </a:bodyPr>
          <a:lstStyle/>
          <a:p>
            <a:pPr>
              <a:defRPr/>
            </a:pPr>
            <a:r>
              <a:rPr kumimoji="0" lang="zh-CN" altLang="en-US" dirty="0">
                <a:effectLst>
                  <a:outerShdw blurRad="38100" dist="38100" dir="2700000" algn="tl">
                    <a:srgbClr val="000000"/>
                  </a:outerShdw>
                </a:effectLst>
              </a:rPr>
              <a:t>均匀带电球内的电势</a:t>
            </a:r>
          </a:p>
        </p:txBody>
      </p:sp>
      <p:graphicFrame>
        <p:nvGraphicFramePr>
          <p:cNvPr id="16" name="Object 4">
            <a:extLst>
              <a:ext uri="{FF2B5EF4-FFF2-40B4-BE49-F238E27FC236}">
                <a16:creationId xmlns:a16="http://schemas.microsoft.com/office/drawing/2014/main" id="{77479FFF-858C-4012-8A3E-617D707FF4D6}"/>
              </a:ext>
            </a:extLst>
          </p:cNvPr>
          <p:cNvGraphicFramePr>
            <a:graphicFrameLocks noChangeAspect="1"/>
          </p:cNvGraphicFramePr>
          <p:nvPr/>
        </p:nvGraphicFramePr>
        <p:xfrm>
          <a:off x="1666875" y="4967288"/>
          <a:ext cx="1716088" cy="950912"/>
        </p:xfrm>
        <a:graphic>
          <a:graphicData uri="http://schemas.openxmlformats.org/presentationml/2006/ole">
            <mc:AlternateContent xmlns:mc="http://schemas.openxmlformats.org/markup-compatibility/2006">
              <mc:Choice xmlns:v="urn:schemas-microsoft-com:vml" Requires="v">
                <p:oleObj spid="_x0000_s53261" name="Equation" r:id="rId7" imgW="769686" imgH="441851" progId="Equation.3">
                  <p:embed/>
                </p:oleObj>
              </mc:Choice>
              <mc:Fallback>
                <p:oleObj name="Equation" r:id="rId7" imgW="769686" imgH="44185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6875" y="4967288"/>
                        <a:ext cx="1716088" cy="9509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6">
            <a:extLst>
              <a:ext uri="{FF2B5EF4-FFF2-40B4-BE49-F238E27FC236}">
                <a16:creationId xmlns:a16="http://schemas.microsoft.com/office/drawing/2014/main" id="{2BD956A9-811C-46DD-AB13-92A085CF4A07}"/>
              </a:ext>
            </a:extLst>
          </p:cNvPr>
          <p:cNvGraphicFramePr>
            <a:graphicFrameLocks noChangeAspect="1"/>
          </p:cNvGraphicFramePr>
          <p:nvPr/>
        </p:nvGraphicFramePr>
        <p:xfrm>
          <a:off x="3441700" y="4967288"/>
          <a:ext cx="1465263" cy="950912"/>
        </p:xfrm>
        <a:graphic>
          <a:graphicData uri="http://schemas.openxmlformats.org/presentationml/2006/ole">
            <mc:AlternateContent xmlns:mc="http://schemas.openxmlformats.org/markup-compatibility/2006">
              <mc:Choice xmlns:v="urn:schemas-microsoft-com:vml" Requires="v">
                <p:oleObj spid="_x0000_s53262" name="公式" r:id="rId9" imgW="655432" imgH="441851" progId="Equation.3">
                  <p:embed/>
                </p:oleObj>
              </mc:Choice>
              <mc:Fallback>
                <p:oleObj name="公式" r:id="rId9" imgW="655432" imgH="441851"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1700" y="4967288"/>
                        <a:ext cx="1465263" cy="9509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wipe(left)">
                                      <p:cBhvr>
                                        <p:cTn id="7" dur="500"/>
                                        <p:tgtEl>
                                          <p:spTgt spid="73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wipe(left)">
                                      <p:cBhvr>
                                        <p:cTn id="12" dur="500"/>
                                        <p:tgtEl>
                                          <p:spTgt spid="737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3733"/>
                                        </p:tgtEl>
                                        <p:attrNameLst>
                                          <p:attrName>style.visibility</p:attrName>
                                        </p:attrNameLst>
                                      </p:cBhvr>
                                      <p:to>
                                        <p:strVal val="visible"/>
                                      </p:to>
                                    </p:set>
                                    <p:animEffect transition="in" filter="dissolve">
                                      <p:cBhvr>
                                        <p:cTn id="17" dur="500"/>
                                        <p:tgtEl>
                                          <p:spTgt spid="737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3734"/>
                                        </p:tgtEl>
                                        <p:attrNameLst>
                                          <p:attrName>style.visibility</p:attrName>
                                        </p:attrNameLst>
                                      </p:cBhvr>
                                      <p:to>
                                        <p:strVal val="visible"/>
                                      </p:to>
                                    </p:set>
                                    <p:animEffect transition="in" filter="dissolve">
                                      <p:cBhvr>
                                        <p:cTn id="22" dur="500"/>
                                        <p:tgtEl>
                                          <p:spTgt spid="737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35"/>
                                        </p:tgtEl>
                                        <p:attrNameLst>
                                          <p:attrName>style.visibility</p:attrName>
                                        </p:attrNameLst>
                                      </p:cBhvr>
                                      <p:to>
                                        <p:strVal val="visible"/>
                                      </p:to>
                                    </p:set>
                                    <p:animEffect transition="in" filter="wipe(left)">
                                      <p:cBhvr>
                                        <p:cTn id="27" dur="500"/>
                                        <p:tgtEl>
                                          <p:spTgt spid="737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1" grpId="0" autoUpdateAnimBg="0"/>
      <p:bldP spid="7373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7ADFABE4-CEAA-4C3E-9913-6FD713CFD356}"/>
              </a:ext>
            </a:extLst>
          </p:cNvPr>
          <p:cNvSpPr txBox="1">
            <a:spLocks noChangeArrowheads="1"/>
          </p:cNvSpPr>
          <p:nvPr/>
        </p:nvSpPr>
        <p:spPr bwMode="auto">
          <a:xfrm>
            <a:off x="539750" y="4362450"/>
            <a:ext cx="845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effectLst>
                  <a:outerShdw blurRad="38100" dist="38100" dir="2700000" algn="tl">
                    <a:srgbClr val="000000"/>
                  </a:outerShdw>
                </a:effectLst>
                <a:latin typeface="幼圆" panose="02010509060101010101" pitchFamily="49" charset="-122"/>
              </a:rPr>
              <a:t>类似于点电荷系的电场叠加，连续带电体在周围空间激发的电场等于电荷元激发电场的积分（叠加）  </a:t>
            </a:r>
          </a:p>
        </p:txBody>
      </p:sp>
      <p:graphicFrame>
        <p:nvGraphicFramePr>
          <p:cNvPr id="35843" name="Object 3">
            <a:extLst>
              <a:ext uri="{FF2B5EF4-FFF2-40B4-BE49-F238E27FC236}">
                <a16:creationId xmlns:a16="http://schemas.microsoft.com/office/drawing/2014/main" id="{489ACC0E-0828-4903-8480-AC4CF4AE2D0A}"/>
              </a:ext>
            </a:extLst>
          </p:cNvPr>
          <p:cNvGraphicFramePr>
            <a:graphicFrameLocks noChangeAspect="1"/>
          </p:cNvGraphicFramePr>
          <p:nvPr/>
        </p:nvGraphicFramePr>
        <p:xfrm>
          <a:off x="4140200" y="5494338"/>
          <a:ext cx="1665288" cy="688975"/>
        </p:xfrm>
        <a:graphic>
          <a:graphicData uri="http://schemas.openxmlformats.org/presentationml/2006/ole">
            <mc:AlternateContent xmlns:mc="http://schemas.openxmlformats.org/markup-compatibility/2006">
              <mc:Choice xmlns:v="urn:schemas-microsoft-com:vml" Requires="v">
                <p:oleObj spid="_x0000_s7182" name="公式" r:id="rId3" imgW="716351" imgH="281913" progId="Equation.3">
                  <p:embed/>
                </p:oleObj>
              </mc:Choice>
              <mc:Fallback>
                <p:oleObj name="公式" r:id="rId3" imgW="716351" imgH="2819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5494338"/>
                        <a:ext cx="1665288" cy="6889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4" name="Object 4">
            <a:extLst>
              <a:ext uri="{FF2B5EF4-FFF2-40B4-BE49-F238E27FC236}">
                <a16:creationId xmlns:a16="http://schemas.microsoft.com/office/drawing/2014/main" id="{872361A6-7AE8-4E67-9057-36476E1D73D0}"/>
              </a:ext>
            </a:extLst>
          </p:cNvPr>
          <p:cNvGraphicFramePr>
            <a:graphicFrameLocks noChangeAspect="1"/>
          </p:cNvGraphicFramePr>
          <p:nvPr/>
        </p:nvGraphicFramePr>
        <p:xfrm>
          <a:off x="5810250" y="5335588"/>
          <a:ext cx="2568575" cy="1019175"/>
        </p:xfrm>
        <a:graphic>
          <a:graphicData uri="http://schemas.openxmlformats.org/presentationml/2006/ole">
            <mc:AlternateContent xmlns:mc="http://schemas.openxmlformats.org/markup-compatibility/2006">
              <mc:Choice xmlns:v="urn:schemas-microsoft-com:vml" Requires="v">
                <p:oleObj spid="_x0000_s7183" name="公式" r:id="rId5" imgW="1097280" imgH="419073" progId="Equation.3">
                  <p:embed/>
                </p:oleObj>
              </mc:Choice>
              <mc:Fallback>
                <p:oleObj name="公式" r:id="rId5" imgW="1097280" imgH="41907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250" y="5335588"/>
                        <a:ext cx="2568575" cy="1019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7" name="Object 17">
            <a:extLst>
              <a:ext uri="{FF2B5EF4-FFF2-40B4-BE49-F238E27FC236}">
                <a16:creationId xmlns:a16="http://schemas.microsoft.com/office/drawing/2014/main" id="{55BB4E09-2422-43F3-B8F6-BA14831B2297}"/>
              </a:ext>
            </a:extLst>
          </p:cNvPr>
          <p:cNvGraphicFramePr>
            <a:graphicFrameLocks noChangeAspect="1"/>
          </p:cNvGraphicFramePr>
          <p:nvPr/>
        </p:nvGraphicFramePr>
        <p:xfrm>
          <a:off x="1187450" y="5394325"/>
          <a:ext cx="2286000" cy="960438"/>
        </p:xfrm>
        <a:graphic>
          <a:graphicData uri="http://schemas.openxmlformats.org/presentationml/2006/ole">
            <mc:AlternateContent xmlns:mc="http://schemas.openxmlformats.org/markup-compatibility/2006">
              <mc:Choice xmlns:v="urn:schemas-microsoft-com:vml" Requires="v">
                <p:oleObj spid="_x0000_s7184" name="公式" r:id="rId7" imgW="1028776" imgH="419073" progId="Equation.3">
                  <p:embed/>
                </p:oleObj>
              </mc:Choice>
              <mc:Fallback>
                <p:oleObj name="公式" r:id="rId7" imgW="1028776" imgH="419073"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5394325"/>
                        <a:ext cx="2286000" cy="9604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3">
            <a:extLst>
              <a:ext uri="{FF2B5EF4-FFF2-40B4-BE49-F238E27FC236}">
                <a16:creationId xmlns:a16="http://schemas.microsoft.com/office/drawing/2014/main" id="{D8FCA15B-CE82-44CA-A2CD-E93B0FBD2B96}"/>
              </a:ext>
            </a:extLst>
          </p:cNvPr>
          <p:cNvGraphicFramePr>
            <a:graphicFrameLocks noChangeAspect="1"/>
          </p:cNvGraphicFramePr>
          <p:nvPr/>
        </p:nvGraphicFramePr>
        <p:xfrm>
          <a:off x="4225925" y="3054350"/>
          <a:ext cx="1069975" cy="990600"/>
        </p:xfrm>
        <a:graphic>
          <a:graphicData uri="http://schemas.openxmlformats.org/presentationml/2006/ole">
            <mc:AlternateContent xmlns:mc="http://schemas.openxmlformats.org/markup-compatibility/2006">
              <mc:Choice xmlns:v="urn:schemas-microsoft-com:vml" Requires="v">
                <p:oleObj spid="_x0000_s7185" name="公式" r:id="rId9" imgW="472430" imgH="434258" progId="Equation.3">
                  <p:embed/>
                </p:oleObj>
              </mc:Choice>
              <mc:Fallback>
                <p:oleObj name="公式" r:id="rId9" imgW="472430" imgH="434258"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5925" y="3054350"/>
                        <a:ext cx="1069975" cy="990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4">
            <a:extLst>
              <a:ext uri="{FF2B5EF4-FFF2-40B4-BE49-F238E27FC236}">
                <a16:creationId xmlns:a16="http://schemas.microsoft.com/office/drawing/2014/main" id="{D2FB3669-F5A9-4692-861B-D5299A9D8A48}"/>
              </a:ext>
            </a:extLst>
          </p:cNvPr>
          <p:cNvGraphicFramePr>
            <a:graphicFrameLocks noChangeAspect="1"/>
          </p:cNvGraphicFramePr>
          <p:nvPr/>
        </p:nvGraphicFramePr>
        <p:xfrm>
          <a:off x="5292725" y="3068638"/>
          <a:ext cx="2252663" cy="976312"/>
        </p:xfrm>
        <a:graphic>
          <a:graphicData uri="http://schemas.openxmlformats.org/presentationml/2006/ole">
            <mc:AlternateContent xmlns:mc="http://schemas.openxmlformats.org/markup-compatibility/2006">
              <mc:Choice xmlns:v="urn:schemas-microsoft-com:vml" Requires="v">
                <p:oleObj spid="_x0000_s7186" name="公式" r:id="rId11" imgW="1028776" imgH="434258" progId="Equation.3">
                  <p:embed/>
                </p:oleObj>
              </mc:Choice>
              <mc:Fallback>
                <p:oleObj name="公式" r:id="rId11" imgW="1028776" imgH="434258"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3068638"/>
                        <a:ext cx="2252663" cy="9763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7">
            <a:extLst>
              <a:ext uri="{FF2B5EF4-FFF2-40B4-BE49-F238E27FC236}">
                <a16:creationId xmlns:a16="http://schemas.microsoft.com/office/drawing/2014/main" id="{4103F312-30BD-4ADD-B2E7-7329D0FCF41A}"/>
              </a:ext>
            </a:extLst>
          </p:cNvPr>
          <p:cNvGraphicFramePr>
            <a:graphicFrameLocks noChangeAspect="1"/>
          </p:cNvGraphicFramePr>
          <p:nvPr/>
        </p:nvGraphicFramePr>
        <p:xfrm>
          <a:off x="7578725" y="3162300"/>
          <a:ext cx="1066800" cy="882650"/>
        </p:xfrm>
        <a:graphic>
          <a:graphicData uri="http://schemas.openxmlformats.org/presentationml/2006/ole">
            <mc:AlternateContent xmlns:mc="http://schemas.openxmlformats.org/markup-compatibility/2006">
              <mc:Choice xmlns:v="urn:schemas-microsoft-com:vml" Requires="v">
                <p:oleObj spid="_x0000_s7187" name="公式" r:id="rId13" imgW="495183" imgH="411480" progId="Equation.3">
                  <p:embed/>
                </p:oleObj>
              </mc:Choice>
              <mc:Fallback>
                <p:oleObj name="公式" r:id="rId13" imgW="495183" imgH="4114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78725" y="3162300"/>
                        <a:ext cx="1066800"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32">
            <a:extLst>
              <a:ext uri="{FF2B5EF4-FFF2-40B4-BE49-F238E27FC236}">
                <a16:creationId xmlns:a16="http://schemas.microsoft.com/office/drawing/2014/main" id="{13F9965E-D38B-4DA6-BBFB-98A2EF1B1A19}"/>
              </a:ext>
            </a:extLst>
          </p:cNvPr>
          <p:cNvGraphicFramePr>
            <a:graphicFrameLocks noChangeAspect="1"/>
          </p:cNvGraphicFramePr>
          <p:nvPr/>
        </p:nvGraphicFramePr>
        <p:xfrm>
          <a:off x="687388" y="3128963"/>
          <a:ext cx="2578100" cy="976312"/>
        </p:xfrm>
        <a:graphic>
          <a:graphicData uri="http://schemas.openxmlformats.org/presentationml/2006/ole">
            <mc:AlternateContent xmlns:mc="http://schemas.openxmlformats.org/markup-compatibility/2006">
              <mc:Choice xmlns:v="urn:schemas-microsoft-com:vml" Requires="v">
                <p:oleObj spid="_x0000_s7188" name="公式" r:id="rId15" imgW="1181197" imgH="434258" progId="Equation.3">
                  <p:embed/>
                </p:oleObj>
              </mc:Choice>
              <mc:Fallback>
                <p:oleObj name="公式" r:id="rId15" imgW="1181197" imgH="434258"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7388" y="3128963"/>
                        <a:ext cx="2578100" cy="9763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5">
            <a:extLst>
              <a:ext uri="{FF2B5EF4-FFF2-40B4-BE49-F238E27FC236}">
                <a16:creationId xmlns:a16="http://schemas.microsoft.com/office/drawing/2014/main" id="{33EF6A4D-777E-4B13-9E3F-00E92956E732}"/>
              </a:ext>
            </a:extLst>
          </p:cNvPr>
          <p:cNvSpPr txBox="1">
            <a:spLocks noChangeArrowheads="1"/>
          </p:cNvSpPr>
          <p:nvPr/>
        </p:nvSpPr>
        <p:spPr bwMode="auto">
          <a:xfrm>
            <a:off x="1141413" y="1966913"/>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effectLst>
                  <a:outerShdw blurRad="38100" dist="38100" dir="2700000" algn="tl">
                    <a:srgbClr val="000000"/>
                  </a:outerShdw>
                </a:effectLst>
                <a:latin typeface="幼圆" panose="02010509060101010101" pitchFamily="49" charset="-122"/>
              </a:rPr>
              <a:t>点电荷</a:t>
            </a:r>
            <a:r>
              <a:rPr lang="en-US" altLang="zh-CN" i="1" dirty="0">
                <a:effectLst>
                  <a:outerShdw blurRad="38100" dist="38100" dir="2700000" algn="tl">
                    <a:srgbClr val="000000"/>
                  </a:outerShdw>
                </a:effectLst>
              </a:rPr>
              <a:t>q</a:t>
            </a:r>
            <a:r>
              <a:rPr lang="zh-CN" altLang="en-US" dirty="0">
                <a:effectLst>
                  <a:outerShdw blurRad="38100" dist="38100" dir="2700000" algn="tl">
                    <a:srgbClr val="000000"/>
                  </a:outerShdw>
                </a:effectLst>
              </a:rPr>
              <a:t>激发</a:t>
            </a:r>
            <a:r>
              <a:rPr lang="zh-CN" altLang="en-US" dirty="0">
                <a:effectLst>
                  <a:outerShdw blurRad="38100" dist="38100" dir="2700000" algn="tl">
                    <a:srgbClr val="000000"/>
                  </a:outerShdw>
                </a:effectLst>
                <a:latin typeface="幼圆" panose="02010509060101010101" pitchFamily="49" charset="-122"/>
              </a:rPr>
              <a:t>电场的电场强度</a:t>
            </a:r>
          </a:p>
        </p:txBody>
      </p:sp>
      <p:grpSp>
        <p:nvGrpSpPr>
          <p:cNvPr id="17" name="Group 1087">
            <a:extLst>
              <a:ext uri="{FF2B5EF4-FFF2-40B4-BE49-F238E27FC236}">
                <a16:creationId xmlns:a16="http://schemas.microsoft.com/office/drawing/2014/main" id="{1FD938B4-071B-40ED-8499-D737152B881B}"/>
              </a:ext>
            </a:extLst>
          </p:cNvPr>
          <p:cNvGrpSpPr>
            <a:grpSpLocks/>
          </p:cNvGrpSpPr>
          <p:nvPr/>
        </p:nvGrpSpPr>
        <p:grpSpPr bwMode="auto">
          <a:xfrm>
            <a:off x="546100" y="455613"/>
            <a:ext cx="8507413" cy="1373187"/>
            <a:chOff x="344" y="287"/>
            <a:chExt cx="5359" cy="865"/>
          </a:xfrm>
        </p:grpSpPr>
        <p:sp>
          <p:nvSpPr>
            <p:cNvPr id="18" name="Text Box 2">
              <a:extLst>
                <a:ext uri="{FF2B5EF4-FFF2-40B4-BE49-F238E27FC236}">
                  <a16:creationId xmlns:a16="http://schemas.microsoft.com/office/drawing/2014/main" id="{01EAD29A-6492-49E7-BB03-75C1B87685F8}"/>
                </a:ext>
              </a:extLst>
            </p:cNvPr>
            <p:cNvSpPr txBox="1">
              <a:spLocks noChangeArrowheads="1"/>
            </p:cNvSpPr>
            <p:nvPr/>
          </p:nvSpPr>
          <p:spPr bwMode="auto">
            <a:xfrm>
              <a:off x="344" y="287"/>
              <a:ext cx="5359"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anose="02010509060101010101" pitchFamily="49" charset="-122"/>
                </a:rPr>
                <a:t>    </a:t>
              </a:r>
              <a:r>
                <a:rPr lang="zh-CN" altLang="en-US" dirty="0">
                  <a:effectLst>
                    <a:outerShdw blurRad="38100" dist="38100" dir="2700000" algn="tl">
                      <a:srgbClr val="000000"/>
                    </a:outerShdw>
                  </a:effectLst>
                  <a:latin typeface="幼圆" panose="02010509060101010101" pitchFamily="49" charset="-122"/>
                </a:rPr>
                <a:t>试验电荷所受的电场力与试验电荷的电量之比与</a:t>
              </a:r>
              <a:r>
                <a:rPr lang="en-US" altLang="zh-CN" i="1" dirty="0" err="1">
                  <a:effectLst>
                    <a:outerShdw blurRad="38100" dist="38100" dir="2700000" algn="tl">
                      <a:srgbClr val="000000"/>
                    </a:outerShdw>
                  </a:effectLst>
                </a:rPr>
                <a:t>q</a:t>
              </a:r>
              <a:r>
                <a:rPr lang="en-US" altLang="zh-CN" i="1" baseline="-25000" dirty="0" err="1">
                  <a:effectLst>
                    <a:outerShdw blurRad="38100" dist="38100" dir="2700000" algn="tl">
                      <a:srgbClr val="000000"/>
                    </a:outerShdw>
                  </a:effectLst>
                </a:rPr>
                <a:t>o</a:t>
              </a:r>
              <a:r>
                <a:rPr lang="zh-CN" altLang="en-US" dirty="0">
                  <a:effectLst>
                    <a:outerShdw blurRad="38100" dist="38100" dir="2700000" algn="tl">
                      <a:srgbClr val="000000"/>
                    </a:outerShdw>
                  </a:effectLst>
                  <a:latin typeface="幼圆" panose="02010509060101010101" pitchFamily="49" charset="-122"/>
                </a:rPr>
                <a:t>无关，仅仅与电荷</a:t>
              </a:r>
              <a:r>
                <a:rPr lang="en-US" altLang="zh-CN" i="1" dirty="0">
                  <a:effectLst>
                    <a:outerShdw blurRad="38100" dist="38100" dir="2700000" algn="tl">
                      <a:srgbClr val="000000"/>
                    </a:outerShdw>
                  </a:effectLst>
                </a:rPr>
                <a:t>q</a:t>
              </a:r>
              <a:r>
                <a:rPr lang="zh-CN" altLang="en-US" dirty="0">
                  <a:effectLst>
                    <a:outerShdw blurRad="38100" dist="38100" dir="2700000" algn="tl">
                      <a:srgbClr val="000000"/>
                    </a:outerShdw>
                  </a:effectLst>
                  <a:latin typeface="幼圆" panose="02010509060101010101" pitchFamily="49" charset="-122"/>
                </a:rPr>
                <a:t>及试验电荷与</a:t>
              </a:r>
              <a:r>
                <a:rPr lang="zh-CN" altLang="en-US" i="1" dirty="0">
                  <a:effectLst>
                    <a:outerShdw blurRad="38100" dist="38100" dir="2700000" algn="tl">
                      <a:srgbClr val="000000"/>
                    </a:outerShdw>
                  </a:effectLst>
                </a:rPr>
                <a:t>      </a:t>
              </a:r>
              <a:r>
                <a:rPr lang="zh-CN" altLang="en-US" dirty="0">
                  <a:effectLst>
                    <a:outerShdw blurRad="38100" dist="38100" dir="2700000" algn="tl">
                      <a:srgbClr val="000000"/>
                    </a:outerShdw>
                  </a:effectLst>
                  <a:latin typeface="幼圆" panose="02010509060101010101" pitchFamily="49" charset="-122"/>
                </a:rPr>
                <a:t>的距离有关，定义</a:t>
              </a:r>
              <a:r>
                <a:rPr lang="zh-CN" altLang="en-US" dirty="0">
                  <a:solidFill>
                    <a:schemeClr val="tx2"/>
                  </a:solidFill>
                  <a:effectLst>
                    <a:outerShdw blurRad="38100" dist="38100" dir="2700000" algn="tl">
                      <a:srgbClr val="000000"/>
                    </a:outerShdw>
                  </a:effectLst>
                  <a:latin typeface="幼圆" panose="02010509060101010101" pitchFamily="49" charset="-122"/>
                </a:rPr>
                <a:t>电场强度（</a:t>
              </a:r>
              <a:r>
                <a:rPr lang="en-US" altLang="zh-CN" i="1" dirty="0">
                  <a:solidFill>
                    <a:schemeClr val="tx2"/>
                  </a:solidFill>
                  <a:effectLst>
                    <a:outerShdw blurRad="38100" dist="38100" dir="2700000" algn="tl">
                      <a:srgbClr val="000000"/>
                    </a:outerShdw>
                  </a:effectLst>
                </a:rPr>
                <a:t>electric field strength</a:t>
              </a:r>
              <a:r>
                <a:rPr lang="zh-CN" altLang="en-US" dirty="0">
                  <a:solidFill>
                    <a:schemeClr val="tx2"/>
                  </a:solidFill>
                  <a:effectLst>
                    <a:outerShdw blurRad="38100" dist="38100" dir="2700000" algn="tl">
                      <a:srgbClr val="000000"/>
                    </a:outerShdw>
                  </a:effectLst>
                  <a:latin typeface="幼圆" panose="02010509060101010101" pitchFamily="49" charset="-122"/>
                </a:rPr>
                <a:t>）</a:t>
              </a:r>
            </a:p>
          </p:txBody>
        </p:sp>
        <p:graphicFrame>
          <p:nvGraphicFramePr>
            <p:cNvPr id="7181" name="Object 1085">
              <a:extLst>
                <a:ext uri="{FF2B5EF4-FFF2-40B4-BE49-F238E27FC236}">
                  <a16:creationId xmlns:a16="http://schemas.microsoft.com/office/drawing/2014/main" id="{DE8FACFF-F225-4A71-9EBD-25CCBEAB059E}"/>
                </a:ext>
              </a:extLst>
            </p:cNvPr>
            <p:cNvGraphicFramePr>
              <a:graphicFrameLocks noChangeAspect="1"/>
            </p:cNvGraphicFramePr>
            <p:nvPr/>
          </p:nvGraphicFramePr>
          <p:xfrm>
            <a:off x="3878" y="538"/>
            <a:ext cx="262" cy="363"/>
          </p:xfrm>
          <a:graphic>
            <a:graphicData uri="http://schemas.openxmlformats.org/presentationml/2006/ole">
              <mc:AlternateContent xmlns:mc="http://schemas.openxmlformats.org/markup-compatibility/2006">
                <mc:Choice xmlns:v="urn:schemas-microsoft-com:vml" Requires="v">
                  <p:oleObj spid="_x0000_s7189" name="公式" r:id="rId17" imgW="144836" imgH="205740" progId="Equation.3">
                    <p:embed/>
                  </p:oleObj>
                </mc:Choice>
                <mc:Fallback>
                  <p:oleObj name="公式" r:id="rId17" imgW="144836" imgH="205740" progId="Equation.3">
                    <p:embed/>
                    <p:pic>
                      <p:nvPicPr>
                        <p:cNvPr id="0" name="Object 108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78" y="538"/>
                          <a:ext cx="262"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857"/>
                                        </p:tgtEl>
                                        <p:attrNameLst>
                                          <p:attrName>style.visibility</p:attrName>
                                        </p:attrNameLst>
                                      </p:cBhvr>
                                      <p:to>
                                        <p:strVal val="visible"/>
                                      </p:to>
                                    </p:set>
                                    <p:animEffect transition="in" filter="dissolve">
                                      <p:cBhvr>
                                        <p:cTn id="7" dur="500"/>
                                        <p:tgtEl>
                                          <p:spTgt spid="358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42"/>
                                        </p:tgtEl>
                                        <p:attrNameLst>
                                          <p:attrName>style.visibility</p:attrName>
                                        </p:attrNameLst>
                                      </p:cBhvr>
                                      <p:to>
                                        <p:strVal val="visible"/>
                                      </p:to>
                                    </p:set>
                                    <p:animEffect transition="in" filter="dissolve">
                                      <p:cBhvr>
                                        <p:cTn id="12" dur="500"/>
                                        <p:tgtEl>
                                          <p:spTgt spid="358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5843"/>
                                        </p:tgtEl>
                                        <p:attrNameLst>
                                          <p:attrName>style.visibility</p:attrName>
                                        </p:attrNameLst>
                                      </p:cBhvr>
                                      <p:to>
                                        <p:strVal val="visible"/>
                                      </p:to>
                                    </p:set>
                                    <p:animEffect transition="in" filter="dissolve">
                                      <p:cBhvr>
                                        <p:cTn id="17" dur="500"/>
                                        <p:tgtEl>
                                          <p:spTgt spid="358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dissolve">
                                      <p:cBhvr>
                                        <p:cTn id="22" dur="500"/>
                                        <p:tgtEl>
                                          <p:spTgt spid="358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ssolve">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dissolve">
                                      <p:cBhvr>
                                        <p:cTn id="47" dur="500"/>
                                        <p:tgtEl>
                                          <p:spTgt spid="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dissolv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1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Text Box 4">
            <a:extLst>
              <a:ext uri="{FF2B5EF4-FFF2-40B4-BE49-F238E27FC236}">
                <a16:creationId xmlns:a16="http://schemas.microsoft.com/office/drawing/2014/main" id="{8D5B054D-F11D-4FD3-80F6-F7DA62BCA2EC}"/>
              </a:ext>
            </a:extLst>
          </p:cNvPr>
          <p:cNvSpPr txBox="1">
            <a:spLocks noChangeArrowheads="1"/>
          </p:cNvSpPr>
          <p:nvPr/>
        </p:nvSpPr>
        <p:spPr bwMode="auto">
          <a:xfrm>
            <a:off x="971550" y="1196975"/>
            <a:ext cx="5040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effectLst>
                  <a:outerShdw blurRad="38100" dist="38100" dir="2700000" algn="tl">
                    <a:srgbClr val="000000"/>
                  </a:outerShdw>
                </a:effectLst>
                <a:latin typeface="幼圆" panose="02010509060101010101" pitchFamily="49" charset="-122"/>
              </a:rPr>
              <a:t>若电荷体分布，电荷体密度</a:t>
            </a:r>
            <a:r>
              <a:rPr lang="zh-CN" altLang="en-US">
                <a:effectLst>
                  <a:outerShdw blurRad="38100" dist="38100" dir="2700000" algn="tl">
                    <a:srgbClr val="000000"/>
                  </a:outerShdw>
                </a:effectLst>
                <a:latin typeface="幼圆" panose="02010509060101010101" pitchFamily="49" charset="-122"/>
                <a:sym typeface="Symbol" panose="05050102010706020507" pitchFamily="18" charset="2"/>
              </a:rPr>
              <a:t></a:t>
            </a:r>
            <a:r>
              <a:rPr lang="zh-CN" altLang="en-US">
                <a:effectLst>
                  <a:outerShdw blurRad="38100" dist="38100" dir="2700000" algn="tl">
                    <a:srgbClr val="000000"/>
                  </a:outerShdw>
                </a:effectLst>
                <a:latin typeface="幼圆" panose="02010509060101010101" pitchFamily="49" charset="-122"/>
              </a:rPr>
              <a:t>：</a:t>
            </a:r>
          </a:p>
        </p:txBody>
      </p:sp>
      <p:graphicFrame>
        <p:nvGraphicFramePr>
          <p:cNvPr id="114693" name="Object 5">
            <a:extLst>
              <a:ext uri="{FF2B5EF4-FFF2-40B4-BE49-F238E27FC236}">
                <a16:creationId xmlns:a16="http://schemas.microsoft.com/office/drawing/2014/main" id="{B6C217A7-250D-4DA7-AF39-4F9887547310}"/>
              </a:ext>
            </a:extLst>
          </p:cNvPr>
          <p:cNvGraphicFramePr>
            <a:graphicFrameLocks noChangeAspect="1"/>
          </p:cNvGraphicFramePr>
          <p:nvPr/>
        </p:nvGraphicFramePr>
        <p:xfrm>
          <a:off x="6245225" y="1341438"/>
          <a:ext cx="1547813" cy="481012"/>
        </p:xfrm>
        <a:graphic>
          <a:graphicData uri="http://schemas.openxmlformats.org/presentationml/2006/ole">
            <mc:AlternateContent xmlns:mc="http://schemas.openxmlformats.org/markup-compatibility/2006">
              <mc:Choice xmlns:v="urn:schemas-microsoft-com:vml" Requires="v">
                <p:oleObj spid="_x0000_s8203" name="公式" r:id="rId3" imgW="624850" imgH="182962" progId="Equation.3">
                  <p:embed/>
                </p:oleObj>
              </mc:Choice>
              <mc:Fallback>
                <p:oleObj name="公式" r:id="rId3" imgW="624850" imgH="18296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5225" y="1341438"/>
                        <a:ext cx="1547813" cy="4810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4" name="Text Box 6">
            <a:extLst>
              <a:ext uri="{FF2B5EF4-FFF2-40B4-BE49-F238E27FC236}">
                <a16:creationId xmlns:a16="http://schemas.microsoft.com/office/drawing/2014/main" id="{ED4A8416-2CD2-45D9-A514-02727487FED8}"/>
              </a:ext>
            </a:extLst>
          </p:cNvPr>
          <p:cNvSpPr txBox="1">
            <a:spLocks noChangeArrowheads="1"/>
          </p:cNvSpPr>
          <p:nvPr/>
        </p:nvSpPr>
        <p:spPr bwMode="auto">
          <a:xfrm>
            <a:off x="971550" y="2852738"/>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effectLst>
                  <a:outerShdw blurRad="38100" dist="38100" dir="2700000" algn="tl">
                    <a:srgbClr val="000000"/>
                  </a:outerShdw>
                </a:effectLst>
              </a:rPr>
              <a:t>若</a:t>
            </a:r>
            <a:r>
              <a:rPr lang="zh-CN" altLang="en-US">
                <a:effectLst>
                  <a:outerShdw blurRad="38100" dist="38100" dir="2700000" algn="tl">
                    <a:srgbClr val="000000"/>
                  </a:outerShdw>
                </a:effectLst>
                <a:latin typeface="幼圆" panose="02010509060101010101" pitchFamily="49" charset="-122"/>
              </a:rPr>
              <a:t>电荷面分布，电荷面密度</a:t>
            </a:r>
            <a:r>
              <a:rPr lang="zh-CN" altLang="en-US">
                <a:effectLst>
                  <a:outerShdw blurRad="38100" dist="38100" dir="2700000" algn="tl">
                    <a:srgbClr val="000000"/>
                  </a:outerShdw>
                </a:effectLst>
                <a:latin typeface="幼圆" panose="02010509060101010101" pitchFamily="49" charset="-122"/>
                <a:sym typeface="Symbol" panose="05050102010706020507" pitchFamily="18" charset="2"/>
              </a:rPr>
              <a:t></a:t>
            </a:r>
            <a:r>
              <a:rPr lang="zh-CN" altLang="en-US">
                <a:effectLst>
                  <a:outerShdw blurRad="38100" dist="38100" dir="2700000" algn="tl">
                    <a:srgbClr val="000000"/>
                  </a:outerShdw>
                </a:effectLst>
                <a:latin typeface="幼圆" panose="02010509060101010101" pitchFamily="49" charset="-122"/>
              </a:rPr>
              <a:t>：</a:t>
            </a:r>
          </a:p>
        </p:txBody>
      </p:sp>
      <p:graphicFrame>
        <p:nvGraphicFramePr>
          <p:cNvPr id="114695" name="Object 7">
            <a:extLst>
              <a:ext uri="{FF2B5EF4-FFF2-40B4-BE49-F238E27FC236}">
                <a16:creationId xmlns:a16="http://schemas.microsoft.com/office/drawing/2014/main" id="{CD78D858-BE8F-4DA8-B818-0AB505BB6739}"/>
              </a:ext>
            </a:extLst>
          </p:cNvPr>
          <p:cNvGraphicFramePr>
            <a:graphicFrameLocks noChangeAspect="1"/>
          </p:cNvGraphicFramePr>
          <p:nvPr/>
        </p:nvGraphicFramePr>
        <p:xfrm>
          <a:off x="6202363" y="2914650"/>
          <a:ext cx="1484312" cy="481013"/>
        </p:xfrm>
        <a:graphic>
          <a:graphicData uri="http://schemas.openxmlformats.org/presentationml/2006/ole">
            <mc:AlternateContent xmlns:mc="http://schemas.openxmlformats.org/markup-compatibility/2006">
              <mc:Choice xmlns:v="urn:schemas-microsoft-com:vml" Requires="v">
                <p:oleObj spid="_x0000_s8204" name="公式" r:id="rId5" imgW="602097" imgH="182962" progId="Equation.3">
                  <p:embed/>
                </p:oleObj>
              </mc:Choice>
              <mc:Fallback>
                <p:oleObj name="公式" r:id="rId5" imgW="602097" imgH="18296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2363" y="2914650"/>
                        <a:ext cx="1484312" cy="4810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6" name="Text Box 8">
            <a:extLst>
              <a:ext uri="{FF2B5EF4-FFF2-40B4-BE49-F238E27FC236}">
                <a16:creationId xmlns:a16="http://schemas.microsoft.com/office/drawing/2014/main" id="{683438DB-FC4A-428A-9567-29A828889761}"/>
              </a:ext>
            </a:extLst>
          </p:cNvPr>
          <p:cNvSpPr txBox="1">
            <a:spLocks noChangeArrowheads="1"/>
          </p:cNvSpPr>
          <p:nvPr/>
        </p:nvSpPr>
        <p:spPr bwMode="auto">
          <a:xfrm>
            <a:off x="971550" y="4254500"/>
            <a:ext cx="5040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effectLst>
                  <a:outerShdw blurRad="38100" dist="38100" dir="2700000" algn="tl">
                    <a:srgbClr val="000000"/>
                  </a:outerShdw>
                </a:effectLst>
              </a:rPr>
              <a:t>若</a:t>
            </a:r>
            <a:r>
              <a:rPr lang="zh-CN" altLang="en-US">
                <a:effectLst>
                  <a:outerShdw blurRad="38100" dist="38100" dir="2700000" algn="tl">
                    <a:srgbClr val="000000"/>
                  </a:outerShdw>
                </a:effectLst>
                <a:latin typeface="幼圆" panose="02010509060101010101" pitchFamily="49" charset="-122"/>
              </a:rPr>
              <a:t>电荷线分布，电荷线密度</a:t>
            </a:r>
            <a:r>
              <a:rPr lang="zh-CN" altLang="en-US">
                <a:effectLst>
                  <a:outerShdw blurRad="38100" dist="38100" dir="2700000" algn="tl">
                    <a:srgbClr val="000000"/>
                  </a:outerShdw>
                </a:effectLst>
                <a:latin typeface="幼圆" panose="02010509060101010101" pitchFamily="49" charset="-122"/>
                <a:sym typeface="Symbol" panose="05050102010706020507" pitchFamily="18" charset="2"/>
              </a:rPr>
              <a:t></a:t>
            </a:r>
            <a:r>
              <a:rPr lang="zh-CN" altLang="en-US">
                <a:effectLst>
                  <a:outerShdw blurRad="38100" dist="38100" dir="2700000" algn="tl">
                    <a:srgbClr val="000000"/>
                  </a:outerShdw>
                </a:effectLst>
                <a:latin typeface="幼圆" panose="02010509060101010101" pitchFamily="49" charset="-122"/>
              </a:rPr>
              <a:t>：</a:t>
            </a:r>
          </a:p>
        </p:txBody>
      </p:sp>
      <p:graphicFrame>
        <p:nvGraphicFramePr>
          <p:cNvPr id="114697" name="Object 9">
            <a:extLst>
              <a:ext uri="{FF2B5EF4-FFF2-40B4-BE49-F238E27FC236}">
                <a16:creationId xmlns:a16="http://schemas.microsoft.com/office/drawing/2014/main" id="{8C36D4E8-C676-44DE-9AD0-9596C7B8F809}"/>
              </a:ext>
            </a:extLst>
          </p:cNvPr>
          <p:cNvGraphicFramePr>
            <a:graphicFrameLocks noChangeAspect="1"/>
          </p:cNvGraphicFramePr>
          <p:nvPr/>
        </p:nvGraphicFramePr>
        <p:xfrm>
          <a:off x="6188075" y="4316413"/>
          <a:ext cx="1365250" cy="481012"/>
        </p:xfrm>
        <a:graphic>
          <a:graphicData uri="http://schemas.openxmlformats.org/presentationml/2006/ole">
            <mc:AlternateContent xmlns:mc="http://schemas.openxmlformats.org/markup-compatibility/2006">
              <mc:Choice xmlns:v="urn:schemas-microsoft-com:vml" Requires="v">
                <p:oleObj spid="_x0000_s8205" name="公式" r:id="rId7" imgW="548762" imgH="182962" progId="Equation.3">
                  <p:embed/>
                </p:oleObj>
              </mc:Choice>
              <mc:Fallback>
                <p:oleObj name="公式" r:id="rId7" imgW="548762" imgH="182962"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075" y="4316413"/>
                        <a:ext cx="1365250" cy="4810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8" name="Object 10">
            <a:extLst>
              <a:ext uri="{FF2B5EF4-FFF2-40B4-BE49-F238E27FC236}">
                <a16:creationId xmlns:a16="http://schemas.microsoft.com/office/drawing/2014/main" id="{B81D057F-3580-47F6-BF5A-457B2E92D267}"/>
              </a:ext>
            </a:extLst>
          </p:cNvPr>
          <p:cNvGraphicFramePr>
            <a:graphicFrameLocks noChangeAspect="1"/>
          </p:cNvGraphicFramePr>
          <p:nvPr/>
        </p:nvGraphicFramePr>
        <p:xfrm>
          <a:off x="2647950" y="1846263"/>
          <a:ext cx="3209925" cy="1019175"/>
        </p:xfrm>
        <a:graphic>
          <a:graphicData uri="http://schemas.openxmlformats.org/presentationml/2006/ole">
            <mc:AlternateContent xmlns:mc="http://schemas.openxmlformats.org/markup-compatibility/2006">
              <mc:Choice xmlns:v="urn:schemas-microsoft-com:vml" Requires="v">
                <p:oleObj spid="_x0000_s8206" name="公式" r:id="rId9" imgW="1371539" imgH="419073" progId="Equation.3">
                  <p:embed/>
                </p:oleObj>
              </mc:Choice>
              <mc:Fallback>
                <p:oleObj name="公式" r:id="rId9" imgW="1371539" imgH="419073"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7950" y="1846263"/>
                        <a:ext cx="3209925" cy="1019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702" name="Object 14">
            <a:extLst>
              <a:ext uri="{FF2B5EF4-FFF2-40B4-BE49-F238E27FC236}">
                <a16:creationId xmlns:a16="http://schemas.microsoft.com/office/drawing/2014/main" id="{783BC320-C2DB-4477-8DEC-F42FB76BFA62}"/>
              </a:ext>
            </a:extLst>
          </p:cNvPr>
          <p:cNvGraphicFramePr>
            <a:graphicFrameLocks noChangeAspect="1"/>
          </p:cNvGraphicFramePr>
          <p:nvPr/>
        </p:nvGraphicFramePr>
        <p:xfrm>
          <a:off x="2728913" y="3357563"/>
          <a:ext cx="3005137" cy="1019175"/>
        </p:xfrm>
        <a:graphic>
          <a:graphicData uri="http://schemas.openxmlformats.org/presentationml/2006/ole">
            <mc:AlternateContent xmlns:mc="http://schemas.openxmlformats.org/markup-compatibility/2006">
              <mc:Choice xmlns:v="urn:schemas-microsoft-com:vml" Requires="v">
                <p:oleObj spid="_x0000_s8207" name="公式" r:id="rId11" imgW="1287867" imgH="419073" progId="Equation.3">
                  <p:embed/>
                </p:oleObj>
              </mc:Choice>
              <mc:Fallback>
                <p:oleObj name="公式" r:id="rId11" imgW="1287867" imgH="419073"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8913" y="3357563"/>
                        <a:ext cx="3005137" cy="1019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703" name="Object 15">
            <a:extLst>
              <a:ext uri="{FF2B5EF4-FFF2-40B4-BE49-F238E27FC236}">
                <a16:creationId xmlns:a16="http://schemas.microsoft.com/office/drawing/2014/main" id="{5DD4AA0D-B77C-4EC1-9610-E1D232EEACF8}"/>
              </a:ext>
            </a:extLst>
          </p:cNvPr>
          <p:cNvGraphicFramePr>
            <a:graphicFrameLocks noChangeAspect="1"/>
          </p:cNvGraphicFramePr>
          <p:nvPr/>
        </p:nvGraphicFramePr>
        <p:xfrm>
          <a:off x="2830513" y="4786313"/>
          <a:ext cx="2743200" cy="1019175"/>
        </p:xfrm>
        <a:graphic>
          <a:graphicData uri="http://schemas.openxmlformats.org/presentationml/2006/ole">
            <mc:AlternateContent xmlns:mc="http://schemas.openxmlformats.org/markup-compatibility/2006">
              <mc:Choice xmlns:v="urn:schemas-microsoft-com:vml" Requires="v">
                <p:oleObj spid="_x0000_s8208" name="公式" r:id="rId13" imgW="1173368" imgH="419073" progId="Equation.3">
                  <p:embed/>
                </p:oleObj>
              </mc:Choice>
              <mc:Fallback>
                <p:oleObj name="公式" r:id="rId13" imgW="1173368" imgH="419073"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0513" y="4786313"/>
                        <a:ext cx="2743200" cy="1019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dissolve">
                                      <p:cBhvr>
                                        <p:cTn id="7" dur="500"/>
                                        <p:tgtEl>
                                          <p:spTgt spid="11469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14693"/>
                                        </p:tgtEl>
                                        <p:attrNameLst>
                                          <p:attrName>style.visibility</p:attrName>
                                        </p:attrNameLst>
                                      </p:cBhvr>
                                      <p:to>
                                        <p:strVal val="visible"/>
                                      </p:to>
                                    </p:set>
                                    <p:animEffect transition="in" filter="dissolve">
                                      <p:cBhvr>
                                        <p:cTn id="11" dur="500"/>
                                        <p:tgtEl>
                                          <p:spTgt spid="1146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14698"/>
                                        </p:tgtEl>
                                        <p:attrNameLst>
                                          <p:attrName>style.visibility</p:attrName>
                                        </p:attrNameLst>
                                      </p:cBhvr>
                                      <p:to>
                                        <p:strVal val="visible"/>
                                      </p:to>
                                    </p:set>
                                    <p:animEffect transition="in" filter="dissolve">
                                      <p:cBhvr>
                                        <p:cTn id="16" dur="500"/>
                                        <p:tgtEl>
                                          <p:spTgt spid="1146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4694"/>
                                        </p:tgtEl>
                                        <p:attrNameLst>
                                          <p:attrName>style.visibility</p:attrName>
                                        </p:attrNameLst>
                                      </p:cBhvr>
                                      <p:to>
                                        <p:strVal val="visible"/>
                                      </p:to>
                                    </p:set>
                                    <p:animEffect transition="in" filter="dissolve">
                                      <p:cBhvr>
                                        <p:cTn id="21" dur="500"/>
                                        <p:tgtEl>
                                          <p:spTgt spid="114694"/>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114695"/>
                                        </p:tgtEl>
                                        <p:attrNameLst>
                                          <p:attrName>style.visibility</p:attrName>
                                        </p:attrNameLst>
                                      </p:cBhvr>
                                      <p:to>
                                        <p:strVal val="visible"/>
                                      </p:to>
                                    </p:set>
                                    <p:animEffect transition="in" filter="dissolve">
                                      <p:cBhvr>
                                        <p:cTn id="25" dur="500"/>
                                        <p:tgtEl>
                                          <p:spTgt spid="11469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14702"/>
                                        </p:tgtEl>
                                        <p:attrNameLst>
                                          <p:attrName>style.visibility</p:attrName>
                                        </p:attrNameLst>
                                      </p:cBhvr>
                                      <p:to>
                                        <p:strVal val="visible"/>
                                      </p:to>
                                    </p:set>
                                    <p:animEffect transition="in" filter="dissolve">
                                      <p:cBhvr>
                                        <p:cTn id="30" dur="500"/>
                                        <p:tgtEl>
                                          <p:spTgt spid="11470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4696"/>
                                        </p:tgtEl>
                                        <p:attrNameLst>
                                          <p:attrName>style.visibility</p:attrName>
                                        </p:attrNameLst>
                                      </p:cBhvr>
                                      <p:to>
                                        <p:strVal val="visible"/>
                                      </p:to>
                                    </p:set>
                                    <p:animEffect transition="in" filter="dissolve">
                                      <p:cBhvr>
                                        <p:cTn id="35" dur="500"/>
                                        <p:tgtEl>
                                          <p:spTgt spid="114696"/>
                                        </p:tgtEl>
                                      </p:cBhvr>
                                    </p:animEffec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114697"/>
                                        </p:tgtEl>
                                        <p:attrNameLst>
                                          <p:attrName>style.visibility</p:attrName>
                                        </p:attrNameLst>
                                      </p:cBhvr>
                                      <p:to>
                                        <p:strVal val="visible"/>
                                      </p:to>
                                    </p:set>
                                    <p:animEffect transition="in" filter="dissolve">
                                      <p:cBhvr>
                                        <p:cTn id="39" dur="500"/>
                                        <p:tgtEl>
                                          <p:spTgt spid="1146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114703"/>
                                        </p:tgtEl>
                                        <p:attrNameLst>
                                          <p:attrName>style.visibility</p:attrName>
                                        </p:attrNameLst>
                                      </p:cBhvr>
                                      <p:to>
                                        <p:strVal val="visible"/>
                                      </p:to>
                                    </p:set>
                                    <p:animEffect transition="in" filter="dissolve">
                                      <p:cBhvr>
                                        <p:cTn id="44" dur="500"/>
                                        <p:tgtEl>
                                          <p:spTgt spid="114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utoUpdateAnimBg="0"/>
      <p:bldP spid="114694" grpId="0" autoUpdateAnimBg="0"/>
      <p:bldP spid="11469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a:extLst>
              <a:ext uri="{FF2B5EF4-FFF2-40B4-BE49-F238E27FC236}">
                <a16:creationId xmlns:a16="http://schemas.microsoft.com/office/drawing/2014/main" id="{18A82510-2A2C-41E6-9442-5B1F85A0A672}"/>
              </a:ext>
            </a:extLst>
          </p:cNvPr>
          <p:cNvSpPr txBox="1">
            <a:spLocks noChangeArrowheads="1"/>
          </p:cNvSpPr>
          <p:nvPr/>
        </p:nvSpPr>
        <p:spPr bwMode="auto">
          <a:xfrm>
            <a:off x="376238" y="127635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effectLst>
                  <a:outerShdw blurRad="38100" dist="38100" dir="2700000" algn="tl">
                    <a:srgbClr val="000000"/>
                  </a:outerShdw>
                </a:effectLst>
                <a:latin typeface="幼圆" panose="02010509060101010101" pitchFamily="49" charset="-122"/>
              </a:rPr>
              <a:t>电偶极子延长线和中垂线上的电场强度。</a:t>
            </a:r>
          </a:p>
        </p:txBody>
      </p:sp>
      <p:graphicFrame>
        <p:nvGraphicFramePr>
          <p:cNvPr id="36871" name="Object 7">
            <a:extLst>
              <a:ext uri="{FF2B5EF4-FFF2-40B4-BE49-F238E27FC236}">
                <a16:creationId xmlns:a16="http://schemas.microsoft.com/office/drawing/2014/main" id="{2D3AFF52-C643-49FB-9E45-A0B5CF4A137B}"/>
              </a:ext>
            </a:extLst>
          </p:cNvPr>
          <p:cNvGraphicFramePr>
            <a:graphicFrameLocks noChangeAspect="1"/>
          </p:cNvGraphicFramePr>
          <p:nvPr/>
        </p:nvGraphicFramePr>
        <p:xfrm>
          <a:off x="7227888" y="1222375"/>
          <a:ext cx="1135062" cy="595313"/>
        </p:xfrm>
        <a:graphic>
          <a:graphicData uri="http://schemas.openxmlformats.org/presentationml/2006/ole">
            <mc:AlternateContent xmlns:mc="http://schemas.openxmlformats.org/markup-compatibility/2006">
              <mc:Choice xmlns:v="urn:schemas-microsoft-com:vml" Requires="v">
                <p:oleObj spid="_x0000_s9284" name="公式" r:id="rId3" imgW="434264" imgH="220926" progId="Equation.3">
                  <p:embed/>
                </p:oleObj>
              </mc:Choice>
              <mc:Fallback>
                <p:oleObj name="公式" r:id="rId3" imgW="434264" imgH="22092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7888" y="1222375"/>
                        <a:ext cx="1135062" cy="595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220" name="组合 1">
            <a:extLst>
              <a:ext uri="{FF2B5EF4-FFF2-40B4-BE49-F238E27FC236}">
                <a16:creationId xmlns:a16="http://schemas.microsoft.com/office/drawing/2014/main" id="{5B923223-B6C8-45FA-900C-772B60AFB6A2}"/>
              </a:ext>
            </a:extLst>
          </p:cNvPr>
          <p:cNvGrpSpPr>
            <a:grpSpLocks/>
          </p:cNvGrpSpPr>
          <p:nvPr/>
        </p:nvGrpSpPr>
        <p:grpSpPr bwMode="auto">
          <a:xfrm>
            <a:off x="454025" y="2197100"/>
            <a:ext cx="5014913" cy="1881188"/>
            <a:chOff x="457200" y="1965326"/>
            <a:chExt cx="5486400" cy="2057400"/>
          </a:xfrm>
        </p:grpSpPr>
        <p:grpSp>
          <p:nvGrpSpPr>
            <p:cNvPr id="9261" name="Group 41">
              <a:extLst>
                <a:ext uri="{FF2B5EF4-FFF2-40B4-BE49-F238E27FC236}">
                  <a16:creationId xmlns:a16="http://schemas.microsoft.com/office/drawing/2014/main" id="{E93B8BD3-A84F-40A9-A9B5-F30D6E42025F}"/>
                </a:ext>
              </a:extLst>
            </p:cNvPr>
            <p:cNvGrpSpPr>
              <a:grpSpLocks/>
            </p:cNvGrpSpPr>
            <p:nvPr/>
          </p:nvGrpSpPr>
          <p:grpSpPr bwMode="auto">
            <a:xfrm>
              <a:off x="457200" y="1965326"/>
              <a:ext cx="5486400" cy="2057400"/>
              <a:chOff x="2016" y="2784"/>
              <a:chExt cx="3456" cy="1296"/>
            </a:xfrm>
          </p:grpSpPr>
          <p:sp>
            <p:nvSpPr>
              <p:cNvPr id="36872" name="Rectangle 8">
                <a:extLst>
                  <a:ext uri="{FF2B5EF4-FFF2-40B4-BE49-F238E27FC236}">
                    <a16:creationId xmlns:a16="http://schemas.microsoft.com/office/drawing/2014/main" id="{FFC414AD-3238-4400-AA74-8B1F25AF8FB3}"/>
                  </a:ext>
                </a:extLst>
              </p:cNvPr>
              <p:cNvSpPr>
                <a:spLocks noChangeArrowheads="1"/>
              </p:cNvSpPr>
              <p:nvPr/>
            </p:nvSpPr>
            <p:spPr bwMode="auto">
              <a:xfrm>
                <a:off x="2016" y="2784"/>
                <a:ext cx="3456" cy="129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73" name="Line 9">
                <a:extLst>
                  <a:ext uri="{FF2B5EF4-FFF2-40B4-BE49-F238E27FC236}">
                    <a16:creationId xmlns:a16="http://schemas.microsoft.com/office/drawing/2014/main" id="{281062C1-0578-481A-90D9-5E73D07877EE}"/>
                  </a:ext>
                </a:extLst>
              </p:cNvPr>
              <p:cNvSpPr>
                <a:spLocks noChangeShapeType="1"/>
              </p:cNvSpPr>
              <p:nvPr/>
            </p:nvSpPr>
            <p:spPr bwMode="auto">
              <a:xfrm>
                <a:off x="2736" y="3326"/>
                <a:ext cx="2352" cy="0"/>
              </a:xfrm>
              <a:prstGeom prst="line">
                <a:avLst/>
              </a:prstGeom>
              <a:noFill/>
              <a:ln w="19050">
                <a:solidFill>
                  <a:srgbClr val="99FF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76" name="Line 12">
                <a:extLst>
                  <a:ext uri="{FF2B5EF4-FFF2-40B4-BE49-F238E27FC236}">
                    <a16:creationId xmlns:a16="http://schemas.microsoft.com/office/drawing/2014/main" id="{DD562024-796B-4A02-9491-88D20F916EF8}"/>
                  </a:ext>
                </a:extLst>
              </p:cNvPr>
              <p:cNvSpPr>
                <a:spLocks noChangeShapeType="1"/>
              </p:cNvSpPr>
              <p:nvPr/>
            </p:nvSpPr>
            <p:spPr bwMode="auto">
              <a:xfrm>
                <a:off x="2505" y="3375"/>
                <a:ext cx="0" cy="192"/>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77" name="Line 13">
                <a:extLst>
                  <a:ext uri="{FF2B5EF4-FFF2-40B4-BE49-F238E27FC236}">
                    <a16:creationId xmlns:a16="http://schemas.microsoft.com/office/drawing/2014/main" id="{B447FCAC-EB31-4261-957F-89B1517EFB82}"/>
                  </a:ext>
                </a:extLst>
              </p:cNvPr>
              <p:cNvSpPr>
                <a:spLocks noChangeShapeType="1"/>
              </p:cNvSpPr>
              <p:nvPr/>
            </p:nvSpPr>
            <p:spPr bwMode="auto">
              <a:xfrm>
                <a:off x="3024" y="3375"/>
                <a:ext cx="0" cy="192"/>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78" name="Line 14">
                <a:extLst>
                  <a:ext uri="{FF2B5EF4-FFF2-40B4-BE49-F238E27FC236}">
                    <a16:creationId xmlns:a16="http://schemas.microsoft.com/office/drawing/2014/main" id="{D6BD6060-03D1-44B9-B134-969C24C9CF0D}"/>
                  </a:ext>
                </a:extLst>
              </p:cNvPr>
              <p:cNvSpPr>
                <a:spLocks noChangeShapeType="1"/>
              </p:cNvSpPr>
              <p:nvPr/>
            </p:nvSpPr>
            <p:spPr bwMode="auto">
              <a:xfrm>
                <a:off x="2505" y="3519"/>
                <a:ext cx="528" cy="0"/>
              </a:xfrm>
              <a:prstGeom prst="line">
                <a:avLst/>
              </a:prstGeom>
              <a:noFill/>
              <a:ln w="19050">
                <a:solidFill>
                  <a:srgbClr val="99FF99"/>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79" name="Line 15">
                <a:extLst>
                  <a:ext uri="{FF2B5EF4-FFF2-40B4-BE49-F238E27FC236}">
                    <a16:creationId xmlns:a16="http://schemas.microsoft.com/office/drawing/2014/main" id="{18ED9917-AA08-4812-898D-9034C27CEED2}"/>
                  </a:ext>
                </a:extLst>
              </p:cNvPr>
              <p:cNvSpPr>
                <a:spLocks noChangeShapeType="1"/>
              </p:cNvSpPr>
              <p:nvPr/>
            </p:nvSpPr>
            <p:spPr bwMode="auto">
              <a:xfrm>
                <a:off x="2496" y="3326"/>
                <a:ext cx="480" cy="0"/>
              </a:xfrm>
              <a:prstGeom prst="line">
                <a:avLst/>
              </a:prstGeom>
              <a:noFill/>
              <a:ln w="28575">
                <a:solidFill>
                  <a:srgbClr val="66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73" name="Object 16">
                <a:extLst>
                  <a:ext uri="{FF2B5EF4-FFF2-40B4-BE49-F238E27FC236}">
                    <a16:creationId xmlns:a16="http://schemas.microsoft.com/office/drawing/2014/main" id="{21E878D8-232F-422F-9E8F-08898EC85EF9}"/>
                  </a:ext>
                </a:extLst>
              </p:cNvPr>
              <p:cNvGraphicFramePr>
                <a:graphicFrameLocks noChangeAspect="1"/>
              </p:cNvGraphicFramePr>
              <p:nvPr/>
            </p:nvGraphicFramePr>
            <p:xfrm>
              <a:off x="2430" y="3261"/>
              <a:ext cx="141" cy="144"/>
            </p:xfrm>
            <a:graphic>
              <a:graphicData uri="http://schemas.openxmlformats.org/presentationml/2006/ole">
                <mc:AlternateContent xmlns:mc="http://schemas.openxmlformats.org/markup-compatibility/2006">
                  <mc:Choice xmlns:v="urn:schemas-microsoft-com:vml" Requires="v">
                    <p:oleObj spid="_x0000_s9285" name="剪辑" r:id="rId5" imgW="380852" imgH="390270" progId="MS_ClipArt_Gallery.2">
                      <p:embed/>
                    </p:oleObj>
                  </mc:Choice>
                  <mc:Fallback>
                    <p:oleObj name="剪辑" r:id="rId5" imgW="380852" imgH="390270" progId="MS_ClipArt_Gallery.2">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0" y="3261"/>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4" name="Object 17">
                <a:extLst>
                  <a:ext uri="{FF2B5EF4-FFF2-40B4-BE49-F238E27FC236}">
                    <a16:creationId xmlns:a16="http://schemas.microsoft.com/office/drawing/2014/main" id="{5ACF7EEC-8751-4092-BCAB-8241BC911EA6}"/>
                  </a:ext>
                </a:extLst>
              </p:cNvPr>
              <p:cNvGraphicFramePr>
                <a:graphicFrameLocks noChangeAspect="1"/>
              </p:cNvGraphicFramePr>
              <p:nvPr/>
            </p:nvGraphicFramePr>
            <p:xfrm>
              <a:off x="2967" y="3270"/>
              <a:ext cx="141" cy="144"/>
            </p:xfrm>
            <a:graphic>
              <a:graphicData uri="http://schemas.openxmlformats.org/presentationml/2006/ole">
                <mc:AlternateContent xmlns:mc="http://schemas.openxmlformats.org/markup-compatibility/2006">
                  <mc:Choice xmlns:v="urn:schemas-microsoft-com:vml" Requires="v">
                    <p:oleObj spid="_x0000_s9286" name="剪辑" r:id="rId7" imgW="380852" imgH="390270" progId="MS_ClipArt_Gallery.2">
                      <p:embed/>
                    </p:oleObj>
                  </mc:Choice>
                  <mc:Fallback>
                    <p:oleObj name="剪辑" r:id="rId7" imgW="380852" imgH="390270" progId="MS_ClipArt_Gallery.2">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3270"/>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5" name="Object 18">
                <a:extLst>
                  <a:ext uri="{FF2B5EF4-FFF2-40B4-BE49-F238E27FC236}">
                    <a16:creationId xmlns:a16="http://schemas.microsoft.com/office/drawing/2014/main" id="{52BDFFCE-61BF-47AE-BE2B-9CB10C612A6F}"/>
                  </a:ext>
                </a:extLst>
              </p:cNvPr>
              <p:cNvGraphicFramePr>
                <a:graphicFrameLocks noChangeAspect="1"/>
              </p:cNvGraphicFramePr>
              <p:nvPr/>
            </p:nvGraphicFramePr>
            <p:xfrm>
              <a:off x="2676" y="3519"/>
              <a:ext cx="180" cy="308"/>
            </p:xfrm>
            <a:graphic>
              <a:graphicData uri="http://schemas.openxmlformats.org/presentationml/2006/ole">
                <mc:AlternateContent xmlns:mc="http://schemas.openxmlformats.org/markup-compatibility/2006">
                  <mc:Choice xmlns:v="urn:schemas-microsoft-com:vml" Requires="v">
                    <p:oleObj spid="_x0000_s9287" name="公式" r:id="rId8" imgW="106670" imgH="190554" progId="Equation.3">
                      <p:embed/>
                    </p:oleObj>
                  </mc:Choice>
                  <mc:Fallback>
                    <p:oleObj name="公式" r:id="rId8" imgW="106670" imgH="190554"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6" y="3519"/>
                            <a:ext cx="18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6" name="Object 19">
                <a:extLst>
                  <a:ext uri="{FF2B5EF4-FFF2-40B4-BE49-F238E27FC236}">
                    <a16:creationId xmlns:a16="http://schemas.microsoft.com/office/drawing/2014/main" id="{5D32EEFB-B579-4AAD-814C-DAA95BE70965}"/>
                  </a:ext>
                </a:extLst>
              </p:cNvPr>
              <p:cNvGraphicFramePr>
                <a:graphicFrameLocks noChangeAspect="1"/>
              </p:cNvGraphicFramePr>
              <p:nvPr/>
            </p:nvGraphicFramePr>
            <p:xfrm>
              <a:off x="2976" y="3552"/>
              <a:ext cx="184" cy="240"/>
            </p:xfrm>
            <a:graphic>
              <a:graphicData uri="http://schemas.openxmlformats.org/presentationml/2006/ole">
                <mc:AlternateContent xmlns:mc="http://schemas.openxmlformats.org/markup-compatibility/2006">
                  <mc:Choice xmlns:v="urn:schemas-microsoft-com:vml" Requires="v">
                    <p:oleObj spid="_x0000_s9288" name="公式" r:id="rId10" imgW="106670" imgH="144753" progId="Equation.3">
                      <p:embed/>
                    </p:oleObj>
                  </mc:Choice>
                  <mc:Fallback>
                    <p:oleObj name="公式" r:id="rId10" imgW="106670" imgH="144753"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6" y="3552"/>
                            <a:ext cx="18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7" name="Object 20">
                <a:extLst>
                  <a:ext uri="{FF2B5EF4-FFF2-40B4-BE49-F238E27FC236}">
                    <a16:creationId xmlns:a16="http://schemas.microsoft.com/office/drawing/2014/main" id="{DA4EE3B0-4715-4250-BEF7-9E3987B98434}"/>
                  </a:ext>
                </a:extLst>
              </p:cNvPr>
              <p:cNvGraphicFramePr>
                <a:graphicFrameLocks noChangeAspect="1"/>
              </p:cNvGraphicFramePr>
              <p:nvPr/>
            </p:nvGraphicFramePr>
            <p:xfrm>
              <a:off x="2208" y="3552"/>
              <a:ext cx="352" cy="240"/>
            </p:xfrm>
            <a:graphic>
              <a:graphicData uri="http://schemas.openxmlformats.org/presentationml/2006/ole">
                <mc:AlternateContent xmlns:mc="http://schemas.openxmlformats.org/markup-compatibility/2006">
                  <mc:Choice xmlns:v="urn:schemas-microsoft-com:vml" Requires="v">
                    <p:oleObj spid="_x0000_s9289" name="公式" r:id="rId12" imgW="220924" imgH="144753" progId="Equation.3">
                      <p:embed/>
                    </p:oleObj>
                  </mc:Choice>
                  <mc:Fallback>
                    <p:oleObj name="公式" r:id="rId12" imgW="220924" imgH="144753"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8" y="3552"/>
                            <a:ext cx="35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8" name="Object 22">
                <a:extLst>
                  <a:ext uri="{FF2B5EF4-FFF2-40B4-BE49-F238E27FC236}">
                    <a16:creationId xmlns:a16="http://schemas.microsoft.com/office/drawing/2014/main" id="{FC9575AB-8DE0-475D-81A5-350DC8236A93}"/>
                  </a:ext>
                </a:extLst>
              </p:cNvPr>
              <p:cNvGraphicFramePr>
                <a:graphicFrameLocks noChangeAspect="1"/>
              </p:cNvGraphicFramePr>
              <p:nvPr/>
            </p:nvGraphicFramePr>
            <p:xfrm>
              <a:off x="2610" y="3033"/>
              <a:ext cx="185" cy="200"/>
            </p:xfrm>
            <a:graphic>
              <a:graphicData uri="http://schemas.openxmlformats.org/presentationml/2006/ole">
                <mc:AlternateContent xmlns:mc="http://schemas.openxmlformats.org/markup-compatibility/2006">
                  <mc:Choice xmlns:v="urn:schemas-microsoft-com:vml" Requires="v">
                    <p:oleObj spid="_x0000_s9290" name="公式" r:id="rId14" imgW="144836" imgH="152346" progId="Equation.3">
                      <p:embed/>
                    </p:oleObj>
                  </mc:Choice>
                  <mc:Fallback>
                    <p:oleObj name="公式" r:id="rId14" imgW="144836" imgH="152346"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10" y="3033"/>
                            <a:ext cx="185"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9" name="Line 25">
                <a:extLst>
                  <a:ext uri="{FF2B5EF4-FFF2-40B4-BE49-F238E27FC236}">
                    <a16:creationId xmlns:a16="http://schemas.microsoft.com/office/drawing/2014/main" id="{0F062181-0E35-4566-BF7A-E95CFBDBBCB8}"/>
                  </a:ext>
                </a:extLst>
              </p:cNvPr>
              <p:cNvSpPr>
                <a:spLocks noChangeShapeType="1"/>
              </p:cNvSpPr>
              <p:nvPr/>
            </p:nvSpPr>
            <p:spPr bwMode="auto">
              <a:xfrm flipV="1">
                <a:off x="2766" y="3135"/>
                <a:ext cx="0" cy="19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90" name="Line 26">
                <a:extLst>
                  <a:ext uri="{FF2B5EF4-FFF2-40B4-BE49-F238E27FC236}">
                    <a16:creationId xmlns:a16="http://schemas.microsoft.com/office/drawing/2014/main" id="{1526F228-8748-437E-B6D4-B20C104479D3}"/>
                  </a:ext>
                </a:extLst>
              </p:cNvPr>
              <p:cNvSpPr>
                <a:spLocks noChangeShapeType="1"/>
              </p:cNvSpPr>
              <p:nvPr/>
            </p:nvSpPr>
            <p:spPr bwMode="auto">
              <a:xfrm flipV="1">
                <a:off x="4513" y="3135"/>
                <a:ext cx="0" cy="19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36891" name="Line 27">
                <a:extLst>
                  <a:ext uri="{FF2B5EF4-FFF2-40B4-BE49-F238E27FC236}">
                    <a16:creationId xmlns:a16="http://schemas.microsoft.com/office/drawing/2014/main" id="{E2ABB5DE-444B-4DB0-B626-D037020251B6}"/>
                  </a:ext>
                </a:extLst>
              </p:cNvPr>
              <p:cNvSpPr>
                <a:spLocks noChangeShapeType="1"/>
              </p:cNvSpPr>
              <p:nvPr/>
            </p:nvSpPr>
            <p:spPr bwMode="auto">
              <a:xfrm>
                <a:off x="2775" y="3183"/>
                <a:ext cx="1725" cy="0"/>
              </a:xfrm>
              <a:prstGeom prst="line">
                <a:avLst/>
              </a:prstGeom>
              <a:noFill/>
              <a:ln w="19050">
                <a:solidFill>
                  <a:schemeClr val="tx2"/>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82" name="Object 28">
                <a:extLst>
                  <a:ext uri="{FF2B5EF4-FFF2-40B4-BE49-F238E27FC236}">
                    <a16:creationId xmlns:a16="http://schemas.microsoft.com/office/drawing/2014/main" id="{74640BB4-F374-4D1D-B303-9D57CCF130A0}"/>
                  </a:ext>
                </a:extLst>
              </p:cNvPr>
              <p:cNvGraphicFramePr>
                <a:graphicFrameLocks noChangeAspect="1"/>
              </p:cNvGraphicFramePr>
              <p:nvPr/>
            </p:nvGraphicFramePr>
            <p:xfrm>
              <a:off x="3552" y="2987"/>
              <a:ext cx="192" cy="192"/>
            </p:xfrm>
            <a:graphic>
              <a:graphicData uri="http://schemas.openxmlformats.org/presentationml/2006/ole">
                <mc:AlternateContent xmlns:mc="http://schemas.openxmlformats.org/markup-compatibility/2006">
                  <mc:Choice xmlns:v="urn:schemas-microsoft-com:vml" Requires="v">
                    <p:oleObj spid="_x0000_s9291" name="公式" r:id="rId16" imgW="114254" imgH="114382" progId="Equation.3">
                      <p:embed/>
                    </p:oleObj>
                  </mc:Choice>
                  <mc:Fallback>
                    <p:oleObj name="公式" r:id="rId16" imgW="114254" imgH="114382" progId="Equation.3">
                      <p:embed/>
                      <p:pic>
                        <p:nvPicPr>
                          <p:cNvPr id="0" name="Object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2" y="2987"/>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3" name="Object 33">
                <a:extLst>
                  <a:ext uri="{FF2B5EF4-FFF2-40B4-BE49-F238E27FC236}">
                    <a16:creationId xmlns:a16="http://schemas.microsoft.com/office/drawing/2014/main" id="{B79EF645-BD35-49E0-B0D6-E1CCBC6D758D}"/>
                  </a:ext>
                </a:extLst>
              </p:cNvPr>
              <p:cNvGraphicFramePr>
                <a:graphicFrameLocks noChangeAspect="1"/>
              </p:cNvGraphicFramePr>
              <p:nvPr/>
            </p:nvGraphicFramePr>
            <p:xfrm>
              <a:off x="4530" y="3072"/>
              <a:ext cx="192" cy="192"/>
            </p:xfrm>
            <a:graphic>
              <a:graphicData uri="http://schemas.openxmlformats.org/presentationml/2006/ole">
                <mc:AlternateContent xmlns:mc="http://schemas.openxmlformats.org/markup-compatibility/2006">
                  <mc:Choice xmlns:v="urn:schemas-microsoft-com:vml" Requires="v">
                    <p:oleObj spid="_x0000_s9292" name="公式" r:id="rId18" imgW="144836" imgH="144753" progId="Equation.3">
                      <p:embed/>
                    </p:oleObj>
                  </mc:Choice>
                  <mc:Fallback>
                    <p:oleObj name="公式" r:id="rId18" imgW="144836" imgH="144753" progId="Equation.3">
                      <p:embed/>
                      <p:pic>
                        <p:nvPicPr>
                          <p:cNvPr id="0"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30" y="307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62" name="Group 50">
              <a:extLst>
                <a:ext uri="{FF2B5EF4-FFF2-40B4-BE49-F238E27FC236}">
                  <a16:creationId xmlns:a16="http://schemas.microsoft.com/office/drawing/2014/main" id="{CC1390F9-8EA7-4B6D-A5D7-3614E7A026FF}"/>
                </a:ext>
              </a:extLst>
            </p:cNvPr>
            <p:cNvGrpSpPr>
              <a:grpSpLocks/>
            </p:cNvGrpSpPr>
            <p:nvPr/>
          </p:nvGrpSpPr>
          <p:grpSpPr bwMode="auto">
            <a:xfrm>
              <a:off x="3802063" y="2828926"/>
              <a:ext cx="1238250" cy="431800"/>
              <a:chOff x="4141" y="3366"/>
              <a:chExt cx="780" cy="272"/>
            </a:xfrm>
          </p:grpSpPr>
          <p:sp>
            <p:nvSpPr>
              <p:cNvPr id="36910" name="Line 46">
                <a:extLst>
                  <a:ext uri="{FF2B5EF4-FFF2-40B4-BE49-F238E27FC236}">
                    <a16:creationId xmlns:a16="http://schemas.microsoft.com/office/drawing/2014/main" id="{104172B9-4484-48FE-BAF8-54EF461E370F}"/>
                  </a:ext>
                </a:extLst>
              </p:cNvPr>
              <p:cNvSpPr>
                <a:spLocks noChangeShapeType="1"/>
              </p:cNvSpPr>
              <p:nvPr/>
            </p:nvSpPr>
            <p:spPr bwMode="auto">
              <a:xfrm>
                <a:off x="4141" y="3366"/>
                <a:ext cx="780" cy="0"/>
              </a:xfrm>
              <a:prstGeom prst="line">
                <a:avLst/>
              </a:prstGeom>
              <a:noFill/>
              <a:ln w="19050">
                <a:solidFill>
                  <a:schemeClr val="hlink"/>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65" name="Object 48">
                <a:extLst>
                  <a:ext uri="{FF2B5EF4-FFF2-40B4-BE49-F238E27FC236}">
                    <a16:creationId xmlns:a16="http://schemas.microsoft.com/office/drawing/2014/main" id="{4C045B27-29DE-4A30-8AE6-8867970404AF}"/>
                  </a:ext>
                </a:extLst>
              </p:cNvPr>
              <p:cNvGraphicFramePr>
                <a:graphicFrameLocks noChangeAspect="1"/>
              </p:cNvGraphicFramePr>
              <p:nvPr/>
            </p:nvGraphicFramePr>
            <p:xfrm>
              <a:off x="4682" y="3398"/>
              <a:ext cx="214" cy="240"/>
            </p:xfrm>
            <a:graphic>
              <a:graphicData uri="http://schemas.openxmlformats.org/presentationml/2006/ole">
                <mc:AlternateContent xmlns:mc="http://schemas.openxmlformats.org/markup-compatibility/2006">
                  <mc:Choice xmlns:v="urn:schemas-microsoft-com:vml" Requires="v">
                    <p:oleObj spid="_x0000_s9293" name="公式" r:id="rId20" imgW="190587" imgH="220926" progId="Equation.3">
                      <p:embed/>
                    </p:oleObj>
                  </mc:Choice>
                  <mc:Fallback>
                    <p:oleObj name="公式" r:id="rId20" imgW="190587" imgH="220926" progId="Equation.3">
                      <p:embed/>
                      <p:pic>
                        <p:nvPicPr>
                          <p:cNvPr id="0" name="Object 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82" y="3398"/>
                            <a:ext cx="21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6" name="Object 49">
                <a:extLst>
                  <a:ext uri="{FF2B5EF4-FFF2-40B4-BE49-F238E27FC236}">
                    <a16:creationId xmlns:a16="http://schemas.microsoft.com/office/drawing/2014/main" id="{CE65F3C2-07F3-4C6E-8FAE-5A8D3448DBA5}"/>
                  </a:ext>
                </a:extLst>
              </p:cNvPr>
              <p:cNvGraphicFramePr>
                <a:graphicFrameLocks noChangeAspect="1"/>
              </p:cNvGraphicFramePr>
              <p:nvPr/>
            </p:nvGraphicFramePr>
            <p:xfrm>
              <a:off x="4224" y="3398"/>
              <a:ext cx="214" cy="240"/>
            </p:xfrm>
            <a:graphic>
              <a:graphicData uri="http://schemas.openxmlformats.org/presentationml/2006/ole">
                <mc:AlternateContent xmlns:mc="http://schemas.openxmlformats.org/markup-compatibility/2006">
                  <mc:Choice xmlns:v="urn:schemas-microsoft-com:vml" Requires="v">
                    <p:oleObj spid="_x0000_s9294" name="公式" r:id="rId22" imgW="190587" imgH="220926" progId="Equation.3">
                      <p:embed/>
                    </p:oleObj>
                  </mc:Choice>
                  <mc:Fallback>
                    <p:oleObj name="公式" r:id="rId22" imgW="190587" imgH="220926" progId="Equation.3">
                      <p:embed/>
                      <p:pic>
                        <p:nvPicPr>
                          <p:cNvPr id="0" name="Object 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24" y="3398"/>
                            <a:ext cx="21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63" name="Object 51">
              <a:extLst>
                <a:ext uri="{FF2B5EF4-FFF2-40B4-BE49-F238E27FC236}">
                  <a16:creationId xmlns:a16="http://schemas.microsoft.com/office/drawing/2014/main" id="{4764F636-EE02-4FB0-BF8F-D0DE392BE8DE}"/>
                </a:ext>
              </a:extLst>
            </p:cNvPr>
            <p:cNvGraphicFramePr>
              <a:graphicFrameLocks noChangeAspect="1"/>
            </p:cNvGraphicFramePr>
            <p:nvPr/>
          </p:nvGraphicFramePr>
          <p:xfrm>
            <a:off x="5141913" y="2757488"/>
            <a:ext cx="298450" cy="295275"/>
          </p:xfrm>
          <a:graphic>
            <a:graphicData uri="http://schemas.openxmlformats.org/presentationml/2006/ole">
              <mc:AlternateContent xmlns:mc="http://schemas.openxmlformats.org/markup-compatibility/2006">
                <mc:Choice xmlns:v="urn:schemas-microsoft-com:vml" Requires="v">
                  <p:oleObj spid="_x0000_s9295" name="公式" r:id="rId24" imgW="114254" imgH="114382" progId="Equation.3">
                    <p:embed/>
                  </p:oleObj>
                </mc:Choice>
                <mc:Fallback>
                  <p:oleObj name="公式" r:id="rId24" imgW="114254" imgH="114382" progId="Equation.3">
                    <p:embed/>
                    <p:pic>
                      <p:nvPicPr>
                        <p:cNvPr id="0" name="Object 5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41913" y="2757488"/>
                          <a:ext cx="298450" cy="295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9" name="Object 34">
            <a:extLst>
              <a:ext uri="{FF2B5EF4-FFF2-40B4-BE49-F238E27FC236}">
                <a16:creationId xmlns:a16="http://schemas.microsoft.com/office/drawing/2014/main" id="{92ED4FBC-830D-4299-89F6-D98048539B6F}"/>
              </a:ext>
            </a:extLst>
          </p:cNvPr>
          <p:cNvGraphicFramePr>
            <a:graphicFrameLocks noChangeAspect="1"/>
          </p:cNvGraphicFramePr>
          <p:nvPr/>
        </p:nvGraphicFramePr>
        <p:xfrm>
          <a:off x="600075" y="4484688"/>
          <a:ext cx="1800225" cy="908050"/>
        </p:xfrm>
        <a:graphic>
          <a:graphicData uri="http://schemas.openxmlformats.org/presentationml/2006/ole">
            <mc:AlternateContent xmlns:mc="http://schemas.openxmlformats.org/markup-compatibility/2006">
              <mc:Choice xmlns:v="urn:schemas-microsoft-com:vml" Requires="v">
                <p:oleObj spid="_x0000_s9296" name="Equation" r:id="rId26" imgW="853358" imgH="419073" progId="Equation.3">
                  <p:embed/>
                </p:oleObj>
              </mc:Choice>
              <mc:Fallback>
                <p:oleObj name="Equation" r:id="rId26" imgW="853358" imgH="419073" progId="Equation.3">
                  <p:embed/>
                  <p:pic>
                    <p:nvPicPr>
                      <p:cNvPr id="0" name="Object 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00075" y="4484688"/>
                        <a:ext cx="1800225" cy="9080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Object 47">
            <a:extLst>
              <a:ext uri="{FF2B5EF4-FFF2-40B4-BE49-F238E27FC236}">
                <a16:creationId xmlns:a16="http://schemas.microsoft.com/office/drawing/2014/main" id="{4138DEFD-CA6F-4EB3-848A-CAC9B7944A30}"/>
              </a:ext>
            </a:extLst>
          </p:cNvPr>
          <p:cNvGraphicFramePr>
            <a:graphicFrameLocks noChangeAspect="1"/>
          </p:cNvGraphicFramePr>
          <p:nvPr/>
        </p:nvGraphicFramePr>
        <p:xfrm>
          <a:off x="4062413" y="5353050"/>
          <a:ext cx="1652587" cy="758825"/>
        </p:xfrm>
        <a:graphic>
          <a:graphicData uri="http://schemas.openxmlformats.org/presentationml/2006/ole">
            <mc:AlternateContent xmlns:mc="http://schemas.openxmlformats.org/markup-compatibility/2006">
              <mc:Choice xmlns:v="urn:schemas-microsoft-com:vml" Requires="v">
                <p:oleObj spid="_x0000_s9297" name="Equation" r:id="rId28" imgW="944860" imgH="419073" progId="Equation.3">
                  <p:embed/>
                </p:oleObj>
              </mc:Choice>
              <mc:Fallback>
                <p:oleObj name="Equation" r:id="rId28" imgW="944860" imgH="419073" progId="Equation.3">
                  <p:embed/>
                  <p:pic>
                    <p:nvPicPr>
                      <p:cNvPr id="0" name="Object 4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62413" y="5353050"/>
                        <a:ext cx="1652587" cy="758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223" name="Group 128">
            <a:extLst>
              <a:ext uri="{FF2B5EF4-FFF2-40B4-BE49-F238E27FC236}">
                <a16:creationId xmlns:a16="http://schemas.microsoft.com/office/drawing/2014/main" id="{1AF892F4-D282-4659-B066-3E4DC50A9A5E}"/>
              </a:ext>
            </a:extLst>
          </p:cNvPr>
          <p:cNvGrpSpPr>
            <a:grpSpLocks/>
          </p:cNvGrpSpPr>
          <p:nvPr/>
        </p:nvGrpSpPr>
        <p:grpSpPr bwMode="auto">
          <a:xfrm>
            <a:off x="5980113" y="2195513"/>
            <a:ext cx="2771775" cy="4268787"/>
            <a:chOff x="2880" y="384"/>
            <a:chExt cx="2400" cy="3552"/>
          </a:xfrm>
        </p:grpSpPr>
        <p:sp>
          <p:nvSpPr>
            <p:cNvPr id="42" name="Rectangle 91">
              <a:extLst>
                <a:ext uri="{FF2B5EF4-FFF2-40B4-BE49-F238E27FC236}">
                  <a16:creationId xmlns:a16="http://schemas.microsoft.com/office/drawing/2014/main" id="{369B5AA8-6C17-41AA-B05A-FA39FD567EC2}"/>
                </a:ext>
              </a:extLst>
            </p:cNvPr>
            <p:cNvSpPr>
              <a:spLocks noChangeArrowheads="1"/>
            </p:cNvSpPr>
            <p:nvPr/>
          </p:nvSpPr>
          <p:spPr bwMode="auto">
            <a:xfrm>
              <a:off x="2880" y="384"/>
              <a:ext cx="2400" cy="355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nvGrpSpPr>
            <p:cNvPr id="9225" name="Group 92">
              <a:extLst>
                <a:ext uri="{FF2B5EF4-FFF2-40B4-BE49-F238E27FC236}">
                  <a16:creationId xmlns:a16="http://schemas.microsoft.com/office/drawing/2014/main" id="{DF0F2B5D-CA8C-4B94-82E8-1B20BC57397E}"/>
                </a:ext>
              </a:extLst>
            </p:cNvPr>
            <p:cNvGrpSpPr>
              <a:grpSpLocks/>
            </p:cNvGrpSpPr>
            <p:nvPr/>
          </p:nvGrpSpPr>
          <p:grpSpPr bwMode="auto">
            <a:xfrm>
              <a:off x="3789" y="576"/>
              <a:ext cx="1164" cy="2553"/>
              <a:chOff x="3789" y="576"/>
              <a:chExt cx="1164" cy="2553"/>
            </a:xfrm>
          </p:grpSpPr>
          <p:sp>
            <p:nvSpPr>
              <p:cNvPr id="73" name="Line 93">
                <a:extLst>
                  <a:ext uri="{FF2B5EF4-FFF2-40B4-BE49-F238E27FC236}">
                    <a16:creationId xmlns:a16="http://schemas.microsoft.com/office/drawing/2014/main" id="{A9F9FCC4-159B-4679-8576-11A717EACA8A}"/>
                  </a:ext>
                </a:extLst>
              </p:cNvPr>
              <p:cNvSpPr>
                <a:spLocks noChangeShapeType="1"/>
              </p:cNvSpPr>
              <p:nvPr/>
            </p:nvSpPr>
            <p:spPr bwMode="auto">
              <a:xfrm>
                <a:off x="3936" y="3120"/>
                <a:ext cx="1008" cy="0"/>
              </a:xfrm>
              <a:prstGeom prst="line">
                <a:avLst/>
              </a:prstGeom>
              <a:noFill/>
              <a:ln w="19050">
                <a:solidFill>
                  <a:srgbClr val="99FF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74" name="Line 94">
                <a:extLst>
                  <a:ext uri="{FF2B5EF4-FFF2-40B4-BE49-F238E27FC236}">
                    <a16:creationId xmlns:a16="http://schemas.microsoft.com/office/drawing/2014/main" id="{6C585FE5-88E7-4BED-9CAD-8247D128E054}"/>
                  </a:ext>
                </a:extLst>
              </p:cNvPr>
              <p:cNvSpPr>
                <a:spLocks noChangeShapeType="1"/>
              </p:cNvSpPr>
              <p:nvPr/>
            </p:nvSpPr>
            <p:spPr bwMode="auto">
              <a:xfrm flipV="1">
                <a:off x="3936" y="720"/>
                <a:ext cx="0" cy="2400"/>
              </a:xfrm>
              <a:prstGeom prst="line">
                <a:avLst/>
              </a:prstGeom>
              <a:noFill/>
              <a:ln w="19050">
                <a:solidFill>
                  <a:srgbClr val="99FF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57" name="Object 95">
                <a:extLst>
                  <a:ext uri="{FF2B5EF4-FFF2-40B4-BE49-F238E27FC236}">
                    <a16:creationId xmlns:a16="http://schemas.microsoft.com/office/drawing/2014/main" id="{532AFA34-3EBA-45B5-AC98-97EF9F80F661}"/>
                  </a:ext>
                </a:extLst>
              </p:cNvPr>
              <p:cNvGraphicFramePr>
                <a:graphicFrameLocks noChangeAspect="1"/>
              </p:cNvGraphicFramePr>
              <p:nvPr/>
            </p:nvGraphicFramePr>
            <p:xfrm>
              <a:off x="3936" y="576"/>
              <a:ext cx="205" cy="240"/>
            </p:xfrm>
            <a:graphic>
              <a:graphicData uri="http://schemas.openxmlformats.org/presentationml/2006/ole">
                <mc:AlternateContent xmlns:mc="http://schemas.openxmlformats.org/markup-compatibility/2006">
                  <mc:Choice xmlns:v="urn:schemas-microsoft-com:vml" Requires="v">
                    <p:oleObj spid="_x0000_s9298" name="公式" r:id="rId30" imgW="114254" imgH="144753" progId="Equation.3">
                      <p:embed/>
                    </p:oleObj>
                  </mc:Choice>
                  <mc:Fallback>
                    <p:oleObj name="公式" r:id="rId30" imgW="114254" imgH="144753" progId="Equation.3">
                      <p:embed/>
                      <p:pic>
                        <p:nvPicPr>
                          <p:cNvPr id="0" name="Object 9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936" y="576"/>
                            <a:ext cx="20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8" name="Object 96">
                <a:extLst>
                  <a:ext uri="{FF2B5EF4-FFF2-40B4-BE49-F238E27FC236}">
                    <a16:creationId xmlns:a16="http://schemas.microsoft.com/office/drawing/2014/main" id="{B6488131-82F4-45ED-B208-9A0323D33DC0}"/>
                  </a:ext>
                </a:extLst>
              </p:cNvPr>
              <p:cNvGraphicFramePr>
                <a:graphicFrameLocks noChangeAspect="1"/>
              </p:cNvGraphicFramePr>
              <p:nvPr/>
            </p:nvGraphicFramePr>
            <p:xfrm>
              <a:off x="4752" y="2928"/>
              <a:ext cx="201" cy="201"/>
            </p:xfrm>
            <a:graphic>
              <a:graphicData uri="http://schemas.openxmlformats.org/presentationml/2006/ole">
                <mc:AlternateContent xmlns:mc="http://schemas.openxmlformats.org/markup-compatibility/2006">
                  <mc:Choice xmlns:v="urn:schemas-microsoft-com:vml" Requires="v">
                    <p:oleObj spid="_x0000_s9299" name="公式" r:id="rId32" imgW="114254" imgH="114382" progId="Equation.3">
                      <p:embed/>
                    </p:oleObj>
                  </mc:Choice>
                  <mc:Fallback>
                    <p:oleObj name="公式" r:id="rId32" imgW="114254" imgH="114382" progId="Equation.3">
                      <p:embed/>
                      <p:pic>
                        <p:nvPicPr>
                          <p:cNvPr id="0" name="Object 9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752" y="2928"/>
                            <a:ext cx="201"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9" name="Object 97">
                <a:extLst>
                  <a:ext uri="{FF2B5EF4-FFF2-40B4-BE49-F238E27FC236}">
                    <a16:creationId xmlns:a16="http://schemas.microsoft.com/office/drawing/2014/main" id="{D1FB5BA9-2B64-4FA3-B0B4-82961B378DAD}"/>
                  </a:ext>
                </a:extLst>
              </p:cNvPr>
              <p:cNvGraphicFramePr>
                <a:graphicFrameLocks noChangeAspect="1"/>
              </p:cNvGraphicFramePr>
              <p:nvPr/>
            </p:nvGraphicFramePr>
            <p:xfrm>
              <a:off x="3789" y="2928"/>
              <a:ext cx="185" cy="200"/>
            </p:xfrm>
            <a:graphic>
              <a:graphicData uri="http://schemas.openxmlformats.org/presentationml/2006/ole">
                <mc:AlternateContent xmlns:mc="http://schemas.openxmlformats.org/markup-compatibility/2006">
                  <mc:Choice xmlns:v="urn:schemas-microsoft-com:vml" Requires="v">
                    <p:oleObj spid="_x0000_s9300" name="公式" r:id="rId34" imgW="144836" imgH="152346" progId="Equation.3">
                      <p:embed/>
                    </p:oleObj>
                  </mc:Choice>
                  <mc:Fallback>
                    <p:oleObj name="公式" r:id="rId34" imgW="144836" imgH="152346" progId="Equation.3">
                      <p:embed/>
                      <p:pic>
                        <p:nvPicPr>
                          <p:cNvPr id="0" name="Object 9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789" y="2928"/>
                            <a:ext cx="185"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0" name="Object 98">
                <a:extLst>
                  <a:ext uri="{FF2B5EF4-FFF2-40B4-BE49-F238E27FC236}">
                    <a16:creationId xmlns:a16="http://schemas.microsoft.com/office/drawing/2014/main" id="{665C2869-F1CC-44B3-A008-309CE2AF676D}"/>
                  </a:ext>
                </a:extLst>
              </p:cNvPr>
              <p:cNvGraphicFramePr>
                <a:graphicFrameLocks noChangeAspect="1"/>
              </p:cNvGraphicFramePr>
              <p:nvPr/>
            </p:nvGraphicFramePr>
            <p:xfrm>
              <a:off x="4032" y="1296"/>
              <a:ext cx="192" cy="192"/>
            </p:xfrm>
            <a:graphic>
              <a:graphicData uri="http://schemas.openxmlformats.org/presentationml/2006/ole">
                <mc:AlternateContent xmlns:mc="http://schemas.openxmlformats.org/markup-compatibility/2006">
                  <mc:Choice xmlns:v="urn:schemas-microsoft-com:vml" Requires="v">
                    <p:oleObj spid="_x0000_s9301" name="公式" r:id="rId36" imgW="144836" imgH="144753" progId="Equation.3">
                      <p:embed/>
                    </p:oleObj>
                  </mc:Choice>
                  <mc:Fallback>
                    <p:oleObj name="公式" r:id="rId36" imgW="144836" imgH="144753" progId="Equation.3">
                      <p:embed/>
                      <p:pic>
                        <p:nvPicPr>
                          <p:cNvPr id="0" name="Object 9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032" y="129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26" name="Group 99">
              <a:extLst>
                <a:ext uri="{FF2B5EF4-FFF2-40B4-BE49-F238E27FC236}">
                  <a16:creationId xmlns:a16="http://schemas.microsoft.com/office/drawing/2014/main" id="{EA884307-F9F8-44E2-A8A0-10C0EAA1E4F5}"/>
                </a:ext>
              </a:extLst>
            </p:cNvPr>
            <p:cNvGrpSpPr>
              <a:grpSpLocks/>
            </p:cNvGrpSpPr>
            <p:nvPr/>
          </p:nvGrpSpPr>
          <p:grpSpPr bwMode="auto">
            <a:xfrm>
              <a:off x="3456" y="768"/>
              <a:ext cx="480" cy="1344"/>
              <a:chOff x="3456" y="768"/>
              <a:chExt cx="480" cy="1344"/>
            </a:xfrm>
          </p:grpSpPr>
          <p:sp>
            <p:nvSpPr>
              <p:cNvPr id="68" name="Line 100">
                <a:extLst>
                  <a:ext uri="{FF2B5EF4-FFF2-40B4-BE49-F238E27FC236}">
                    <a16:creationId xmlns:a16="http://schemas.microsoft.com/office/drawing/2014/main" id="{8FB36823-2767-4383-AE1A-08AD309AE3A5}"/>
                  </a:ext>
                </a:extLst>
              </p:cNvPr>
              <p:cNvSpPr>
                <a:spLocks noChangeShapeType="1"/>
              </p:cNvSpPr>
              <p:nvPr/>
            </p:nvSpPr>
            <p:spPr bwMode="auto">
              <a:xfrm flipH="1">
                <a:off x="3696" y="768"/>
                <a:ext cx="142" cy="672"/>
              </a:xfrm>
              <a:prstGeom prst="line">
                <a:avLst/>
              </a:prstGeom>
              <a:noFill/>
              <a:ln w="12700">
                <a:solidFill>
                  <a:srgbClr val="99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pSp>
            <p:nvGrpSpPr>
              <p:cNvPr id="9251" name="Group 101">
                <a:extLst>
                  <a:ext uri="{FF2B5EF4-FFF2-40B4-BE49-F238E27FC236}">
                    <a16:creationId xmlns:a16="http://schemas.microsoft.com/office/drawing/2014/main" id="{5BED3748-3020-4F2F-8ED8-6EB576BE24ED}"/>
                  </a:ext>
                </a:extLst>
              </p:cNvPr>
              <p:cNvGrpSpPr>
                <a:grpSpLocks/>
              </p:cNvGrpSpPr>
              <p:nvPr/>
            </p:nvGrpSpPr>
            <p:grpSpPr bwMode="auto">
              <a:xfrm>
                <a:off x="3456" y="1296"/>
                <a:ext cx="480" cy="816"/>
                <a:chOff x="3456" y="1296"/>
                <a:chExt cx="480" cy="816"/>
              </a:xfrm>
            </p:grpSpPr>
            <p:sp>
              <p:nvSpPr>
                <p:cNvPr id="70" name="Line 102">
                  <a:extLst>
                    <a:ext uri="{FF2B5EF4-FFF2-40B4-BE49-F238E27FC236}">
                      <a16:creationId xmlns:a16="http://schemas.microsoft.com/office/drawing/2014/main" id="{7ECFF8BC-5E03-4F62-8140-E5BCA2DA15CF}"/>
                    </a:ext>
                  </a:extLst>
                </p:cNvPr>
                <p:cNvSpPr>
                  <a:spLocks noChangeShapeType="1"/>
                </p:cNvSpPr>
                <p:nvPr/>
              </p:nvSpPr>
              <p:spPr bwMode="auto">
                <a:xfrm flipH="1">
                  <a:off x="3696" y="1442"/>
                  <a:ext cx="238" cy="0"/>
                </a:xfrm>
                <a:prstGeom prst="line">
                  <a:avLst/>
                </a:prstGeom>
                <a:noFill/>
                <a:ln w="19050">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71" name="Line 103">
                  <a:extLst>
                    <a:ext uri="{FF2B5EF4-FFF2-40B4-BE49-F238E27FC236}">
                      <a16:creationId xmlns:a16="http://schemas.microsoft.com/office/drawing/2014/main" id="{F44112C3-B91D-45AD-A996-C0425FC64775}"/>
                    </a:ext>
                  </a:extLst>
                </p:cNvPr>
                <p:cNvSpPr>
                  <a:spLocks noChangeShapeType="1"/>
                </p:cNvSpPr>
                <p:nvPr/>
              </p:nvSpPr>
              <p:spPr bwMode="auto">
                <a:xfrm flipH="1" flipV="1">
                  <a:off x="3696" y="1442"/>
                  <a:ext cx="95" cy="670"/>
                </a:xfrm>
                <a:prstGeom prst="line">
                  <a:avLst/>
                </a:prstGeom>
                <a:noFill/>
                <a:ln w="12700">
                  <a:solidFill>
                    <a:srgbClr val="99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54" name="Object 104">
                  <a:extLst>
                    <a:ext uri="{FF2B5EF4-FFF2-40B4-BE49-F238E27FC236}">
                      <a16:creationId xmlns:a16="http://schemas.microsoft.com/office/drawing/2014/main" id="{9737B919-CA15-4527-B480-23BDBFD50064}"/>
                    </a:ext>
                  </a:extLst>
                </p:cNvPr>
                <p:cNvGraphicFramePr>
                  <a:graphicFrameLocks noChangeAspect="1"/>
                </p:cNvGraphicFramePr>
                <p:nvPr/>
              </p:nvGraphicFramePr>
              <p:xfrm>
                <a:off x="3456" y="1296"/>
                <a:ext cx="199" cy="245"/>
              </p:xfrm>
              <a:graphic>
                <a:graphicData uri="http://schemas.openxmlformats.org/presentationml/2006/ole">
                  <mc:AlternateContent xmlns:mc="http://schemas.openxmlformats.org/markup-compatibility/2006">
                    <mc:Choice xmlns:v="urn:schemas-microsoft-com:vml" Requires="v">
                      <p:oleObj spid="_x0000_s9302" name="公式" r:id="rId38" imgW="144836" imgH="182962" progId="Equation.3">
                        <p:embed/>
                      </p:oleObj>
                    </mc:Choice>
                    <mc:Fallback>
                      <p:oleObj name="公式" r:id="rId38" imgW="144836" imgH="182962" progId="Equation.3">
                        <p:embed/>
                        <p:pic>
                          <p:nvPicPr>
                            <p:cNvPr id="0" name="Object 10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456" y="1296"/>
                              <a:ext cx="199"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227" name="Group 105">
              <a:extLst>
                <a:ext uri="{FF2B5EF4-FFF2-40B4-BE49-F238E27FC236}">
                  <a16:creationId xmlns:a16="http://schemas.microsoft.com/office/drawing/2014/main" id="{3C18935C-A7F7-4259-90F1-29003CB1B247}"/>
                </a:ext>
              </a:extLst>
            </p:cNvPr>
            <p:cNvGrpSpPr>
              <a:grpSpLocks/>
            </p:cNvGrpSpPr>
            <p:nvPr/>
          </p:nvGrpSpPr>
          <p:grpSpPr bwMode="auto">
            <a:xfrm>
              <a:off x="3456" y="1431"/>
              <a:ext cx="489" cy="1728"/>
              <a:chOff x="3456" y="1431"/>
              <a:chExt cx="489" cy="1728"/>
            </a:xfrm>
          </p:grpSpPr>
          <p:graphicFrame>
            <p:nvGraphicFramePr>
              <p:cNvPr id="9245" name="Object 106">
                <a:extLst>
                  <a:ext uri="{FF2B5EF4-FFF2-40B4-BE49-F238E27FC236}">
                    <a16:creationId xmlns:a16="http://schemas.microsoft.com/office/drawing/2014/main" id="{034F9EF4-8909-45AC-ABC1-122F83A4F2AB}"/>
                  </a:ext>
                </a:extLst>
              </p:cNvPr>
              <p:cNvGraphicFramePr>
                <a:graphicFrameLocks noChangeAspect="1"/>
              </p:cNvGraphicFramePr>
              <p:nvPr/>
            </p:nvGraphicFramePr>
            <p:xfrm>
              <a:off x="3547" y="1920"/>
              <a:ext cx="217" cy="243"/>
            </p:xfrm>
            <a:graphic>
              <a:graphicData uri="http://schemas.openxmlformats.org/presentationml/2006/ole">
                <mc:AlternateContent xmlns:mc="http://schemas.openxmlformats.org/markup-compatibility/2006">
                  <mc:Choice xmlns:v="urn:schemas-microsoft-com:vml" Requires="v">
                    <p:oleObj spid="_x0000_s9303" name="公式" r:id="rId40" imgW="190587" imgH="220926" progId="Equation.3">
                      <p:embed/>
                    </p:oleObj>
                  </mc:Choice>
                  <mc:Fallback>
                    <p:oleObj name="公式" r:id="rId40" imgW="190587" imgH="220926" progId="Equation.3">
                      <p:embed/>
                      <p:pic>
                        <p:nvPicPr>
                          <p:cNvPr id="0" name="Object 106"/>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547" y="1920"/>
                            <a:ext cx="217"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46" name="Group 107">
                <a:extLst>
                  <a:ext uri="{FF2B5EF4-FFF2-40B4-BE49-F238E27FC236}">
                    <a16:creationId xmlns:a16="http://schemas.microsoft.com/office/drawing/2014/main" id="{0174F1DF-542F-4711-AA03-80917D9A0C5B}"/>
                  </a:ext>
                </a:extLst>
              </p:cNvPr>
              <p:cNvGrpSpPr>
                <a:grpSpLocks/>
              </p:cNvGrpSpPr>
              <p:nvPr/>
            </p:nvGrpSpPr>
            <p:grpSpPr bwMode="auto">
              <a:xfrm>
                <a:off x="3456" y="1431"/>
                <a:ext cx="489" cy="1728"/>
                <a:chOff x="2832" y="1536"/>
                <a:chExt cx="489" cy="1728"/>
              </a:xfrm>
            </p:grpSpPr>
            <p:sp>
              <p:nvSpPr>
                <p:cNvPr id="65" name="Line 108">
                  <a:extLst>
                    <a:ext uri="{FF2B5EF4-FFF2-40B4-BE49-F238E27FC236}">
                      <a16:creationId xmlns:a16="http://schemas.microsoft.com/office/drawing/2014/main" id="{7261E122-BED8-474B-96E2-171FB3185579}"/>
                    </a:ext>
                  </a:extLst>
                </p:cNvPr>
                <p:cNvSpPr>
                  <a:spLocks noChangeShapeType="1"/>
                </p:cNvSpPr>
                <p:nvPr/>
              </p:nvSpPr>
              <p:spPr bwMode="auto">
                <a:xfrm flipV="1">
                  <a:off x="3024" y="1539"/>
                  <a:ext cx="287" cy="1728"/>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66" name="Line 109">
                  <a:extLst>
                    <a:ext uri="{FF2B5EF4-FFF2-40B4-BE49-F238E27FC236}">
                      <a16:creationId xmlns:a16="http://schemas.microsoft.com/office/drawing/2014/main" id="{4F68BF42-8628-4A3A-BC2D-EE1371F2E4F9}"/>
                    </a:ext>
                  </a:extLst>
                </p:cNvPr>
                <p:cNvSpPr>
                  <a:spLocks noChangeShapeType="1"/>
                </p:cNvSpPr>
                <p:nvPr/>
              </p:nvSpPr>
              <p:spPr bwMode="auto">
                <a:xfrm flipH="1">
                  <a:off x="3177" y="1539"/>
                  <a:ext cx="144" cy="765"/>
                </a:xfrm>
                <a:prstGeom prst="line">
                  <a:avLst/>
                </a:prstGeom>
                <a:noFill/>
                <a:ln w="19050">
                  <a:solidFill>
                    <a:schemeClr val="hlink"/>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49" name="Object 110">
                  <a:extLst>
                    <a:ext uri="{FF2B5EF4-FFF2-40B4-BE49-F238E27FC236}">
                      <a16:creationId xmlns:a16="http://schemas.microsoft.com/office/drawing/2014/main" id="{175C6D7E-DFF0-4F09-B6A4-7FD100BE6662}"/>
                    </a:ext>
                  </a:extLst>
                </p:cNvPr>
                <p:cNvGraphicFramePr>
                  <a:graphicFrameLocks noChangeAspect="1"/>
                </p:cNvGraphicFramePr>
                <p:nvPr/>
              </p:nvGraphicFramePr>
              <p:xfrm>
                <a:off x="2832" y="2448"/>
                <a:ext cx="203" cy="288"/>
              </p:xfrm>
              <a:graphic>
                <a:graphicData uri="http://schemas.openxmlformats.org/presentationml/2006/ole">
                  <mc:AlternateContent xmlns:mc="http://schemas.openxmlformats.org/markup-compatibility/2006">
                    <mc:Choice xmlns:v="urn:schemas-microsoft-com:vml" Requires="v">
                      <p:oleObj spid="_x0000_s9304" name="公式" r:id="rId42" imgW="129423" imgH="190554" progId="Equation.3">
                        <p:embed/>
                      </p:oleObj>
                    </mc:Choice>
                    <mc:Fallback>
                      <p:oleObj name="公式" r:id="rId42" imgW="129423" imgH="190554" progId="Equation.3">
                        <p:embed/>
                        <p:pic>
                          <p:nvPicPr>
                            <p:cNvPr id="0" name="Object 110"/>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832" y="2448"/>
                              <a:ext cx="20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228" name="Group 111">
              <a:extLst>
                <a:ext uri="{FF2B5EF4-FFF2-40B4-BE49-F238E27FC236}">
                  <a16:creationId xmlns:a16="http://schemas.microsoft.com/office/drawing/2014/main" id="{63AFCF41-9A1C-4C15-B085-A0914961C179}"/>
                </a:ext>
              </a:extLst>
            </p:cNvPr>
            <p:cNvGrpSpPr>
              <a:grpSpLocks/>
            </p:cNvGrpSpPr>
            <p:nvPr/>
          </p:nvGrpSpPr>
          <p:grpSpPr bwMode="auto">
            <a:xfrm>
              <a:off x="3594" y="510"/>
              <a:ext cx="783" cy="2592"/>
              <a:chOff x="3072" y="528"/>
              <a:chExt cx="783" cy="2592"/>
            </a:xfrm>
          </p:grpSpPr>
          <p:graphicFrame>
            <p:nvGraphicFramePr>
              <p:cNvPr id="9240" name="Object 112">
                <a:extLst>
                  <a:ext uri="{FF2B5EF4-FFF2-40B4-BE49-F238E27FC236}">
                    <a16:creationId xmlns:a16="http://schemas.microsoft.com/office/drawing/2014/main" id="{C610219D-2A93-444E-98B0-4B279DE95AC9}"/>
                  </a:ext>
                </a:extLst>
              </p:cNvPr>
              <p:cNvGraphicFramePr>
                <a:graphicFrameLocks noChangeAspect="1"/>
              </p:cNvGraphicFramePr>
              <p:nvPr/>
            </p:nvGraphicFramePr>
            <p:xfrm>
              <a:off x="3072" y="528"/>
              <a:ext cx="217" cy="243"/>
            </p:xfrm>
            <a:graphic>
              <a:graphicData uri="http://schemas.openxmlformats.org/presentationml/2006/ole">
                <mc:AlternateContent xmlns:mc="http://schemas.openxmlformats.org/markup-compatibility/2006">
                  <mc:Choice xmlns:v="urn:schemas-microsoft-com:vml" Requires="v">
                    <p:oleObj spid="_x0000_s9305" name="公式" r:id="rId44" imgW="190587" imgH="220926" progId="Equation.3">
                      <p:embed/>
                    </p:oleObj>
                  </mc:Choice>
                  <mc:Fallback>
                    <p:oleObj name="公式" r:id="rId44" imgW="190587" imgH="220926" progId="Equation.3">
                      <p:embed/>
                      <p:pic>
                        <p:nvPicPr>
                          <p:cNvPr id="0" name="Object 112"/>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072" y="528"/>
                            <a:ext cx="217"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41" name="Group 113">
                <a:extLst>
                  <a:ext uri="{FF2B5EF4-FFF2-40B4-BE49-F238E27FC236}">
                    <a16:creationId xmlns:a16="http://schemas.microsoft.com/office/drawing/2014/main" id="{320EBE51-F4B6-468C-BF44-417706D866A1}"/>
                  </a:ext>
                </a:extLst>
              </p:cNvPr>
              <p:cNvGrpSpPr>
                <a:grpSpLocks/>
              </p:cNvGrpSpPr>
              <p:nvPr/>
            </p:nvGrpSpPr>
            <p:grpSpPr bwMode="auto">
              <a:xfrm>
                <a:off x="3317" y="720"/>
                <a:ext cx="538" cy="2400"/>
                <a:chOff x="3317" y="720"/>
                <a:chExt cx="538" cy="2400"/>
              </a:xfrm>
            </p:grpSpPr>
            <p:sp>
              <p:nvSpPr>
                <p:cNvPr id="60" name="Line 114">
                  <a:extLst>
                    <a:ext uri="{FF2B5EF4-FFF2-40B4-BE49-F238E27FC236}">
                      <a16:creationId xmlns:a16="http://schemas.microsoft.com/office/drawing/2014/main" id="{3F4D7F48-3C1A-4967-8F4A-15BB629DEC68}"/>
                    </a:ext>
                  </a:extLst>
                </p:cNvPr>
                <p:cNvSpPr>
                  <a:spLocks noChangeShapeType="1"/>
                </p:cNvSpPr>
                <p:nvPr/>
              </p:nvSpPr>
              <p:spPr bwMode="auto">
                <a:xfrm flipH="1" flipV="1">
                  <a:off x="3410" y="1344"/>
                  <a:ext cx="243" cy="1779"/>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61" name="Line 115">
                  <a:extLst>
                    <a:ext uri="{FF2B5EF4-FFF2-40B4-BE49-F238E27FC236}">
                      <a16:creationId xmlns:a16="http://schemas.microsoft.com/office/drawing/2014/main" id="{F69696F5-2E58-4665-9638-2EDA01457FBC}"/>
                    </a:ext>
                  </a:extLst>
                </p:cNvPr>
                <p:cNvSpPr>
                  <a:spLocks noChangeShapeType="1"/>
                </p:cNvSpPr>
                <p:nvPr/>
              </p:nvSpPr>
              <p:spPr bwMode="auto">
                <a:xfrm flipH="1" flipV="1">
                  <a:off x="3315" y="716"/>
                  <a:ext cx="95" cy="674"/>
                </a:xfrm>
                <a:prstGeom prst="line">
                  <a:avLst/>
                </a:prstGeom>
                <a:noFill/>
                <a:ln w="19050">
                  <a:solidFill>
                    <a:schemeClr val="hlink"/>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44" name="Object 116">
                  <a:extLst>
                    <a:ext uri="{FF2B5EF4-FFF2-40B4-BE49-F238E27FC236}">
                      <a16:creationId xmlns:a16="http://schemas.microsoft.com/office/drawing/2014/main" id="{B65C2669-A8BE-441D-AB37-E4C32A609E0A}"/>
                    </a:ext>
                  </a:extLst>
                </p:cNvPr>
                <p:cNvGraphicFramePr>
                  <a:graphicFrameLocks noChangeAspect="1"/>
                </p:cNvGraphicFramePr>
                <p:nvPr/>
              </p:nvGraphicFramePr>
              <p:xfrm>
                <a:off x="3653" y="2208"/>
                <a:ext cx="202" cy="288"/>
              </p:xfrm>
              <a:graphic>
                <a:graphicData uri="http://schemas.openxmlformats.org/presentationml/2006/ole">
                  <mc:AlternateContent xmlns:mc="http://schemas.openxmlformats.org/markup-compatibility/2006">
                    <mc:Choice xmlns:v="urn:schemas-microsoft-com:vml" Requires="v">
                      <p:oleObj spid="_x0000_s9306" name="公式" r:id="rId46" imgW="129423" imgH="190554" progId="Equation.3">
                        <p:embed/>
                      </p:oleObj>
                    </mc:Choice>
                    <mc:Fallback>
                      <p:oleObj name="公式" r:id="rId46" imgW="129423" imgH="190554" progId="Equation.3">
                        <p:embed/>
                        <p:pic>
                          <p:nvPicPr>
                            <p:cNvPr id="0" name="Object 116"/>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653" y="2208"/>
                              <a:ext cx="20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229" name="Group 117">
              <a:extLst>
                <a:ext uri="{FF2B5EF4-FFF2-40B4-BE49-F238E27FC236}">
                  <a16:creationId xmlns:a16="http://schemas.microsoft.com/office/drawing/2014/main" id="{B1902393-6853-4DF8-9D37-274E16E28B3A}"/>
                </a:ext>
              </a:extLst>
            </p:cNvPr>
            <p:cNvGrpSpPr>
              <a:grpSpLocks/>
            </p:cNvGrpSpPr>
            <p:nvPr/>
          </p:nvGrpSpPr>
          <p:grpSpPr bwMode="auto">
            <a:xfrm>
              <a:off x="3355" y="3072"/>
              <a:ext cx="942" cy="548"/>
              <a:chOff x="3355" y="3072"/>
              <a:chExt cx="942" cy="548"/>
            </a:xfrm>
          </p:grpSpPr>
          <p:grpSp>
            <p:nvGrpSpPr>
              <p:cNvPr id="9230" name="Group 118">
                <a:extLst>
                  <a:ext uri="{FF2B5EF4-FFF2-40B4-BE49-F238E27FC236}">
                    <a16:creationId xmlns:a16="http://schemas.microsoft.com/office/drawing/2014/main" id="{7598A0F1-71BD-4C34-8A76-3C7DED3D4FB1}"/>
                  </a:ext>
                </a:extLst>
              </p:cNvPr>
              <p:cNvGrpSpPr>
                <a:grpSpLocks/>
              </p:cNvGrpSpPr>
              <p:nvPr/>
            </p:nvGrpSpPr>
            <p:grpSpPr bwMode="auto">
              <a:xfrm>
                <a:off x="3600" y="3072"/>
                <a:ext cx="669" cy="548"/>
                <a:chOff x="3600" y="3072"/>
                <a:chExt cx="669" cy="548"/>
              </a:xfrm>
            </p:grpSpPr>
            <p:sp>
              <p:nvSpPr>
                <p:cNvPr id="51" name="Line 119">
                  <a:extLst>
                    <a:ext uri="{FF2B5EF4-FFF2-40B4-BE49-F238E27FC236}">
                      <a16:creationId xmlns:a16="http://schemas.microsoft.com/office/drawing/2014/main" id="{BD406ADA-2A09-4E0A-89C6-E5F2D103DB0A}"/>
                    </a:ext>
                  </a:extLst>
                </p:cNvPr>
                <p:cNvSpPr>
                  <a:spLocks noChangeShapeType="1"/>
                </p:cNvSpPr>
                <p:nvPr/>
              </p:nvSpPr>
              <p:spPr bwMode="auto">
                <a:xfrm>
                  <a:off x="3648" y="3169"/>
                  <a:ext cx="0" cy="19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2" name="Line 120">
                  <a:extLst>
                    <a:ext uri="{FF2B5EF4-FFF2-40B4-BE49-F238E27FC236}">
                      <a16:creationId xmlns:a16="http://schemas.microsoft.com/office/drawing/2014/main" id="{DAEA5B09-EC30-4B45-9751-60A71117675C}"/>
                    </a:ext>
                  </a:extLst>
                </p:cNvPr>
                <p:cNvSpPr>
                  <a:spLocks noChangeShapeType="1"/>
                </p:cNvSpPr>
                <p:nvPr/>
              </p:nvSpPr>
              <p:spPr bwMode="auto">
                <a:xfrm>
                  <a:off x="4176" y="3169"/>
                  <a:ext cx="0" cy="19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3" name="Line 121">
                  <a:extLst>
                    <a:ext uri="{FF2B5EF4-FFF2-40B4-BE49-F238E27FC236}">
                      <a16:creationId xmlns:a16="http://schemas.microsoft.com/office/drawing/2014/main" id="{1327FAD2-C450-4FC5-9C49-8AEB4DE5D49E}"/>
                    </a:ext>
                  </a:extLst>
                </p:cNvPr>
                <p:cNvSpPr>
                  <a:spLocks noChangeShapeType="1"/>
                </p:cNvSpPr>
                <p:nvPr/>
              </p:nvSpPr>
              <p:spPr bwMode="auto">
                <a:xfrm>
                  <a:off x="3648" y="3314"/>
                  <a:ext cx="528" cy="0"/>
                </a:xfrm>
                <a:prstGeom prst="line">
                  <a:avLst/>
                </a:prstGeom>
                <a:noFill/>
                <a:ln w="1905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54" name="Line 122">
                  <a:extLst>
                    <a:ext uri="{FF2B5EF4-FFF2-40B4-BE49-F238E27FC236}">
                      <a16:creationId xmlns:a16="http://schemas.microsoft.com/office/drawing/2014/main" id="{20807FB0-D0FE-4AC8-9489-AC859C0398CF}"/>
                    </a:ext>
                  </a:extLst>
                </p:cNvPr>
                <p:cNvSpPr>
                  <a:spLocks noChangeShapeType="1"/>
                </p:cNvSpPr>
                <p:nvPr/>
              </p:nvSpPr>
              <p:spPr bwMode="auto">
                <a:xfrm>
                  <a:off x="3666" y="3120"/>
                  <a:ext cx="480" cy="0"/>
                </a:xfrm>
                <a:prstGeom prst="line">
                  <a:avLst/>
                </a:prstGeom>
                <a:noFill/>
                <a:ln w="28575">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9237" name="Object 123">
                  <a:extLst>
                    <a:ext uri="{FF2B5EF4-FFF2-40B4-BE49-F238E27FC236}">
                      <a16:creationId xmlns:a16="http://schemas.microsoft.com/office/drawing/2014/main" id="{EB41217F-B2DD-4CC4-8334-74B603122C4E}"/>
                    </a:ext>
                  </a:extLst>
                </p:cNvPr>
                <p:cNvGraphicFramePr>
                  <a:graphicFrameLocks noChangeAspect="1"/>
                </p:cNvGraphicFramePr>
                <p:nvPr/>
              </p:nvGraphicFramePr>
              <p:xfrm>
                <a:off x="3600" y="3072"/>
                <a:ext cx="141" cy="144"/>
              </p:xfrm>
              <a:graphic>
                <a:graphicData uri="http://schemas.openxmlformats.org/presentationml/2006/ole">
                  <mc:AlternateContent xmlns:mc="http://schemas.openxmlformats.org/markup-compatibility/2006">
                    <mc:Choice xmlns:v="urn:schemas-microsoft-com:vml" Requires="v">
                      <p:oleObj spid="_x0000_s9307" name="剪辑" r:id="rId48" imgW="380852" imgH="390270" progId="MS_ClipArt_Gallery.2">
                        <p:embed/>
                      </p:oleObj>
                    </mc:Choice>
                    <mc:Fallback>
                      <p:oleObj name="剪辑" r:id="rId48" imgW="380852" imgH="390270" progId="MS_ClipArt_Gallery.2">
                        <p:embed/>
                        <p:pic>
                          <p:nvPicPr>
                            <p:cNvPr id="0" name="Object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307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8" name="Object 124">
                  <a:extLst>
                    <a:ext uri="{FF2B5EF4-FFF2-40B4-BE49-F238E27FC236}">
                      <a16:creationId xmlns:a16="http://schemas.microsoft.com/office/drawing/2014/main" id="{B29CBDE1-2063-491F-833C-D5270B9B9B88}"/>
                    </a:ext>
                  </a:extLst>
                </p:cNvPr>
                <p:cNvGraphicFramePr>
                  <a:graphicFrameLocks noChangeAspect="1"/>
                </p:cNvGraphicFramePr>
                <p:nvPr/>
              </p:nvGraphicFramePr>
              <p:xfrm>
                <a:off x="4128" y="3072"/>
                <a:ext cx="141" cy="144"/>
              </p:xfrm>
              <a:graphic>
                <a:graphicData uri="http://schemas.openxmlformats.org/presentationml/2006/ole">
                  <mc:AlternateContent xmlns:mc="http://schemas.openxmlformats.org/markup-compatibility/2006">
                    <mc:Choice xmlns:v="urn:schemas-microsoft-com:vml" Requires="v">
                      <p:oleObj spid="_x0000_s9308" name="剪辑" r:id="rId49" imgW="380852" imgH="390270" progId="MS_ClipArt_Gallery.2">
                        <p:embed/>
                      </p:oleObj>
                    </mc:Choice>
                    <mc:Fallback>
                      <p:oleObj name="剪辑" r:id="rId49" imgW="380852" imgH="390270" progId="MS_ClipArt_Gallery.2">
                        <p:embed/>
                        <p:pic>
                          <p:nvPicPr>
                            <p:cNvPr id="0" name="Object 1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307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9" name="Object 125">
                  <a:extLst>
                    <a:ext uri="{FF2B5EF4-FFF2-40B4-BE49-F238E27FC236}">
                      <a16:creationId xmlns:a16="http://schemas.microsoft.com/office/drawing/2014/main" id="{7AC96555-B8E2-453B-ADC0-47F72740A0A1}"/>
                    </a:ext>
                  </a:extLst>
                </p:cNvPr>
                <p:cNvGraphicFramePr>
                  <a:graphicFrameLocks noChangeAspect="1"/>
                </p:cNvGraphicFramePr>
                <p:nvPr/>
              </p:nvGraphicFramePr>
              <p:xfrm>
                <a:off x="3792" y="3312"/>
                <a:ext cx="180" cy="308"/>
              </p:xfrm>
              <a:graphic>
                <a:graphicData uri="http://schemas.openxmlformats.org/presentationml/2006/ole">
                  <mc:AlternateContent xmlns:mc="http://schemas.openxmlformats.org/markup-compatibility/2006">
                    <mc:Choice xmlns:v="urn:schemas-microsoft-com:vml" Requires="v">
                      <p:oleObj spid="_x0000_s9309" name="公式" r:id="rId50" imgW="106670" imgH="190554" progId="Equation.3">
                        <p:embed/>
                      </p:oleObj>
                    </mc:Choice>
                    <mc:Fallback>
                      <p:oleObj name="公式" r:id="rId50" imgW="106670" imgH="190554" progId="Equation.3">
                        <p:embed/>
                        <p:pic>
                          <p:nvPicPr>
                            <p:cNvPr id="0" name="Object 125"/>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792" y="3312"/>
                              <a:ext cx="18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31" name="Object 126">
                <a:extLst>
                  <a:ext uri="{FF2B5EF4-FFF2-40B4-BE49-F238E27FC236}">
                    <a16:creationId xmlns:a16="http://schemas.microsoft.com/office/drawing/2014/main" id="{92B9D68B-5F59-4F35-983E-92FEFCBF2E08}"/>
                  </a:ext>
                </a:extLst>
              </p:cNvPr>
              <p:cNvGraphicFramePr>
                <a:graphicFrameLocks noChangeAspect="1"/>
              </p:cNvGraphicFramePr>
              <p:nvPr/>
            </p:nvGraphicFramePr>
            <p:xfrm>
              <a:off x="4138" y="3345"/>
              <a:ext cx="159" cy="207"/>
            </p:xfrm>
            <a:graphic>
              <a:graphicData uri="http://schemas.openxmlformats.org/presentationml/2006/ole">
                <mc:AlternateContent xmlns:mc="http://schemas.openxmlformats.org/markup-compatibility/2006">
                  <mc:Choice xmlns:v="urn:schemas-microsoft-com:vml" Requires="v">
                    <p:oleObj spid="_x0000_s9310" name="公式" r:id="rId52" imgW="106670" imgH="144753" progId="Equation.3">
                      <p:embed/>
                    </p:oleObj>
                  </mc:Choice>
                  <mc:Fallback>
                    <p:oleObj name="公式" r:id="rId52" imgW="106670" imgH="144753" progId="Equation.3">
                      <p:embed/>
                      <p:pic>
                        <p:nvPicPr>
                          <p:cNvPr id="0" name="Object 126"/>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138" y="3345"/>
                            <a:ext cx="15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2" name="Object 127">
                <a:extLst>
                  <a:ext uri="{FF2B5EF4-FFF2-40B4-BE49-F238E27FC236}">
                    <a16:creationId xmlns:a16="http://schemas.microsoft.com/office/drawing/2014/main" id="{EBBA02DF-6F89-44E9-A02C-14AF2377970A}"/>
                  </a:ext>
                </a:extLst>
              </p:cNvPr>
              <p:cNvGraphicFramePr>
                <a:graphicFrameLocks noChangeAspect="1"/>
              </p:cNvGraphicFramePr>
              <p:nvPr/>
            </p:nvGraphicFramePr>
            <p:xfrm>
              <a:off x="3355" y="3345"/>
              <a:ext cx="304" cy="207"/>
            </p:xfrm>
            <a:graphic>
              <a:graphicData uri="http://schemas.openxmlformats.org/presentationml/2006/ole">
                <mc:AlternateContent xmlns:mc="http://schemas.openxmlformats.org/markup-compatibility/2006">
                  <mc:Choice xmlns:v="urn:schemas-microsoft-com:vml" Requires="v">
                    <p:oleObj spid="_x0000_s9311" name="公式" r:id="rId54" imgW="220924" imgH="144753" progId="Equation.3">
                      <p:embed/>
                    </p:oleObj>
                  </mc:Choice>
                  <mc:Fallback>
                    <p:oleObj name="公式" r:id="rId54" imgW="220924" imgH="144753" progId="Equation.3">
                      <p:embed/>
                      <p:pic>
                        <p:nvPicPr>
                          <p:cNvPr id="0" name="Object 127"/>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355" y="3345"/>
                            <a:ext cx="304"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dissolve">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6871"/>
                                        </p:tgtEl>
                                        <p:attrNameLst>
                                          <p:attrName>style.visibility</p:attrName>
                                        </p:attrNameLst>
                                      </p:cBhvr>
                                      <p:to>
                                        <p:strVal val="visible"/>
                                      </p:to>
                                    </p:set>
                                    <p:animEffect transition="in" filter="dissolve">
                                      <p:cBhvr>
                                        <p:cTn id="12" dur="500"/>
                                        <p:tgtEl>
                                          <p:spTgt spid="368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86" name="Group 22">
            <a:extLst>
              <a:ext uri="{FF2B5EF4-FFF2-40B4-BE49-F238E27FC236}">
                <a16:creationId xmlns:a16="http://schemas.microsoft.com/office/drawing/2014/main" id="{9589B279-0E51-44A2-A8B2-5CA831D5F561}"/>
              </a:ext>
            </a:extLst>
          </p:cNvPr>
          <p:cNvGrpSpPr>
            <a:grpSpLocks/>
          </p:cNvGrpSpPr>
          <p:nvPr/>
        </p:nvGrpSpPr>
        <p:grpSpPr bwMode="auto">
          <a:xfrm>
            <a:off x="3276600" y="2682875"/>
            <a:ext cx="5562600" cy="3429000"/>
            <a:chOff x="1968" y="1824"/>
            <a:chExt cx="3504" cy="2160"/>
          </a:xfrm>
        </p:grpSpPr>
        <p:sp>
          <p:nvSpPr>
            <p:cNvPr id="62466" name="Rectangle 2">
              <a:extLst>
                <a:ext uri="{FF2B5EF4-FFF2-40B4-BE49-F238E27FC236}">
                  <a16:creationId xmlns:a16="http://schemas.microsoft.com/office/drawing/2014/main" id="{0EC4B7E2-81EB-48FE-A783-0F7E08A2DED8}"/>
                </a:ext>
              </a:extLst>
            </p:cNvPr>
            <p:cNvSpPr>
              <a:spLocks noChangeArrowheads="1"/>
            </p:cNvSpPr>
            <p:nvPr/>
          </p:nvSpPr>
          <p:spPr bwMode="auto">
            <a:xfrm>
              <a:off x="1968" y="1824"/>
              <a:ext cx="3504" cy="216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62467" name="Line 3">
              <a:extLst>
                <a:ext uri="{FF2B5EF4-FFF2-40B4-BE49-F238E27FC236}">
                  <a16:creationId xmlns:a16="http://schemas.microsoft.com/office/drawing/2014/main" id="{A0281183-5602-4C58-9FBA-BD4D31D9FED8}"/>
                </a:ext>
              </a:extLst>
            </p:cNvPr>
            <p:cNvSpPr>
              <a:spLocks noChangeShapeType="1"/>
            </p:cNvSpPr>
            <p:nvPr/>
          </p:nvSpPr>
          <p:spPr bwMode="auto">
            <a:xfrm>
              <a:off x="2400" y="3072"/>
              <a:ext cx="528" cy="336"/>
            </a:xfrm>
            <a:prstGeom prst="line">
              <a:avLst/>
            </a:prstGeom>
            <a:noFill/>
            <a:ln w="19050">
              <a:solidFill>
                <a:schemeClr val="accent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62468" name="Oval 4">
              <a:extLst>
                <a:ext uri="{FF2B5EF4-FFF2-40B4-BE49-F238E27FC236}">
                  <a16:creationId xmlns:a16="http://schemas.microsoft.com/office/drawing/2014/main" id="{1B9E8D5B-E62A-4D61-A13B-A98F44749848}"/>
                </a:ext>
              </a:extLst>
            </p:cNvPr>
            <p:cNvSpPr>
              <a:spLocks noChangeArrowheads="1"/>
            </p:cNvSpPr>
            <p:nvPr/>
          </p:nvSpPr>
          <p:spPr bwMode="auto">
            <a:xfrm>
              <a:off x="2352" y="3024"/>
              <a:ext cx="96" cy="96"/>
            </a:xfrm>
            <a:prstGeom prst="ellipse">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62469" name="Oval 5">
              <a:extLst>
                <a:ext uri="{FF2B5EF4-FFF2-40B4-BE49-F238E27FC236}">
                  <a16:creationId xmlns:a16="http://schemas.microsoft.com/office/drawing/2014/main" id="{A348C366-3CFA-49D8-926D-33CC7053BA4D}"/>
                </a:ext>
              </a:extLst>
            </p:cNvPr>
            <p:cNvSpPr>
              <a:spLocks noChangeArrowheads="1"/>
            </p:cNvSpPr>
            <p:nvPr/>
          </p:nvSpPr>
          <p:spPr bwMode="auto">
            <a:xfrm>
              <a:off x="2888" y="3368"/>
              <a:ext cx="96" cy="96"/>
            </a:xfrm>
            <a:prstGeom prst="ellipse">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62470" name="Line 6">
              <a:extLst>
                <a:ext uri="{FF2B5EF4-FFF2-40B4-BE49-F238E27FC236}">
                  <a16:creationId xmlns:a16="http://schemas.microsoft.com/office/drawing/2014/main" id="{643C6E39-A21F-4854-895C-5DF9424828A0}"/>
                </a:ext>
              </a:extLst>
            </p:cNvPr>
            <p:cNvSpPr>
              <a:spLocks noChangeShapeType="1"/>
            </p:cNvSpPr>
            <p:nvPr/>
          </p:nvSpPr>
          <p:spPr bwMode="auto">
            <a:xfrm flipV="1">
              <a:off x="2304" y="2448"/>
              <a:ext cx="2256" cy="96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endParaRPr>
            </a:p>
          </p:txBody>
        </p:sp>
        <p:graphicFrame>
          <p:nvGraphicFramePr>
            <p:cNvPr id="10265" name="Object 13">
              <a:extLst>
                <a:ext uri="{FF2B5EF4-FFF2-40B4-BE49-F238E27FC236}">
                  <a16:creationId xmlns:a16="http://schemas.microsoft.com/office/drawing/2014/main" id="{31F6921F-2957-4118-8153-D329E1951E7A}"/>
                </a:ext>
              </a:extLst>
            </p:cNvPr>
            <p:cNvGraphicFramePr>
              <a:graphicFrameLocks noChangeAspect="1"/>
            </p:cNvGraphicFramePr>
            <p:nvPr/>
          </p:nvGraphicFramePr>
          <p:xfrm>
            <a:off x="3553" y="2691"/>
            <a:ext cx="127" cy="141"/>
          </p:xfrm>
          <a:graphic>
            <a:graphicData uri="http://schemas.openxmlformats.org/presentationml/2006/ole">
              <mc:AlternateContent xmlns:mc="http://schemas.openxmlformats.org/markup-compatibility/2006">
                <mc:Choice xmlns:v="urn:schemas-microsoft-com:vml" Requires="v">
                  <p:oleObj spid="_x0000_s10270" name="Equation" r:id="rId3" imgW="91501" imgH="106789" progId="Equation.3">
                    <p:embed/>
                  </p:oleObj>
                </mc:Choice>
                <mc:Fallback>
                  <p:oleObj name="Equation" r:id="rId3" imgW="91501" imgH="106789"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3" y="2691"/>
                          <a:ext cx="127"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6" name="Object 14">
              <a:extLst>
                <a:ext uri="{FF2B5EF4-FFF2-40B4-BE49-F238E27FC236}">
                  <a16:creationId xmlns:a16="http://schemas.microsoft.com/office/drawing/2014/main" id="{DC2EE97F-76FF-41CE-B330-9D3DE4136E09}"/>
                </a:ext>
              </a:extLst>
            </p:cNvPr>
            <p:cNvGraphicFramePr>
              <a:graphicFrameLocks noChangeAspect="1"/>
            </p:cNvGraphicFramePr>
            <p:nvPr/>
          </p:nvGraphicFramePr>
          <p:xfrm>
            <a:off x="4485" y="2558"/>
            <a:ext cx="184" cy="184"/>
          </p:xfrm>
          <a:graphic>
            <a:graphicData uri="http://schemas.openxmlformats.org/presentationml/2006/ole">
              <mc:AlternateContent xmlns:mc="http://schemas.openxmlformats.org/markup-compatibility/2006">
                <mc:Choice xmlns:v="urn:schemas-microsoft-com:vml" Requires="v">
                  <p:oleObj spid="_x0000_s10271" name="Equation" r:id="rId5" imgW="144836" imgH="144753" progId="Equation.3">
                    <p:embed/>
                  </p:oleObj>
                </mc:Choice>
                <mc:Fallback>
                  <p:oleObj name="Equation" r:id="rId5" imgW="144836" imgH="144753"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5" y="2558"/>
                          <a:ext cx="18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7" name="Object 15">
              <a:extLst>
                <a:ext uri="{FF2B5EF4-FFF2-40B4-BE49-F238E27FC236}">
                  <a16:creationId xmlns:a16="http://schemas.microsoft.com/office/drawing/2014/main" id="{C2F65E99-88D1-46DA-9B01-A734E7144C2C}"/>
                </a:ext>
              </a:extLst>
            </p:cNvPr>
            <p:cNvGraphicFramePr>
              <a:graphicFrameLocks noChangeAspect="1"/>
            </p:cNvGraphicFramePr>
            <p:nvPr/>
          </p:nvGraphicFramePr>
          <p:xfrm>
            <a:off x="2091" y="2922"/>
            <a:ext cx="268" cy="183"/>
          </p:xfrm>
          <a:graphic>
            <a:graphicData uri="http://schemas.openxmlformats.org/presentationml/2006/ole">
              <mc:AlternateContent xmlns:mc="http://schemas.openxmlformats.org/markup-compatibility/2006">
                <mc:Choice xmlns:v="urn:schemas-microsoft-com:vml" Requires="v">
                  <p:oleObj spid="_x0000_s10272" name="Equation" r:id="rId7" imgW="220924" imgH="144753" progId="Equation.3">
                    <p:embed/>
                  </p:oleObj>
                </mc:Choice>
                <mc:Fallback>
                  <p:oleObj name="Equation" r:id="rId7" imgW="220924" imgH="144753"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1" y="2922"/>
                          <a:ext cx="268"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8" name="Object 16">
              <a:extLst>
                <a:ext uri="{FF2B5EF4-FFF2-40B4-BE49-F238E27FC236}">
                  <a16:creationId xmlns:a16="http://schemas.microsoft.com/office/drawing/2014/main" id="{C366D0FF-91FD-4B67-925A-92704AE18A8B}"/>
                </a:ext>
              </a:extLst>
            </p:cNvPr>
            <p:cNvGraphicFramePr>
              <a:graphicFrameLocks noChangeAspect="1"/>
            </p:cNvGraphicFramePr>
            <p:nvPr/>
          </p:nvGraphicFramePr>
          <p:xfrm>
            <a:off x="3072" y="3456"/>
            <a:ext cx="141" cy="184"/>
          </p:xfrm>
          <a:graphic>
            <a:graphicData uri="http://schemas.openxmlformats.org/presentationml/2006/ole">
              <mc:AlternateContent xmlns:mc="http://schemas.openxmlformats.org/markup-compatibility/2006">
                <mc:Choice xmlns:v="urn:schemas-microsoft-com:vml" Requires="v">
                  <p:oleObj spid="_x0000_s10273" name="Equation" r:id="rId9" imgW="106670" imgH="144753" progId="Equation.3">
                    <p:embed/>
                  </p:oleObj>
                </mc:Choice>
                <mc:Fallback>
                  <p:oleObj name="Equation" r:id="rId9" imgW="106670" imgH="144753"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2" y="3456"/>
                          <a:ext cx="141"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9" name="Object 17">
              <a:extLst>
                <a:ext uri="{FF2B5EF4-FFF2-40B4-BE49-F238E27FC236}">
                  <a16:creationId xmlns:a16="http://schemas.microsoft.com/office/drawing/2014/main" id="{4771D5E4-80CA-4B24-9589-E5897E564432}"/>
                </a:ext>
              </a:extLst>
            </p:cNvPr>
            <p:cNvGraphicFramePr>
              <a:graphicFrameLocks noChangeAspect="1"/>
            </p:cNvGraphicFramePr>
            <p:nvPr/>
          </p:nvGraphicFramePr>
          <p:xfrm>
            <a:off x="2787" y="3162"/>
            <a:ext cx="141" cy="198"/>
          </p:xfrm>
          <a:graphic>
            <a:graphicData uri="http://schemas.openxmlformats.org/presentationml/2006/ole">
              <mc:AlternateContent xmlns:mc="http://schemas.openxmlformats.org/markup-compatibility/2006">
                <mc:Choice xmlns:v="urn:schemas-microsoft-com:vml" Requires="v">
                  <p:oleObj spid="_x0000_s10274" name="Equation" r:id="rId11" imgW="106670" imgH="152346" progId="Equation.3">
                    <p:embed/>
                  </p:oleObj>
                </mc:Choice>
                <mc:Fallback>
                  <p:oleObj name="Equation" r:id="rId11" imgW="106670" imgH="152346"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7" y="3162"/>
                          <a:ext cx="141"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484" name="Group 20">
            <a:extLst>
              <a:ext uri="{FF2B5EF4-FFF2-40B4-BE49-F238E27FC236}">
                <a16:creationId xmlns:a16="http://schemas.microsoft.com/office/drawing/2014/main" id="{0BF95F54-7809-4E27-BE98-7C2CCEC5E831}"/>
              </a:ext>
            </a:extLst>
          </p:cNvPr>
          <p:cNvGrpSpPr>
            <a:grpSpLocks/>
          </p:cNvGrpSpPr>
          <p:nvPr/>
        </p:nvGrpSpPr>
        <p:grpSpPr bwMode="auto">
          <a:xfrm>
            <a:off x="4108450" y="4537075"/>
            <a:ext cx="661988" cy="1219200"/>
            <a:chOff x="2504" y="2880"/>
            <a:chExt cx="417" cy="768"/>
          </a:xfrm>
        </p:grpSpPr>
        <p:sp>
          <p:nvSpPr>
            <p:cNvPr id="62471" name="Line 7">
              <a:extLst>
                <a:ext uri="{FF2B5EF4-FFF2-40B4-BE49-F238E27FC236}">
                  <a16:creationId xmlns:a16="http://schemas.microsoft.com/office/drawing/2014/main" id="{A5FC1EC7-DA94-4BBA-81AA-F00F7AD635EE}"/>
                </a:ext>
              </a:extLst>
            </p:cNvPr>
            <p:cNvSpPr>
              <a:spLocks noChangeShapeType="1"/>
            </p:cNvSpPr>
            <p:nvPr/>
          </p:nvSpPr>
          <p:spPr bwMode="auto">
            <a:xfrm>
              <a:off x="2504" y="3000"/>
              <a:ext cx="296" cy="480"/>
            </a:xfrm>
            <a:prstGeom prst="line">
              <a:avLst/>
            </a:prstGeom>
            <a:noFill/>
            <a:ln w="1905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62472" name="Line 8">
              <a:extLst>
                <a:ext uri="{FF2B5EF4-FFF2-40B4-BE49-F238E27FC236}">
                  <a16:creationId xmlns:a16="http://schemas.microsoft.com/office/drawing/2014/main" id="{3EE80745-4498-40B0-8A5E-FEDF106D4CE2}"/>
                </a:ext>
              </a:extLst>
            </p:cNvPr>
            <p:cNvSpPr>
              <a:spLocks noChangeShapeType="1"/>
            </p:cNvSpPr>
            <p:nvPr/>
          </p:nvSpPr>
          <p:spPr bwMode="auto">
            <a:xfrm flipV="1">
              <a:off x="2512" y="3168"/>
              <a:ext cx="336" cy="144"/>
            </a:xfrm>
            <a:prstGeom prst="line">
              <a:avLst/>
            </a:prstGeom>
            <a:noFill/>
            <a:ln w="1905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endParaRPr>
            </a:p>
          </p:txBody>
        </p:sp>
        <p:graphicFrame>
          <p:nvGraphicFramePr>
            <p:cNvPr id="10258" name="Object 18">
              <a:extLst>
                <a:ext uri="{FF2B5EF4-FFF2-40B4-BE49-F238E27FC236}">
                  <a16:creationId xmlns:a16="http://schemas.microsoft.com/office/drawing/2014/main" id="{28117C09-7FE9-483B-AF54-A5552771D83F}"/>
                </a:ext>
              </a:extLst>
            </p:cNvPr>
            <p:cNvGraphicFramePr>
              <a:graphicFrameLocks noChangeAspect="1"/>
            </p:cNvGraphicFramePr>
            <p:nvPr/>
          </p:nvGraphicFramePr>
          <p:xfrm>
            <a:off x="2544" y="3408"/>
            <a:ext cx="240" cy="240"/>
          </p:xfrm>
          <a:graphic>
            <a:graphicData uri="http://schemas.openxmlformats.org/presentationml/2006/ole">
              <mc:AlternateContent xmlns:mc="http://schemas.openxmlformats.org/markup-compatibility/2006">
                <mc:Choice xmlns:v="urn:schemas-microsoft-com:vml" Requires="v">
                  <p:oleObj spid="_x0000_s10275" name="Equation" r:id="rId13" imgW="190587" imgH="190554" progId="Equation.3">
                    <p:embed/>
                  </p:oleObj>
                </mc:Choice>
                <mc:Fallback>
                  <p:oleObj name="Equation" r:id="rId13" imgW="190587" imgH="190554"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4" y="340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9" name="Object 19">
              <a:extLst>
                <a:ext uri="{FF2B5EF4-FFF2-40B4-BE49-F238E27FC236}">
                  <a16:creationId xmlns:a16="http://schemas.microsoft.com/office/drawing/2014/main" id="{FD0517E3-5A0B-4959-9412-3B0BD4FAE9BA}"/>
                </a:ext>
              </a:extLst>
            </p:cNvPr>
            <p:cNvGraphicFramePr>
              <a:graphicFrameLocks noChangeAspect="1"/>
            </p:cNvGraphicFramePr>
            <p:nvPr/>
          </p:nvGraphicFramePr>
          <p:xfrm>
            <a:off x="2695" y="2880"/>
            <a:ext cx="226" cy="254"/>
          </p:xfrm>
          <a:graphic>
            <a:graphicData uri="http://schemas.openxmlformats.org/presentationml/2006/ole">
              <mc:AlternateContent xmlns:mc="http://schemas.openxmlformats.org/markup-compatibility/2006">
                <mc:Choice xmlns:v="urn:schemas-microsoft-com:vml" Requires="v">
                  <p:oleObj spid="_x0000_s10276" name="Equation" r:id="rId15" imgW="183002" imgH="205740" progId="Equation.3">
                    <p:embed/>
                  </p:oleObj>
                </mc:Choice>
                <mc:Fallback>
                  <p:oleObj name="Equation" r:id="rId15" imgW="183002" imgH="20574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95" y="2880"/>
                          <a:ext cx="226"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485" name="Group 21">
            <a:extLst>
              <a:ext uri="{FF2B5EF4-FFF2-40B4-BE49-F238E27FC236}">
                <a16:creationId xmlns:a16="http://schemas.microsoft.com/office/drawing/2014/main" id="{21CDAD60-0888-4A0B-A36D-103D45604A11}"/>
              </a:ext>
            </a:extLst>
          </p:cNvPr>
          <p:cNvGrpSpPr>
            <a:grpSpLocks/>
          </p:cNvGrpSpPr>
          <p:nvPr/>
        </p:nvGrpSpPr>
        <p:grpSpPr bwMode="auto">
          <a:xfrm>
            <a:off x="6675438" y="3232150"/>
            <a:ext cx="1589087" cy="893763"/>
            <a:chOff x="4121" y="2057"/>
            <a:chExt cx="1001" cy="563"/>
          </a:xfrm>
        </p:grpSpPr>
        <p:sp>
          <p:nvSpPr>
            <p:cNvPr id="62473" name="Line 9">
              <a:extLst>
                <a:ext uri="{FF2B5EF4-FFF2-40B4-BE49-F238E27FC236}">
                  <a16:creationId xmlns:a16="http://schemas.microsoft.com/office/drawing/2014/main" id="{5BCD1B35-42CD-4E01-8ECB-6AE9CDC32E75}"/>
                </a:ext>
              </a:extLst>
            </p:cNvPr>
            <p:cNvSpPr>
              <a:spLocks noChangeShapeType="1"/>
            </p:cNvSpPr>
            <p:nvPr/>
          </p:nvSpPr>
          <p:spPr bwMode="auto">
            <a:xfrm flipV="1">
              <a:off x="4512" y="2256"/>
              <a:ext cx="480" cy="200"/>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endParaRPr>
            </a:p>
          </p:txBody>
        </p:sp>
        <p:sp>
          <p:nvSpPr>
            <p:cNvPr id="62474" name="Line 10">
              <a:extLst>
                <a:ext uri="{FF2B5EF4-FFF2-40B4-BE49-F238E27FC236}">
                  <a16:creationId xmlns:a16="http://schemas.microsoft.com/office/drawing/2014/main" id="{8B8DDB3C-699A-43FF-A467-CBAF7BA244CD}"/>
                </a:ext>
              </a:extLst>
            </p:cNvPr>
            <p:cNvSpPr>
              <a:spLocks noChangeShapeType="1"/>
            </p:cNvSpPr>
            <p:nvPr/>
          </p:nvSpPr>
          <p:spPr bwMode="auto">
            <a:xfrm flipH="1" flipV="1">
              <a:off x="4368" y="2160"/>
              <a:ext cx="144" cy="288"/>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effectLst>
                  <a:outerShdw blurRad="38100" dist="38100" dir="2700000" algn="tl">
                    <a:srgbClr val="000000">
                      <a:alpha val="43137"/>
                    </a:srgbClr>
                  </a:outerShdw>
                </a:effectLst>
              </a:endParaRPr>
            </a:p>
          </p:txBody>
        </p:sp>
        <p:graphicFrame>
          <p:nvGraphicFramePr>
            <p:cNvPr id="10254" name="Object 11">
              <a:extLst>
                <a:ext uri="{FF2B5EF4-FFF2-40B4-BE49-F238E27FC236}">
                  <a16:creationId xmlns:a16="http://schemas.microsoft.com/office/drawing/2014/main" id="{51AD9C2F-10F6-4FE2-8ADC-6B0E72A3667D}"/>
                </a:ext>
              </a:extLst>
            </p:cNvPr>
            <p:cNvGraphicFramePr>
              <a:graphicFrameLocks noChangeAspect="1"/>
            </p:cNvGraphicFramePr>
            <p:nvPr/>
          </p:nvGraphicFramePr>
          <p:xfrm>
            <a:off x="4896" y="2352"/>
            <a:ext cx="226" cy="268"/>
          </p:xfrm>
          <a:graphic>
            <a:graphicData uri="http://schemas.openxmlformats.org/presentationml/2006/ole">
              <mc:AlternateContent xmlns:mc="http://schemas.openxmlformats.org/markup-compatibility/2006">
                <mc:Choice xmlns:v="urn:schemas-microsoft-com:vml" Requires="v">
                  <p:oleObj spid="_x0000_s10277" name="Equation" r:id="rId17" imgW="183002" imgH="220926" progId="Equation.3">
                    <p:embed/>
                  </p:oleObj>
                </mc:Choice>
                <mc:Fallback>
                  <p:oleObj name="Equation" r:id="rId17" imgW="183002" imgH="220926"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96" y="2352"/>
                          <a:ext cx="226"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5" name="Object 12">
              <a:extLst>
                <a:ext uri="{FF2B5EF4-FFF2-40B4-BE49-F238E27FC236}">
                  <a16:creationId xmlns:a16="http://schemas.microsoft.com/office/drawing/2014/main" id="{848924A8-DC14-4FA3-8B11-FAF956BFFF71}"/>
                </a:ext>
              </a:extLst>
            </p:cNvPr>
            <p:cNvGraphicFramePr>
              <a:graphicFrameLocks noChangeAspect="1"/>
            </p:cNvGraphicFramePr>
            <p:nvPr/>
          </p:nvGraphicFramePr>
          <p:xfrm>
            <a:off x="4121" y="2057"/>
            <a:ext cx="240" cy="282"/>
          </p:xfrm>
          <a:graphic>
            <a:graphicData uri="http://schemas.openxmlformats.org/presentationml/2006/ole">
              <mc:AlternateContent xmlns:mc="http://schemas.openxmlformats.org/markup-compatibility/2006">
                <mc:Choice xmlns:v="urn:schemas-microsoft-com:vml" Requires="v">
                  <p:oleObj spid="_x0000_s10278" name="Equation" r:id="rId19" imgW="190587" imgH="228518" progId="Equation.3">
                    <p:embed/>
                  </p:oleObj>
                </mc:Choice>
                <mc:Fallback>
                  <p:oleObj name="Equation" r:id="rId19" imgW="190587" imgH="228518"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21" y="2057"/>
                          <a:ext cx="240"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487" name="Text Box 23">
            <a:extLst>
              <a:ext uri="{FF2B5EF4-FFF2-40B4-BE49-F238E27FC236}">
                <a16:creationId xmlns:a16="http://schemas.microsoft.com/office/drawing/2014/main" id="{F5CA4CEC-32AB-48A5-AF8E-99BB0635A7C4}"/>
              </a:ext>
            </a:extLst>
          </p:cNvPr>
          <p:cNvSpPr txBox="1">
            <a:spLocks noChangeArrowheads="1"/>
          </p:cNvSpPr>
          <p:nvPr/>
        </p:nvSpPr>
        <p:spPr bwMode="auto">
          <a:xfrm>
            <a:off x="762000" y="54610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0" lang="zh-CN" altLang="en-US" dirty="0">
                <a:effectLst>
                  <a:outerShdw blurRad="38100" dist="38100" dir="2700000" algn="tl">
                    <a:srgbClr val="000000"/>
                  </a:outerShdw>
                </a:effectLst>
              </a:rPr>
              <a:t>偶极子场中任意一点的电场强度用极坐标表示为</a:t>
            </a:r>
          </a:p>
        </p:txBody>
      </p:sp>
      <p:graphicFrame>
        <p:nvGraphicFramePr>
          <p:cNvPr id="62488" name="Object 24">
            <a:extLst>
              <a:ext uri="{FF2B5EF4-FFF2-40B4-BE49-F238E27FC236}">
                <a16:creationId xmlns:a16="http://schemas.microsoft.com/office/drawing/2014/main" id="{0DCD114F-824C-45BD-9817-6F4FE71DE32A}"/>
              </a:ext>
            </a:extLst>
          </p:cNvPr>
          <p:cNvGraphicFramePr>
            <a:graphicFrameLocks noChangeAspect="1"/>
          </p:cNvGraphicFramePr>
          <p:nvPr/>
        </p:nvGraphicFramePr>
        <p:xfrm>
          <a:off x="3529013" y="1466850"/>
          <a:ext cx="4451350" cy="1014413"/>
        </p:xfrm>
        <a:graphic>
          <a:graphicData uri="http://schemas.openxmlformats.org/presentationml/2006/ole">
            <mc:AlternateContent xmlns:mc="http://schemas.openxmlformats.org/markup-compatibility/2006">
              <mc:Choice xmlns:v="urn:schemas-microsoft-com:vml" Requires="v">
                <p:oleObj spid="_x0000_s10279" name="Equation" r:id="rId21" imgW="1920301" imgH="419073" progId="Equation.3">
                  <p:embed/>
                </p:oleObj>
              </mc:Choice>
              <mc:Fallback>
                <p:oleObj name="Equation" r:id="rId21" imgW="1920301" imgH="419073" progId="Equation.3">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29013" y="1466850"/>
                        <a:ext cx="4451350" cy="10144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89" name="Object 25">
            <a:extLst>
              <a:ext uri="{FF2B5EF4-FFF2-40B4-BE49-F238E27FC236}">
                <a16:creationId xmlns:a16="http://schemas.microsoft.com/office/drawing/2014/main" id="{211A5B4F-D10C-4457-82E6-4959026D32E6}"/>
              </a:ext>
            </a:extLst>
          </p:cNvPr>
          <p:cNvGraphicFramePr>
            <a:graphicFrameLocks noChangeAspect="1"/>
          </p:cNvGraphicFramePr>
          <p:nvPr/>
        </p:nvGraphicFramePr>
        <p:xfrm>
          <a:off x="769938" y="1238250"/>
          <a:ext cx="2151062" cy="2028825"/>
        </p:xfrm>
        <a:graphic>
          <a:graphicData uri="http://schemas.openxmlformats.org/presentationml/2006/ole">
            <mc:AlternateContent xmlns:mc="http://schemas.openxmlformats.org/markup-compatibility/2006">
              <mc:Choice xmlns:v="urn:schemas-microsoft-com:vml" Requires="v">
                <p:oleObj spid="_x0000_s10280" name="Equation" r:id="rId23" imgW="914522" imgH="868762" progId="Equation.3">
                  <p:embed/>
                </p:oleObj>
              </mc:Choice>
              <mc:Fallback>
                <p:oleObj name="Equation" r:id="rId23" imgW="914522" imgH="868762" progId="Equation.3">
                  <p:embed/>
                  <p:pic>
                    <p:nvPicPr>
                      <p:cNvPr id="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9938" y="1238250"/>
                        <a:ext cx="2151062" cy="2028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91" name="Object 27">
            <a:extLst>
              <a:ext uri="{FF2B5EF4-FFF2-40B4-BE49-F238E27FC236}">
                <a16:creationId xmlns:a16="http://schemas.microsoft.com/office/drawing/2014/main" id="{5FCA1C70-A906-4F76-8014-7FA90D9309FE}"/>
              </a:ext>
            </a:extLst>
          </p:cNvPr>
          <p:cNvGraphicFramePr>
            <a:graphicFrameLocks noChangeAspect="1"/>
          </p:cNvGraphicFramePr>
          <p:nvPr/>
        </p:nvGraphicFramePr>
        <p:xfrm>
          <a:off x="709613" y="3957638"/>
          <a:ext cx="1830387" cy="579437"/>
        </p:xfrm>
        <a:graphic>
          <a:graphicData uri="http://schemas.openxmlformats.org/presentationml/2006/ole">
            <mc:AlternateContent xmlns:mc="http://schemas.openxmlformats.org/markup-compatibility/2006">
              <mc:Choice xmlns:v="urn:schemas-microsoft-com:vml" Requires="v">
                <p:oleObj spid="_x0000_s10281" name="Equation" r:id="rId25" imgW="777271" imgH="228518" progId="Equation.3">
                  <p:embed/>
                </p:oleObj>
              </mc:Choice>
              <mc:Fallback>
                <p:oleObj name="Equation" r:id="rId25" imgW="777271" imgH="228518" progId="Equation.3">
                  <p:embed/>
                  <p:pic>
                    <p:nvPicPr>
                      <p:cNvPr id="0"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9613" y="3957638"/>
                        <a:ext cx="1830387" cy="5794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49" name="Group 40">
            <a:extLst>
              <a:ext uri="{FF2B5EF4-FFF2-40B4-BE49-F238E27FC236}">
                <a16:creationId xmlns:a16="http://schemas.microsoft.com/office/drawing/2014/main" id="{FFCB10DA-29D1-4348-A6BE-B71E9CFE9923}"/>
              </a:ext>
            </a:extLst>
          </p:cNvPr>
          <p:cNvGrpSpPr>
            <a:grpSpLocks/>
          </p:cNvGrpSpPr>
          <p:nvPr/>
        </p:nvGrpSpPr>
        <p:grpSpPr bwMode="auto">
          <a:xfrm>
            <a:off x="4133850" y="4967288"/>
            <a:ext cx="419100" cy="519112"/>
            <a:chOff x="2604" y="3129"/>
            <a:chExt cx="264" cy="327"/>
          </a:xfrm>
        </p:grpSpPr>
        <p:sp>
          <p:nvSpPr>
            <p:cNvPr id="62500" name="Arc 36">
              <a:extLst>
                <a:ext uri="{FF2B5EF4-FFF2-40B4-BE49-F238E27FC236}">
                  <a16:creationId xmlns:a16="http://schemas.microsoft.com/office/drawing/2014/main" id="{D3C36759-D096-453F-8218-6D98CCEDDDA7}"/>
                </a:ext>
              </a:extLst>
            </p:cNvPr>
            <p:cNvSpPr>
              <a:spLocks/>
            </p:cNvSpPr>
            <p:nvPr/>
          </p:nvSpPr>
          <p:spPr bwMode="auto">
            <a:xfrm>
              <a:off x="2822" y="3203"/>
              <a:ext cx="46" cy="9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a:solidFill>
                <a:srgbClr val="FF3300"/>
              </a:solidFill>
              <a:miter lim="800000"/>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62501" name="Text Box 37">
              <a:extLst>
                <a:ext uri="{FF2B5EF4-FFF2-40B4-BE49-F238E27FC236}">
                  <a16:creationId xmlns:a16="http://schemas.microsoft.com/office/drawing/2014/main" id="{D769DEFB-31DB-4B9D-AB28-07BAF68DEAC3}"/>
                </a:ext>
              </a:extLst>
            </p:cNvPr>
            <p:cNvSpPr txBox="1">
              <a:spLocks noChangeArrowheads="1"/>
            </p:cNvSpPr>
            <p:nvPr/>
          </p:nvSpPr>
          <p:spPr bwMode="auto">
            <a:xfrm>
              <a:off x="2604" y="3129"/>
              <a:ext cx="1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99CC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a:solidFill>
                    <a:srgbClr val="009900"/>
                  </a:solidFill>
                  <a:effectLst>
                    <a:outerShdw blurRad="38100" dist="38100" dir="2700000" algn="tl">
                      <a:srgbClr val="000000"/>
                    </a:outerShdw>
                  </a:effectLst>
                </a:rPr>
                <a:t>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486"/>
                                        </p:tgtEl>
                                        <p:attrNameLst>
                                          <p:attrName>style.visibility</p:attrName>
                                        </p:attrNameLst>
                                      </p:cBhvr>
                                      <p:to>
                                        <p:strVal val="visible"/>
                                      </p:to>
                                    </p:set>
                                    <p:animEffect transition="in" filter="dissolve">
                                      <p:cBhvr>
                                        <p:cTn id="7" dur="500"/>
                                        <p:tgtEl>
                                          <p:spTgt spid="62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484"/>
                                        </p:tgtEl>
                                        <p:attrNameLst>
                                          <p:attrName>style.visibility</p:attrName>
                                        </p:attrNameLst>
                                      </p:cBhvr>
                                      <p:to>
                                        <p:strVal val="visible"/>
                                      </p:to>
                                    </p:set>
                                    <p:animEffect transition="in" filter="dissolve">
                                      <p:cBhvr>
                                        <p:cTn id="12" dur="500"/>
                                        <p:tgtEl>
                                          <p:spTgt spid="62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2485"/>
                                        </p:tgtEl>
                                        <p:attrNameLst>
                                          <p:attrName>style.visibility</p:attrName>
                                        </p:attrNameLst>
                                      </p:cBhvr>
                                      <p:to>
                                        <p:strVal val="visible"/>
                                      </p:to>
                                    </p:set>
                                    <p:animEffect transition="in" filter="dissolve">
                                      <p:cBhvr>
                                        <p:cTn id="17" dur="500"/>
                                        <p:tgtEl>
                                          <p:spTgt spid="624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487"/>
                                        </p:tgtEl>
                                        <p:attrNameLst>
                                          <p:attrName>style.visibility</p:attrName>
                                        </p:attrNameLst>
                                      </p:cBhvr>
                                      <p:to>
                                        <p:strVal val="visible"/>
                                      </p:to>
                                    </p:set>
                                    <p:animEffect transition="in" filter="dissolve">
                                      <p:cBhvr>
                                        <p:cTn id="22" dur="500"/>
                                        <p:tgtEl>
                                          <p:spTgt spid="624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2488"/>
                                        </p:tgtEl>
                                        <p:attrNameLst>
                                          <p:attrName>style.visibility</p:attrName>
                                        </p:attrNameLst>
                                      </p:cBhvr>
                                      <p:to>
                                        <p:strVal val="visible"/>
                                      </p:to>
                                    </p:set>
                                    <p:animEffect transition="in" filter="dissolve">
                                      <p:cBhvr>
                                        <p:cTn id="27" dur="500"/>
                                        <p:tgtEl>
                                          <p:spTgt spid="624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2489"/>
                                        </p:tgtEl>
                                        <p:attrNameLst>
                                          <p:attrName>style.visibility</p:attrName>
                                        </p:attrNameLst>
                                      </p:cBhvr>
                                      <p:to>
                                        <p:strVal val="visible"/>
                                      </p:to>
                                    </p:set>
                                    <p:animEffect transition="in" filter="dissolve">
                                      <p:cBhvr>
                                        <p:cTn id="32" dur="500"/>
                                        <p:tgtEl>
                                          <p:spTgt spid="624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2491"/>
                                        </p:tgtEl>
                                        <p:attrNameLst>
                                          <p:attrName>style.visibility</p:attrName>
                                        </p:attrNameLst>
                                      </p:cBhvr>
                                      <p:to>
                                        <p:strVal val="visible"/>
                                      </p:to>
                                    </p:set>
                                    <p:animEffect transition="in" filter="dissolve">
                                      <p:cBhvr>
                                        <p:cTn id="37" dur="500"/>
                                        <p:tgtEl>
                                          <p:spTgt spid="62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98" name="Group 42">
            <a:extLst>
              <a:ext uri="{FF2B5EF4-FFF2-40B4-BE49-F238E27FC236}">
                <a16:creationId xmlns:a16="http://schemas.microsoft.com/office/drawing/2014/main" id="{807DA2F0-23CD-46BD-8D2D-52C78D6D5F1E}"/>
              </a:ext>
            </a:extLst>
          </p:cNvPr>
          <p:cNvGrpSpPr>
            <a:grpSpLocks/>
          </p:cNvGrpSpPr>
          <p:nvPr/>
        </p:nvGrpSpPr>
        <p:grpSpPr bwMode="auto">
          <a:xfrm>
            <a:off x="3635375" y="2997200"/>
            <a:ext cx="5486400" cy="3276600"/>
            <a:chOff x="2064" y="2112"/>
            <a:chExt cx="3456" cy="2064"/>
          </a:xfrm>
        </p:grpSpPr>
        <p:sp>
          <p:nvSpPr>
            <p:cNvPr id="45058" name="Rectangle 2">
              <a:extLst>
                <a:ext uri="{FF2B5EF4-FFF2-40B4-BE49-F238E27FC236}">
                  <a16:creationId xmlns:a16="http://schemas.microsoft.com/office/drawing/2014/main" id="{DD4176C8-0A63-4E10-8640-52FE286ACBEB}"/>
                </a:ext>
              </a:extLst>
            </p:cNvPr>
            <p:cNvSpPr>
              <a:spLocks noChangeArrowheads="1"/>
            </p:cNvSpPr>
            <p:nvPr/>
          </p:nvSpPr>
          <p:spPr bwMode="auto">
            <a:xfrm>
              <a:off x="2064" y="2112"/>
              <a:ext cx="3456" cy="206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45064" name="Line 8">
              <a:extLst>
                <a:ext uri="{FF2B5EF4-FFF2-40B4-BE49-F238E27FC236}">
                  <a16:creationId xmlns:a16="http://schemas.microsoft.com/office/drawing/2014/main" id="{E6E0D5C6-4571-4B99-9F2E-3B9700162642}"/>
                </a:ext>
              </a:extLst>
            </p:cNvPr>
            <p:cNvSpPr>
              <a:spLocks noChangeShapeType="1"/>
            </p:cNvSpPr>
            <p:nvPr/>
          </p:nvSpPr>
          <p:spPr bwMode="auto">
            <a:xfrm>
              <a:off x="2943" y="3253"/>
              <a:ext cx="2156" cy="0"/>
            </a:xfrm>
            <a:prstGeom prst="line">
              <a:avLst/>
            </a:prstGeom>
            <a:noFill/>
            <a:ln w="19050">
              <a:solidFill>
                <a:srgbClr val="FF99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77" name="Object 9">
              <a:extLst>
                <a:ext uri="{FF2B5EF4-FFF2-40B4-BE49-F238E27FC236}">
                  <a16:creationId xmlns:a16="http://schemas.microsoft.com/office/drawing/2014/main" id="{3FB81FD1-D8B8-4E95-8548-D38EE7AB85E7}"/>
                </a:ext>
              </a:extLst>
            </p:cNvPr>
            <p:cNvGraphicFramePr>
              <a:graphicFrameLocks noChangeAspect="1"/>
            </p:cNvGraphicFramePr>
            <p:nvPr/>
          </p:nvGraphicFramePr>
          <p:xfrm>
            <a:off x="4992" y="3024"/>
            <a:ext cx="200" cy="200"/>
          </p:xfrm>
          <a:graphic>
            <a:graphicData uri="http://schemas.openxmlformats.org/presentationml/2006/ole">
              <mc:AlternateContent xmlns:mc="http://schemas.openxmlformats.org/markup-compatibility/2006">
                <mc:Choice xmlns:v="urn:schemas-microsoft-com:vml" Requires="v">
                  <p:oleObj spid="_x0000_s11297" name="公式" r:id="rId3" imgW="114254" imgH="114382" progId="Equation.3">
                    <p:embed/>
                  </p:oleObj>
                </mc:Choice>
                <mc:Fallback>
                  <p:oleObj name="公式" r:id="rId3" imgW="114254" imgH="114382"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 y="3024"/>
                          <a:ext cx="20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8" name="Object 10">
              <a:extLst>
                <a:ext uri="{FF2B5EF4-FFF2-40B4-BE49-F238E27FC236}">
                  <a16:creationId xmlns:a16="http://schemas.microsoft.com/office/drawing/2014/main" id="{EECFBFD4-992B-4787-8972-DB35F6300A4E}"/>
                </a:ext>
              </a:extLst>
            </p:cNvPr>
            <p:cNvGraphicFramePr>
              <a:graphicFrameLocks noChangeAspect="1"/>
            </p:cNvGraphicFramePr>
            <p:nvPr/>
          </p:nvGraphicFramePr>
          <p:xfrm>
            <a:off x="3797" y="3334"/>
            <a:ext cx="200" cy="200"/>
          </p:xfrm>
          <a:graphic>
            <a:graphicData uri="http://schemas.openxmlformats.org/presentationml/2006/ole">
              <mc:AlternateContent xmlns:mc="http://schemas.openxmlformats.org/markup-compatibility/2006">
                <mc:Choice xmlns:v="urn:schemas-microsoft-com:vml" Requires="v">
                  <p:oleObj spid="_x0000_s11298" name="公式" r:id="rId5" imgW="114254" imgH="114382" progId="Equation.3">
                    <p:embed/>
                  </p:oleObj>
                </mc:Choice>
                <mc:Fallback>
                  <p:oleObj name="公式" r:id="rId5" imgW="114254" imgH="114382"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7" y="3334"/>
                          <a:ext cx="20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9" name="Object 11">
              <a:extLst>
                <a:ext uri="{FF2B5EF4-FFF2-40B4-BE49-F238E27FC236}">
                  <a16:creationId xmlns:a16="http://schemas.microsoft.com/office/drawing/2014/main" id="{DBC2D830-B361-4518-8951-DC0FEB223083}"/>
                </a:ext>
              </a:extLst>
            </p:cNvPr>
            <p:cNvGraphicFramePr>
              <a:graphicFrameLocks noChangeAspect="1"/>
            </p:cNvGraphicFramePr>
            <p:nvPr/>
          </p:nvGraphicFramePr>
          <p:xfrm>
            <a:off x="4464" y="2993"/>
            <a:ext cx="169" cy="169"/>
          </p:xfrm>
          <a:graphic>
            <a:graphicData uri="http://schemas.openxmlformats.org/presentationml/2006/ole">
              <mc:AlternateContent xmlns:mc="http://schemas.openxmlformats.org/markup-compatibility/2006">
                <mc:Choice xmlns:v="urn:schemas-microsoft-com:vml" Requires="v">
                  <p:oleObj spid="_x0000_s11299" name="公式" r:id="rId7" imgW="144836" imgH="144753" progId="Equation.3">
                    <p:embed/>
                  </p:oleObj>
                </mc:Choice>
                <mc:Fallback>
                  <p:oleObj name="公式" r:id="rId7" imgW="144836" imgH="144753"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 y="2993"/>
                          <a:ext cx="169"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9" name="Line 13">
              <a:extLst>
                <a:ext uri="{FF2B5EF4-FFF2-40B4-BE49-F238E27FC236}">
                  <a16:creationId xmlns:a16="http://schemas.microsoft.com/office/drawing/2014/main" id="{B2F70B99-BAA2-4602-9558-43A6A822D412}"/>
                </a:ext>
              </a:extLst>
            </p:cNvPr>
            <p:cNvSpPr>
              <a:spLocks noChangeShapeType="1"/>
            </p:cNvSpPr>
            <p:nvPr/>
          </p:nvSpPr>
          <p:spPr bwMode="auto">
            <a:xfrm>
              <a:off x="2943" y="2684"/>
              <a:ext cx="1586" cy="569"/>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81" name="Object 14">
              <a:extLst>
                <a:ext uri="{FF2B5EF4-FFF2-40B4-BE49-F238E27FC236}">
                  <a16:creationId xmlns:a16="http://schemas.microsoft.com/office/drawing/2014/main" id="{5CB0F7F4-6C71-4C48-AF9F-175553FF2BB4}"/>
                </a:ext>
              </a:extLst>
            </p:cNvPr>
            <p:cNvGraphicFramePr>
              <a:graphicFrameLocks noChangeAspect="1"/>
            </p:cNvGraphicFramePr>
            <p:nvPr/>
          </p:nvGraphicFramePr>
          <p:xfrm>
            <a:off x="3716" y="2725"/>
            <a:ext cx="161" cy="179"/>
          </p:xfrm>
          <a:graphic>
            <a:graphicData uri="http://schemas.openxmlformats.org/presentationml/2006/ole">
              <mc:AlternateContent xmlns:mc="http://schemas.openxmlformats.org/markup-compatibility/2006">
                <mc:Choice xmlns:v="urn:schemas-microsoft-com:vml" Requires="v">
                  <p:oleObj spid="_x0000_s11300" name="公式" r:id="rId9" imgW="91501" imgH="106789" progId="Equation.3">
                    <p:embed/>
                  </p:oleObj>
                </mc:Choice>
                <mc:Fallback>
                  <p:oleObj name="公式" r:id="rId9" imgW="91501" imgH="106789"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6" y="2725"/>
                          <a:ext cx="161"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2" name="Oval 16">
              <a:extLst>
                <a:ext uri="{FF2B5EF4-FFF2-40B4-BE49-F238E27FC236}">
                  <a16:creationId xmlns:a16="http://schemas.microsoft.com/office/drawing/2014/main" id="{1E5CB240-0C38-42E1-8ACF-96525B696573}"/>
                </a:ext>
              </a:extLst>
            </p:cNvPr>
            <p:cNvSpPr>
              <a:spLocks noChangeArrowheads="1"/>
            </p:cNvSpPr>
            <p:nvPr/>
          </p:nvSpPr>
          <p:spPr bwMode="auto">
            <a:xfrm>
              <a:off x="2699" y="2684"/>
              <a:ext cx="488" cy="1137"/>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45073" name="Line 17">
              <a:extLst>
                <a:ext uri="{FF2B5EF4-FFF2-40B4-BE49-F238E27FC236}">
                  <a16:creationId xmlns:a16="http://schemas.microsoft.com/office/drawing/2014/main" id="{7939F889-E8B2-43F8-871D-05EFEBFB7368}"/>
                </a:ext>
              </a:extLst>
            </p:cNvPr>
            <p:cNvSpPr>
              <a:spLocks noChangeShapeType="1"/>
            </p:cNvSpPr>
            <p:nvPr/>
          </p:nvSpPr>
          <p:spPr bwMode="auto">
            <a:xfrm>
              <a:off x="2943" y="2562"/>
              <a:ext cx="0" cy="142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sp>
          <p:nvSpPr>
            <p:cNvPr id="45074" name="Line 18">
              <a:extLst>
                <a:ext uri="{FF2B5EF4-FFF2-40B4-BE49-F238E27FC236}">
                  <a16:creationId xmlns:a16="http://schemas.microsoft.com/office/drawing/2014/main" id="{2481F331-1176-4781-89AA-FFB5031D9939}"/>
                </a:ext>
              </a:extLst>
            </p:cNvPr>
            <p:cNvSpPr>
              <a:spLocks noChangeShapeType="1"/>
            </p:cNvSpPr>
            <p:nvPr/>
          </p:nvSpPr>
          <p:spPr bwMode="auto">
            <a:xfrm flipH="1">
              <a:off x="2496" y="2968"/>
              <a:ext cx="813" cy="6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85" name="Object 19">
              <a:extLst>
                <a:ext uri="{FF2B5EF4-FFF2-40B4-BE49-F238E27FC236}">
                  <a16:creationId xmlns:a16="http://schemas.microsoft.com/office/drawing/2014/main" id="{F57943E0-E1E3-4739-82EF-B7D4A92F82A5}"/>
                </a:ext>
              </a:extLst>
            </p:cNvPr>
            <p:cNvGraphicFramePr>
              <a:graphicFrameLocks noChangeAspect="1"/>
            </p:cNvGraphicFramePr>
            <p:nvPr/>
          </p:nvGraphicFramePr>
          <p:xfrm>
            <a:off x="2754" y="3138"/>
            <a:ext cx="179" cy="199"/>
          </p:xfrm>
          <a:graphic>
            <a:graphicData uri="http://schemas.openxmlformats.org/presentationml/2006/ole">
              <mc:AlternateContent xmlns:mc="http://schemas.openxmlformats.org/markup-compatibility/2006">
                <mc:Choice xmlns:v="urn:schemas-microsoft-com:vml" Requires="v">
                  <p:oleObj spid="_x0000_s11301" name="公式" r:id="rId11" imgW="106670" imgH="114382" progId="Equation.3">
                    <p:embed/>
                  </p:oleObj>
                </mc:Choice>
                <mc:Fallback>
                  <p:oleObj name="公式" r:id="rId11" imgW="106670" imgH="114382"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4" y="3138"/>
                          <a:ext cx="179"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6" name="Line 20">
              <a:extLst>
                <a:ext uri="{FF2B5EF4-FFF2-40B4-BE49-F238E27FC236}">
                  <a16:creationId xmlns:a16="http://schemas.microsoft.com/office/drawing/2014/main" id="{60EE2014-5A48-422E-85BA-EE87FD8DAF45}"/>
                </a:ext>
              </a:extLst>
            </p:cNvPr>
            <p:cNvSpPr>
              <a:spLocks noChangeShapeType="1"/>
            </p:cNvSpPr>
            <p:nvPr/>
          </p:nvSpPr>
          <p:spPr bwMode="auto">
            <a:xfrm flipH="1">
              <a:off x="2781" y="3253"/>
              <a:ext cx="162" cy="406"/>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87" name="Object 21">
              <a:extLst>
                <a:ext uri="{FF2B5EF4-FFF2-40B4-BE49-F238E27FC236}">
                  <a16:creationId xmlns:a16="http://schemas.microsoft.com/office/drawing/2014/main" id="{E6F25E45-0065-45FE-8A28-3007FC7EB968}"/>
                </a:ext>
              </a:extLst>
            </p:cNvPr>
            <p:cNvGraphicFramePr>
              <a:graphicFrameLocks noChangeAspect="1"/>
            </p:cNvGraphicFramePr>
            <p:nvPr/>
          </p:nvGraphicFramePr>
          <p:xfrm>
            <a:off x="2862" y="3408"/>
            <a:ext cx="159" cy="160"/>
          </p:xfrm>
          <a:graphic>
            <a:graphicData uri="http://schemas.openxmlformats.org/presentationml/2006/ole">
              <mc:AlternateContent xmlns:mc="http://schemas.openxmlformats.org/markup-compatibility/2006">
                <mc:Choice xmlns:v="urn:schemas-microsoft-com:vml" Requires="v">
                  <p:oleObj spid="_x0000_s11302" name="公式" r:id="rId13" imgW="144836" imgH="144753" progId="Equation.3">
                    <p:embed/>
                  </p:oleObj>
                </mc:Choice>
                <mc:Fallback>
                  <p:oleObj name="公式" r:id="rId13" imgW="144836" imgH="144753"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62" y="3408"/>
                          <a:ext cx="159"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9" name="Line 23">
              <a:extLst>
                <a:ext uri="{FF2B5EF4-FFF2-40B4-BE49-F238E27FC236}">
                  <a16:creationId xmlns:a16="http://schemas.microsoft.com/office/drawing/2014/main" id="{9A5819B5-5C0C-413C-B120-84837A97CB8F}"/>
                </a:ext>
              </a:extLst>
            </p:cNvPr>
            <p:cNvSpPr>
              <a:spLocks noChangeShapeType="1"/>
            </p:cNvSpPr>
            <p:nvPr/>
          </p:nvSpPr>
          <p:spPr bwMode="auto">
            <a:xfrm flipH="1">
              <a:off x="2896" y="2693"/>
              <a:ext cx="91" cy="0"/>
            </a:xfrm>
            <a:prstGeom prst="line">
              <a:avLst/>
            </a:prstGeom>
            <a:noFill/>
            <a:ln w="381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89" name="Object 24">
              <a:extLst>
                <a:ext uri="{FF2B5EF4-FFF2-40B4-BE49-F238E27FC236}">
                  <a16:creationId xmlns:a16="http://schemas.microsoft.com/office/drawing/2014/main" id="{C4E1E6E4-DB5D-43C7-A99B-474EF9CAF769}"/>
                </a:ext>
              </a:extLst>
            </p:cNvPr>
            <p:cNvGraphicFramePr>
              <a:graphicFrameLocks noChangeAspect="1"/>
            </p:cNvGraphicFramePr>
            <p:nvPr/>
          </p:nvGraphicFramePr>
          <p:xfrm>
            <a:off x="2659" y="2400"/>
            <a:ext cx="600" cy="211"/>
          </p:xfrm>
          <a:graphic>
            <a:graphicData uri="http://schemas.openxmlformats.org/presentationml/2006/ole">
              <mc:AlternateContent xmlns:mc="http://schemas.openxmlformats.org/markup-compatibility/2006">
                <mc:Choice xmlns:v="urn:schemas-microsoft-com:vml" Requires="v">
                  <p:oleObj spid="_x0000_s11303" name="公式" r:id="rId15" imgW="548762" imgH="182962" progId="Equation.3">
                    <p:embed/>
                  </p:oleObj>
                </mc:Choice>
                <mc:Fallback>
                  <p:oleObj name="公式" r:id="rId15" imgW="548762" imgH="182962"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9" y="2400"/>
                          <a:ext cx="600"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2" name="Line 26">
              <a:extLst>
                <a:ext uri="{FF2B5EF4-FFF2-40B4-BE49-F238E27FC236}">
                  <a16:creationId xmlns:a16="http://schemas.microsoft.com/office/drawing/2014/main" id="{DD85C111-1347-4E36-BAE2-6A9D98414337}"/>
                </a:ext>
              </a:extLst>
            </p:cNvPr>
            <p:cNvSpPr>
              <a:spLocks noChangeShapeType="1"/>
            </p:cNvSpPr>
            <p:nvPr/>
          </p:nvSpPr>
          <p:spPr bwMode="auto">
            <a:xfrm>
              <a:off x="4529" y="3253"/>
              <a:ext cx="448" cy="0"/>
            </a:xfrm>
            <a:prstGeom prst="line">
              <a:avLst/>
            </a:prstGeom>
            <a:noFill/>
            <a:ln w="19050">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91" name="Object 27">
              <a:extLst>
                <a:ext uri="{FF2B5EF4-FFF2-40B4-BE49-F238E27FC236}">
                  <a16:creationId xmlns:a16="http://schemas.microsoft.com/office/drawing/2014/main" id="{2FDA2166-F5BA-4D6B-8232-8278AFE33702}"/>
                </a:ext>
              </a:extLst>
            </p:cNvPr>
            <p:cNvGraphicFramePr>
              <a:graphicFrameLocks noChangeAspect="1"/>
            </p:cNvGraphicFramePr>
            <p:nvPr/>
          </p:nvGraphicFramePr>
          <p:xfrm>
            <a:off x="4656" y="3024"/>
            <a:ext cx="226" cy="240"/>
          </p:xfrm>
          <a:graphic>
            <a:graphicData uri="http://schemas.openxmlformats.org/presentationml/2006/ole">
              <mc:AlternateContent xmlns:mc="http://schemas.openxmlformats.org/markup-compatibility/2006">
                <mc:Choice xmlns:v="urn:schemas-microsoft-com:vml" Requires="v">
                  <p:oleObj spid="_x0000_s11304" name="公式" r:id="rId17" imgW="190587" imgH="205740" progId="Equation.3">
                    <p:embed/>
                  </p:oleObj>
                </mc:Choice>
                <mc:Fallback>
                  <p:oleObj name="公式" r:id="rId17" imgW="190587" imgH="20574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6" y="3024"/>
                          <a:ext cx="22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5" name="Line 29">
              <a:extLst>
                <a:ext uri="{FF2B5EF4-FFF2-40B4-BE49-F238E27FC236}">
                  <a16:creationId xmlns:a16="http://schemas.microsoft.com/office/drawing/2014/main" id="{3C16B2F2-B577-455E-B311-FD65D39900C6}"/>
                </a:ext>
              </a:extLst>
            </p:cNvPr>
            <p:cNvSpPr>
              <a:spLocks noChangeShapeType="1"/>
            </p:cNvSpPr>
            <p:nvPr/>
          </p:nvSpPr>
          <p:spPr bwMode="auto">
            <a:xfrm>
              <a:off x="4529" y="3253"/>
              <a:ext cx="0" cy="203"/>
            </a:xfrm>
            <a:prstGeom prst="line">
              <a:avLst/>
            </a:prstGeom>
            <a:noFill/>
            <a:ln w="19050">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93" name="Object 30">
              <a:extLst>
                <a:ext uri="{FF2B5EF4-FFF2-40B4-BE49-F238E27FC236}">
                  <a16:creationId xmlns:a16="http://schemas.microsoft.com/office/drawing/2014/main" id="{7140A5CE-C78C-4DBE-A562-2A4C4B50E083}"/>
                </a:ext>
              </a:extLst>
            </p:cNvPr>
            <p:cNvGraphicFramePr>
              <a:graphicFrameLocks noChangeAspect="1"/>
            </p:cNvGraphicFramePr>
            <p:nvPr/>
          </p:nvGraphicFramePr>
          <p:xfrm>
            <a:off x="4272" y="3360"/>
            <a:ext cx="215" cy="240"/>
          </p:xfrm>
          <a:graphic>
            <a:graphicData uri="http://schemas.openxmlformats.org/presentationml/2006/ole">
              <mc:AlternateContent xmlns:mc="http://schemas.openxmlformats.org/markup-compatibility/2006">
                <mc:Choice xmlns:v="urn:schemas-microsoft-com:vml" Requires="v">
                  <p:oleObj spid="_x0000_s11305" name="公式" r:id="rId19" imgW="190587" imgH="220926" progId="Equation.3">
                    <p:embed/>
                  </p:oleObj>
                </mc:Choice>
                <mc:Fallback>
                  <p:oleObj name="公式" r:id="rId19" imgW="190587" imgH="220926" progId="Equation.3">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72" y="3360"/>
                          <a:ext cx="21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8" name="Line 32">
              <a:extLst>
                <a:ext uri="{FF2B5EF4-FFF2-40B4-BE49-F238E27FC236}">
                  <a16:creationId xmlns:a16="http://schemas.microsoft.com/office/drawing/2014/main" id="{79CF4A87-ADD6-467D-9927-F6BC94876DCC}"/>
                </a:ext>
              </a:extLst>
            </p:cNvPr>
            <p:cNvSpPr>
              <a:spLocks noChangeShapeType="1"/>
            </p:cNvSpPr>
            <p:nvPr/>
          </p:nvSpPr>
          <p:spPr bwMode="auto">
            <a:xfrm>
              <a:off x="4529" y="3253"/>
              <a:ext cx="448" cy="162"/>
            </a:xfrm>
            <a:prstGeom prst="line">
              <a:avLst/>
            </a:prstGeom>
            <a:noFill/>
            <a:ln w="19050">
              <a:solidFill>
                <a:srgbClr val="99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effectLst>
                  <a:outerShdw blurRad="38100" dist="38100" dir="2700000" algn="tl">
                    <a:srgbClr val="000000">
                      <a:alpha val="43137"/>
                    </a:srgbClr>
                  </a:outerShdw>
                </a:effectLst>
              </a:endParaRPr>
            </a:p>
          </p:txBody>
        </p:sp>
        <p:graphicFrame>
          <p:nvGraphicFramePr>
            <p:cNvPr id="11295" name="Object 33">
              <a:extLst>
                <a:ext uri="{FF2B5EF4-FFF2-40B4-BE49-F238E27FC236}">
                  <a16:creationId xmlns:a16="http://schemas.microsoft.com/office/drawing/2014/main" id="{D5542999-E739-492F-8ADA-142FFD53295B}"/>
                </a:ext>
              </a:extLst>
            </p:cNvPr>
            <p:cNvGraphicFramePr>
              <a:graphicFrameLocks noChangeAspect="1"/>
            </p:cNvGraphicFramePr>
            <p:nvPr/>
          </p:nvGraphicFramePr>
          <p:xfrm>
            <a:off x="4805" y="3414"/>
            <a:ext cx="187" cy="187"/>
          </p:xfrm>
          <a:graphic>
            <a:graphicData uri="http://schemas.openxmlformats.org/presentationml/2006/ole">
              <mc:AlternateContent xmlns:mc="http://schemas.openxmlformats.org/markup-compatibility/2006">
                <mc:Choice xmlns:v="urn:schemas-microsoft-com:vml" Requires="v">
                  <p:oleObj spid="_x0000_s11306" name="公式" r:id="rId21" imgW="144836" imgH="144753" progId="Equation.3">
                    <p:embed/>
                  </p:oleObj>
                </mc:Choice>
                <mc:Fallback>
                  <p:oleObj name="公式" r:id="rId21" imgW="144836" imgH="144753" progId="Equation.3">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05" y="3414"/>
                          <a:ext cx="187"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6" name="Object 34">
              <a:extLst>
                <a:ext uri="{FF2B5EF4-FFF2-40B4-BE49-F238E27FC236}">
                  <a16:creationId xmlns:a16="http://schemas.microsoft.com/office/drawing/2014/main" id="{9BC1CD82-E7CD-4798-8C7D-54A3BA84CC00}"/>
                </a:ext>
              </a:extLst>
            </p:cNvPr>
            <p:cNvGraphicFramePr>
              <a:graphicFrameLocks noChangeAspect="1"/>
            </p:cNvGraphicFramePr>
            <p:nvPr/>
          </p:nvGraphicFramePr>
          <p:xfrm>
            <a:off x="3936" y="3072"/>
            <a:ext cx="188" cy="188"/>
          </p:xfrm>
          <a:graphic>
            <a:graphicData uri="http://schemas.openxmlformats.org/presentationml/2006/ole">
              <mc:AlternateContent xmlns:mc="http://schemas.openxmlformats.org/markup-compatibility/2006">
                <mc:Choice xmlns:v="urn:schemas-microsoft-com:vml" Requires="v">
                  <p:oleObj spid="_x0000_s11307" name="公式" r:id="rId23" imgW="114254" imgH="114382" progId="Equation.3">
                    <p:embed/>
                  </p:oleObj>
                </mc:Choice>
                <mc:Fallback>
                  <p:oleObj name="公式" r:id="rId23" imgW="114254" imgH="114382" progId="Equation.3">
                    <p:embed/>
                    <p:pic>
                      <p:nvPicPr>
                        <p:cNvPr id="0"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36" y="3072"/>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095" name="Object 39">
            <a:extLst>
              <a:ext uri="{FF2B5EF4-FFF2-40B4-BE49-F238E27FC236}">
                <a16:creationId xmlns:a16="http://schemas.microsoft.com/office/drawing/2014/main" id="{AFD37B18-FCE4-4195-8064-C2B9EA182E32}"/>
              </a:ext>
            </a:extLst>
          </p:cNvPr>
          <p:cNvGraphicFramePr>
            <a:graphicFrameLocks noChangeAspect="1"/>
          </p:cNvGraphicFramePr>
          <p:nvPr/>
        </p:nvGraphicFramePr>
        <p:xfrm>
          <a:off x="3805238" y="1352550"/>
          <a:ext cx="3505200" cy="1011238"/>
        </p:xfrm>
        <a:graphic>
          <a:graphicData uri="http://schemas.openxmlformats.org/presentationml/2006/ole">
            <mc:AlternateContent xmlns:mc="http://schemas.openxmlformats.org/markup-compatibility/2006">
              <mc:Choice xmlns:v="urn:schemas-microsoft-com:vml" Requires="v">
                <p:oleObj spid="_x0000_s11308" name="公式" r:id="rId25" imgW="1516375" imgH="419073" progId="Equation.3">
                  <p:embed/>
                </p:oleObj>
              </mc:Choice>
              <mc:Fallback>
                <p:oleObj name="公式" r:id="rId25" imgW="1516375" imgH="419073" progId="Equation.3">
                  <p:embed/>
                  <p:pic>
                    <p:nvPicPr>
                      <p:cNvPr id="0" name="Object 3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05238" y="1352550"/>
                        <a:ext cx="3505200" cy="10112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 name="Text Box 41">
            <a:extLst>
              <a:ext uri="{FF2B5EF4-FFF2-40B4-BE49-F238E27FC236}">
                <a16:creationId xmlns:a16="http://schemas.microsoft.com/office/drawing/2014/main" id="{21CCCE25-FE22-4A94-A089-AF3B418593E2}"/>
              </a:ext>
            </a:extLst>
          </p:cNvPr>
          <p:cNvSpPr txBox="1">
            <a:spLocks noChangeArrowheads="1"/>
          </p:cNvSpPr>
          <p:nvPr/>
        </p:nvSpPr>
        <p:spPr bwMode="auto">
          <a:xfrm>
            <a:off x="407988" y="584200"/>
            <a:ext cx="847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tx2"/>
                </a:solidFill>
                <a:effectLst>
                  <a:outerShdw blurRad="38100" dist="38100" dir="2700000" algn="tl">
                    <a:srgbClr val="000000"/>
                  </a:outerShdw>
                </a:effectLst>
                <a:latin typeface="幼圆" panose="02010509060101010101" pitchFamily="49" charset="-122"/>
              </a:rPr>
              <a:t>例题：</a:t>
            </a:r>
            <a:r>
              <a:rPr lang="zh-CN" altLang="en-US" dirty="0">
                <a:effectLst>
                  <a:outerShdw blurRad="38100" dist="38100" dir="2700000" algn="tl">
                    <a:srgbClr val="000000"/>
                  </a:outerShdw>
                </a:effectLst>
                <a:latin typeface="幼圆" panose="02010509060101010101" pitchFamily="49" charset="-122"/>
              </a:rPr>
              <a:t>求均匀带电圆环轴线上一点的电场强度。</a:t>
            </a:r>
          </a:p>
        </p:txBody>
      </p:sp>
      <p:sp>
        <p:nvSpPr>
          <p:cNvPr id="2" name="矩形 1">
            <a:extLst>
              <a:ext uri="{FF2B5EF4-FFF2-40B4-BE49-F238E27FC236}">
                <a16:creationId xmlns:a16="http://schemas.microsoft.com/office/drawing/2014/main" id="{731C2F56-EC3F-4EA8-91E4-0473D962804E}"/>
              </a:ext>
            </a:extLst>
          </p:cNvPr>
          <p:cNvSpPr/>
          <p:nvPr/>
        </p:nvSpPr>
        <p:spPr>
          <a:xfrm>
            <a:off x="309563" y="1558925"/>
            <a:ext cx="2979737" cy="954088"/>
          </a:xfrm>
          <a:prstGeom prst="rect">
            <a:avLst/>
          </a:prstGeom>
        </p:spPr>
        <p:txBody>
          <a:bodyPr>
            <a:spAutoFit/>
          </a:bodyPr>
          <a:lstStyle/>
          <a:p>
            <a:pPr eaLnBrk="1" hangingPunct="1">
              <a:defRPr/>
            </a:pPr>
            <a:r>
              <a:rPr lang="en-US" altLang="zh-CN" i="1" dirty="0">
                <a:effectLst>
                  <a:outerShdw blurRad="38100" dist="38100" dir="2700000" algn="tl">
                    <a:srgbClr val="000000"/>
                  </a:outerShdw>
                </a:effectLst>
              </a:rPr>
              <a:t>1</a:t>
            </a:r>
            <a:r>
              <a:rPr lang="zh-CN" altLang="en-US" i="1" dirty="0">
                <a:effectLst>
                  <a:outerShdw blurRad="38100" dist="38100" dir="2700000" algn="tl">
                    <a:srgbClr val="000000"/>
                  </a:outerShdw>
                </a:effectLst>
              </a:rPr>
              <a:t>、</a:t>
            </a:r>
            <a:r>
              <a:rPr lang="en-US" altLang="zh-CN" i="1" dirty="0">
                <a:effectLst>
                  <a:outerShdw blurRad="38100" dist="38100" dir="2700000" algn="tl">
                    <a:srgbClr val="000000"/>
                  </a:outerShdw>
                </a:effectLst>
              </a:rPr>
              <a:t>x&gt;&gt;R</a:t>
            </a:r>
            <a:r>
              <a:rPr lang="zh-CN" altLang="en-US" dirty="0">
                <a:effectLst>
                  <a:outerShdw blurRad="38100" dist="38100" dir="2700000" algn="tl">
                    <a:srgbClr val="000000"/>
                  </a:outerShdw>
                </a:effectLst>
                <a:latin typeface="幼圆" panose="02010509060101010101" pitchFamily="49" charset="-122"/>
              </a:rPr>
              <a:t>时带电圆环相当于点电荷。</a:t>
            </a:r>
            <a:endParaRPr lang="en-US" dirty="0">
              <a:effectLst>
                <a:outerShdw blurRad="38100" dist="38100" dir="2700000" algn="tl">
                  <a:srgbClr val="000000">
                    <a:alpha val="43137"/>
                  </a:srgbClr>
                </a:outerShdw>
              </a:effectLst>
            </a:endParaRPr>
          </a:p>
        </p:txBody>
      </p:sp>
      <p:sp>
        <p:nvSpPr>
          <p:cNvPr id="3" name="矩形 2">
            <a:extLst>
              <a:ext uri="{FF2B5EF4-FFF2-40B4-BE49-F238E27FC236}">
                <a16:creationId xmlns:a16="http://schemas.microsoft.com/office/drawing/2014/main" id="{EF71F34C-02E0-4863-B750-EC35BCC07665}"/>
              </a:ext>
            </a:extLst>
          </p:cNvPr>
          <p:cNvSpPr/>
          <p:nvPr/>
        </p:nvSpPr>
        <p:spPr>
          <a:xfrm>
            <a:off x="376238" y="4673600"/>
            <a:ext cx="3136900" cy="954088"/>
          </a:xfrm>
          <a:prstGeom prst="rect">
            <a:avLst/>
          </a:prstGeom>
        </p:spPr>
        <p:txBody>
          <a:bodyPr>
            <a:spAutoFit/>
          </a:bodyPr>
          <a:lstStyle/>
          <a:p>
            <a:pPr eaLnBrk="1" hangingPunct="1">
              <a:defRPr/>
            </a:pPr>
            <a:r>
              <a:rPr lang="en-US" altLang="zh-CN" dirty="0">
                <a:effectLst>
                  <a:outerShdw blurRad="38100" dist="38100" dir="2700000" algn="tl">
                    <a:srgbClr val="000000"/>
                  </a:outerShdw>
                </a:effectLst>
                <a:latin typeface="幼圆" panose="02010509060101010101" pitchFamily="49" charset="-122"/>
              </a:rPr>
              <a:t>3</a:t>
            </a:r>
            <a:r>
              <a:rPr lang="zh-CN" altLang="en-US" dirty="0">
                <a:effectLst>
                  <a:outerShdw blurRad="38100" dist="38100" dir="2700000" algn="tl">
                    <a:srgbClr val="000000"/>
                  </a:outerShdw>
                </a:effectLst>
                <a:latin typeface="幼圆" panose="02010509060101010101" pitchFamily="49" charset="-122"/>
              </a:rPr>
              <a:t>、电场强度最大的位置</a:t>
            </a:r>
            <a:endParaRPr lang="en-US" dirty="0">
              <a:effectLst>
                <a:outerShdw blurRad="38100" dist="38100" dir="2700000" algn="tl">
                  <a:srgbClr val="000000">
                    <a:alpha val="43137"/>
                  </a:srgbClr>
                </a:outerShdw>
              </a:effectLst>
            </a:endParaRPr>
          </a:p>
        </p:txBody>
      </p:sp>
      <p:cxnSp>
        <p:nvCxnSpPr>
          <p:cNvPr id="11271" name="直接连接符 4">
            <a:extLst>
              <a:ext uri="{FF2B5EF4-FFF2-40B4-BE49-F238E27FC236}">
                <a16:creationId xmlns:a16="http://schemas.microsoft.com/office/drawing/2014/main" id="{305D131A-0BD0-47EE-A5C9-E6E14C7CBBD0}"/>
              </a:ext>
            </a:extLst>
          </p:cNvPr>
          <p:cNvCxnSpPr>
            <a:cxnSpLocks/>
          </p:cNvCxnSpPr>
          <p:nvPr/>
        </p:nvCxnSpPr>
        <p:spPr bwMode="auto">
          <a:xfrm>
            <a:off x="0" y="1352550"/>
            <a:ext cx="3635375" cy="0"/>
          </a:xfrm>
          <a:prstGeom prst="line">
            <a:avLst/>
          </a:prstGeom>
          <a:noFill/>
          <a:ln w="63500" algn="ctr">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2" name="直接连接符 44">
            <a:extLst>
              <a:ext uri="{FF2B5EF4-FFF2-40B4-BE49-F238E27FC236}">
                <a16:creationId xmlns:a16="http://schemas.microsoft.com/office/drawing/2014/main" id="{DAAFBDD6-E30C-4C41-B9D0-BD54FF08628F}"/>
              </a:ext>
            </a:extLst>
          </p:cNvPr>
          <p:cNvCxnSpPr>
            <a:cxnSpLocks/>
          </p:cNvCxnSpPr>
          <p:nvPr/>
        </p:nvCxnSpPr>
        <p:spPr bwMode="auto">
          <a:xfrm flipH="1" flipV="1">
            <a:off x="3625850" y="1360488"/>
            <a:ext cx="9525" cy="5503862"/>
          </a:xfrm>
          <a:prstGeom prst="line">
            <a:avLst/>
          </a:prstGeom>
          <a:noFill/>
          <a:ln w="63500" algn="ctr">
            <a:solidFill>
              <a:srgbClr val="99CCFF"/>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8" name="Object 16">
            <a:extLst>
              <a:ext uri="{FF2B5EF4-FFF2-40B4-BE49-F238E27FC236}">
                <a16:creationId xmlns:a16="http://schemas.microsoft.com/office/drawing/2014/main" id="{22E3F2F2-84C2-4AE4-BAD5-FA73B7C147C0}"/>
              </a:ext>
            </a:extLst>
          </p:cNvPr>
          <p:cNvGraphicFramePr>
            <a:graphicFrameLocks noChangeAspect="1"/>
          </p:cNvGraphicFramePr>
          <p:nvPr/>
        </p:nvGraphicFramePr>
        <p:xfrm>
          <a:off x="1604963" y="5449888"/>
          <a:ext cx="1519237" cy="858837"/>
        </p:xfrm>
        <a:graphic>
          <a:graphicData uri="http://schemas.openxmlformats.org/presentationml/2006/ole">
            <mc:AlternateContent xmlns:mc="http://schemas.openxmlformats.org/markup-compatibility/2006">
              <mc:Choice xmlns:v="urn:schemas-microsoft-com:vml" Requires="v">
                <p:oleObj spid="_x0000_s11309" name="公式" r:id="rId27" imgW="739104" imgH="411480" progId="Equation.3">
                  <p:embed/>
                </p:oleObj>
              </mc:Choice>
              <mc:Fallback>
                <p:oleObj name="公式" r:id="rId27" imgW="739104" imgH="411480" progId="Equation.3">
                  <p:embed/>
                  <p:pic>
                    <p:nvPicPr>
                      <p:cNvPr id="0" name="Object 1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04963" y="5449888"/>
                        <a:ext cx="1519237" cy="858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 name="Text Box 11">
            <a:extLst>
              <a:ext uri="{FF2B5EF4-FFF2-40B4-BE49-F238E27FC236}">
                <a16:creationId xmlns:a16="http://schemas.microsoft.com/office/drawing/2014/main" id="{2461546D-F0FA-4C5D-A452-AB6CFE167FAE}"/>
              </a:ext>
            </a:extLst>
          </p:cNvPr>
          <p:cNvSpPr txBox="1">
            <a:spLocks noChangeArrowheads="1"/>
          </p:cNvSpPr>
          <p:nvPr/>
        </p:nvSpPr>
        <p:spPr bwMode="auto">
          <a:xfrm>
            <a:off x="381000" y="2781300"/>
            <a:ext cx="3046413"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dirty="0">
                <a:effectLst>
                  <a:outerShdw blurRad="38100" dist="38100" dir="2700000" algn="tl">
                    <a:srgbClr val="000000"/>
                  </a:outerShdw>
                </a:effectLst>
                <a:latin typeface="幼圆" panose="02010509060101010101" pitchFamily="49" charset="-122"/>
              </a:rPr>
              <a:t>2</a:t>
            </a:r>
            <a:r>
              <a:rPr lang="zh-CN" altLang="en-US" dirty="0">
                <a:effectLst>
                  <a:outerShdw blurRad="38100" dist="38100" dir="2700000" algn="tl">
                    <a:srgbClr val="000000"/>
                  </a:outerShdw>
                </a:effectLst>
                <a:latin typeface="幼圆" panose="02010509060101010101" pitchFamily="49" charset="-122"/>
              </a:rPr>
              <a:t>、若 </a:t>
            </a:r>
            <a:r>
              <a:rPr lang="en-US" altLang="zh-CN" i="1" dirty="0">
                <a:effectLst>
                  <a:outerShdw blurRad="38100" dist="38100" dir="2700000" algn="tl">
                    <a:srgbClr val="000000"/>
                  </a:outerShdw>
                </a:effectLst>
              </a:rPr>
              <a:t>x</a:t>
            </a:r>
            <a:r>
              <a:rPr lang="en-US" altLang="zh-CN" dirty="0">
                <a:effectLst>
                  <a:outerShdw blurRad="38100" dist="38100" dir="2700000" algn="tl">
                    <a:srgbClr val="000000"/>
                  </a:outerShdw>
                </a:effectLst>
                <a:sym typeface="Symbol" panose="05050102010706020507" pitchFamily="18" charset="2"/>
              </a:rPr>
              <a:t></a:t>
            </a:r>
            <a:r>
              <a:rPr lang="en-US" altLang="zh-CN" i="1" dirty="0">
                <a:effectLst>
                  <a:outerShdw blurRad="38100" dist="38100" dir="2700000" algn="tl">
                    <a:srgbClr val="000000"/>
                  </a:outerShdw>
                </a:effectLst>
                <a:sym typeface="Symbol" panose="05050102010706020507" pitchFamily="18" charset="2"/>
              </a:rPr>
              <a:t>0</a:t>
            </a:r>
            <a:r>
              <a:rPr lang="zh-CN" altLang="en-US" i="1" dirty="0">
                <a:effectLst>
                  <a:outerShdw blurRad="38100" dist="38100" dir="2700000" algn="tl">
                    <a:srgbClr val="000000"/>
                  </a:outerShdw>
                </a:effectLst>
                <a:sym typeface="Symbol" panose="05050102010706020507" pitchFamily="18" charset="2"/>
              </a:rPr>
              <a:t>，</a:t>
            </a:r>
            <a:r>
              <a:rPr lang="en-US" altLang="zh-CN" i="1" dirty="0">
                <a:effectLst>
                  <a:outerShdw blurRad="38100" dist="38100" dir="2700000" algn="tl">
                    <a:srgbClr val="000000"/>
                  </a:outerShdw>
                </a:effectLst>
                <a:sym typeface="Symbol" panose="05050102010706020507" pitchFamily="18" charset="2"/>
              </a:rPr>
              <a:t>E=0</a:t>
            </a:r>
            <a:r>
              <a:rPr lang="zh-CN" altLang="en-US" dirty="0">
                <a:effectLst>
                  <a:outerShdw blurRad="38100" dist="38100" dir="2700000" algn="tl">
                    <a:srgbClr val="000000"/>
                  </a:outerShdw>
                </a:effectLst>
                <a:sym typeface="Symbol" panose="05050102010706020507" pitchFamily="18" charset="2"/>
              </a:rPr>
              <a:t>，</a:t>
            </a:r>
            <a:r>
              <a:rPr lang="zh-CN" altLang="en-US" dirty="0">
                <a:effectLst>
                  <a:outerShdw blurRad="38100" dist="38100" dir="2700000" algn="tl">
                    <a:srgbClr val="000000"/>
                  </a:outerShdw>
                </a:effectLst>
                <a:latin typeface="幼圆" panose="02010509060101010101" pitchFamily="49" charset="-122"/>
                <a:sym typeface="Symbol" panose="05050102010706020507" pitchFamily="18" charset="2"/>
              </a:rPr>
              <a:t>表明圆心附近电场强度为零。</a:t>
            </a:r>
            <a:endParaRPr lang="zh-CN" altLang="en-US" dirty="0">
              <a:effectLst>
                <a:outerShdw blurRad="38100" dist="38100" dir="2700000" algn="tl">
                  <a:srgbClr val="000000"/>
                </a:outerShdw>
              </a:effectLst>
              <a:latin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98"/>
                                        </p:tgtEl>
                                        <p:attrNameLst>
                                          <p:attrName>style.visibility</p:attrName>
                                        </p:attrNameLst>
                                      </p:cBhvr>
                                      <p:to>
                                        <p:strVal val="visible"/>
                                      </p:to>
                                    </p:set>
                                    <p:animEffect transition="in" filter="blinds(horizontal)">
                                      <p:cBhvr>
                                        <p:cTn id="7" dur="500"/>
                                        <p:tgtEl>
                                          <p:spTgt spid="45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5095"/>
                                        </p:tgtEl>
                                        <p:attrNameLst>
                                          <p:attrName>style.visibility</p:attrName>
                                        </p:attrNameLst>
                                      </p:cBhvr>
                                      <p:to>
                                        <p:strVal val="visible"/>
                                      </p:to>
                                    </p:set>
                                    <p:animEffect transition="in" filter="dissolve">
                                      <p:cBhvr>
                                        <p:cTn id="12" dur="500"/>
                                        <p:tgtEl>
                                          <p:spTgt spid="450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dissolve">
                                      <p:cBhvr>
                                        <p:cTn id="22" dur="500"/>
                                        <p:tgtEl>
                                          <p:spTgt spid="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49" grpId="0" autoUpdateAnimBg="0"/>
    </p:bldLst>
  </p:timing>
</p:sld>
</file>

<file path=ppt/theme/theme1.xml><?xml version="1.0" encoding="utf-8"?>
<a:theme xmlns:a="http://schemas.openxmlformats.org/drawingml/2006/main" name="绪论">
  <a:themeElements>
    <a:clrScheme name="">
      <a:dk1>
        <a:srgbClr val="000000"/>
      </a:dk1>
      <a:lt1>
        <a:srgbClr val="FFFFFF"/>
      </a:lt1>
      <a:dk2>
        <a:srgbClr val="006666"/>
      </a:dk2>
      <a:lt2>
        <a:srgbClr val="FFFF66"/>
      </a:lt2>
      <a:accent1>
        <a:srgbClr val="FF9999"/>
      </a:accent1>
      <a:accent2>
        <a:srgbClr val="3333CC"/>
      </a:accent2>
      <a:accent3>
        <a:srgbClr val="AAB8B8"/>
      </a:accent3>
      <a:accent4>
        <a:srgbClr val="DADADA"/>
      </a:accent4>
      <a:accent5>
        <a:srgbClr val="FFCACA"/>
      </a:accent5>
      <a:accent6>
        <a:srgbClr val="2D2DB9"/>
      </a:accent6>
      <a:hlink>
        <a:srgbClr val="FF9999"/>
      </a:hlink>
      <a:folHlink>
        <a:srgbClr val="B2B2B2"/>
      </a:folHlink>
    </a:clrScheme>
    <a:fontScheme name="绪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99CCFF"/>
          </a:solidFill>
          <a:prstDash val="solid"/>
          <a:miter lim="800000"/>
          <a:headEnd type="none" w="med" len="med"/>
          <a:tailEnd type="stealth"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幼圆" panose="020105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rgbClr val="99CCFF"/>
          </a:solidFill>
          <a:prstDash val="solid"/>
          <a:miter lim="800000"/>
          <a:headEnd type="none" w="med" len="med"/>
          <a:tailEnd type="stealth"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幼圆" panose="02010509060101010101" pitchFamily="49" charset="-122"/>
          </a:defRPr>
        </a:defPPr>
      </a:lstStyle>
    </a:lnDef>
  </a:objectDefaults>
  <a:extraClrSchemeLst>
    <a:extraClrScheme>
      <a:clrScheme name="绪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绪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绪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绪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绪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绪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绪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绪论 8">
        <a:dk1>
          <a:srgbClr val="FFFFFF"/>
        </a:dk1>
        <a:lt1>
          <a:srgbClr val="FFFFFF"/>
        </a:lt1>
        <a:dk2>
          <a:srgbClr val="FFFF66"/>
        </a:dk2>
        <a:lt2>
          <a:srgbClr val="5F5F5F"/>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绪论 9">
        <a:dk1>
          <a:srgbClr val="FFFFFF"/>
        </a:dk1>
        <a:lt1>
          <a:srgbClr val="FFFFFF"/>
        </a:lt1>
        <a:dk2>
          <a:srgbClr val="FFFF66"/>
        </a:dk2>
        <a:lt2>
          <a:srgbClr val="000000"/>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绪论 10">
        <a:dk1>
          <a:srgbClr val="000000"/>
        </a:dk1>
        <a:lt1>
          <a:srgbClr val="FFFFFF"/>
        </a:lt1>
        <a:dk2>
          <a:srgbClr val="008080"/>
        </a:dk2>
        <a:lt2>
          <a:srgbClr val="FFFF66"/>
        </a:lt2>
        <a:accent1>
          <a:srgbClr val="FF9999"/>
        </a:accent1>
        <a:accent2>
          <a:srgbClr val="3333CC"/>
        </a:accent2>
        <a:accent3>
          <a:srgbClr val="AAC0C0"/>
        </a:accent3>
        <a:accent4>
          <a:srgbClr val="DADADA"/>
        </a:accent4>
        <a:accent5>
          <a:srgbClr val="FFCA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D:\wlkj\高教贾起民电磁学\绪论.ppt</Template>
  <TotalTime>4254876</TotalTime>
  <Words>1576</Words>
  <Application>Microsoft Office PowerPoint</Application>
  <PresentationFormat>全屏显示(4:3)</PresentationFormat>
  <Paragraphs>205</Paragraphs>
  <Slides>49</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6</vt:i4>
      </vt:variant>
      <vt:variant>
        <vt:lpstr>幻灯片标题</vt:lpstr>
      </vt:variant>
      <vt:variant>
        <vt:i4>49</vt:i4>
      </vt:variant>
    </vt:vector>
  </HeadingPairs>
  <TitlesOfParts>
    <vt:vector size="68" baseType="lpstr">
      <vt:lpstr>Times New Roman</vt:lpstr>
      <vt:lpstr>幼圆</vt:lpstr>
      <vt:lpstr>Arial</vt:lpstr>
      <vt:lpstr>宋体</vt:lpstr>
      <vt:lpstr>隶书</vt:lpstr>
      <vt:lpstr>Symbol</vt:lpstr>
      <vt:lpstr>华文彩云</vt:lpstr>
      <vt:lpstr>文鼎CS中等线</vt:lpstr>
      <vt:lpstr>华文中宋</vt:lpstr>
      <vt:lpstr>Book Antiqua</vt:lpstr>
      <vt:lpstr>MT Extra</vt:lpstr>
      <vt:lpstr>Wingdings</vt:lpstr>
      <vt:lpstr>绪论</vt:lpstr>
      <vt:lpstr>Microsoft Equation 3.0</vt:lpstr>
      <vt:lpstr>Microsoft 公式 3.0</vt:lpstr>
      <vt:lpstr>MathType 6.0 Equation</vt:lpstr>
      <vt:lpstr>Microsoft Clip Gallery</vt:lpstr>
      <vt:lpstr>BMP 图象</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静电场 </dc:title>
  <dc:creator>gbao</dc:creator>
  <cp:lastModifiedBy>Demon</cp:lastModifiedBy>
  <cp:revision>324</cp:revision>
  <dcterms:created xsi:type="dcterms:W3CDTF">2000-04-06T08:21:44Z</dcterms:created>
  <dcterms:modified xsi:type="dcterms:W3CDTF">2017-12-22T09:36:38Z</dcterms:modified>
</cp:coreProperties>
</file>